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8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830" r:id="rId2"/>
    <p:sldMasterId id="2147483866" r:id="rId3"/>
    <p:sldMasterId id="2147483885" r:id="rId4"/>
    <p:sldMasterId id="2147484051" r:id="rId5"/>
    <p:sldMasterId id="2147484064" r:id="rId6"/>
    <p:sldMasterId id="2147484069" r:id="rId7"/>
    <p:sldMasterId id="2147484081" r:id="rId8"/>
    <p:sldMasterId id="2147484093" r:id="rId9"/>
    <p:sldMasterId id="2147484129" r:id="rId10"/>
  </p:sldMasterIdLst>
  <p:notesMasterIdLst>
    <p:notesMasterId r:id="rId71"/>
  </p:notesMasterIdLst>
  <p:sldIdLst>
    <p:sldId id="309" r:id="rId11"/>
    <p:sldId id="2007577276" r:id="rId12"/>
    <p:sldId id="2007577216" r:id="rId13"/>
    <p:sldId id="340" r:id="rId14"/>
    <p:sldId id="341" r:id="rId15"/>
    <p:sldId id="417" r:id="rId16"/>
    <p:sldId id="342" r:id="rId17"/>
    <p:sldId id="2007577277" r:id="rId18"/>
    <p:sldId id="2007577221" r:id="rId19"/>
    <p:sldId id="344" r:id="rId20"/>
    <p:sldId id="2007577278" r:id="rId21"/>
    <p:sldId id="278" r:id="rId22"/>
    <p:sldId id="279" r:id="rId23"/>
    <p:sldId id="280" r:id="rId24"/>
    <p:sldId id="408" r:id="rId25"/>
    <p:sldId id="281" r:id="rId26"/>
    <p:sldId id="282" r:id="rId27"/>
    <p:sldId id="284" r:id="rId28"/>
    <p:sldId id="2007577279" r:id="rId29"/>
    <p:sldId id="288" r:id="rId30"/>
    <p:sldId id="289" r:id="rId31"/>
    <p:sldId id="291" r:id="rId32"/>
    <p:sldId id="286" r:id="rId33"/>
    <p:sldId id="293" r:id="rId34"/>
    <p:sldId id="294" r:id="rId35"/>
    <p:sldId id="295" r:id="rId36"/>
    <p:sldId id="285" r:id="rId37"/>
    <p:sldId id="296" r:id="rId38"/>
    <p:sldId id="297" r:id="rId39"/>
    <p:sldId id="298" r:id="rId40"/>
    <p:sldId id="346" r:id="rId41"/>
    <p:sldId id="2007577280" r:id="rId42"/>
    <p:sldId id="325" r:id="rId43"/>
    <p:sldId id="303" r:id="rId44"/>
    <p:sldId id="304" r:id="rId45"/>
    <p:sldId id="305" r:id="rId46"/>
    <p:sldId id="306" r:id="rId47"/>
    <p:sldId id="307" r:id="rId48"/>
    <p:sldId id="308" r:id="rId49"/>
    <p:sldId id="2007577281" r:id="rId50"/>
    <p:sldId id="2007577282" r:id="rId51"/>
    <p:sldId id="2007577197" r:id="rId52"/>
    <p:sldId id="2007577283" r:id="rId53"/>
    <p:sldId id="2007577284" r:id="rId54"/>
    <p:sldId id="2007577285" r:id="rId55"/>
    <p:sldId id="2007577286" r:id="rId56"/>
    <p:sldId id="2007577238" r:id="rId57"/>
    <p:sldId id="2007577287" r:id="rId58"/>
    <p:sldId id="312" r:id="rId59"/>
    <p:sldId id="313" r:id="rId60"/>
    <p:sldId id="314" r:id="rId61"/>
    <p:sldId id="315" r:id="rId62"/>
    <p:sldId id="316" r:id="rId63"/>
    <p:sldId id="317" r:id="rId64"/>
    <p:sldId id="331" r:id="rId65"/>
    <p:sldId id="355" r:id="rId66"/>
    <p:sldId id="2007577288" r:id="rId67"/>
    <p:sldId id="2007577289" r:id="rId68"/>
    <p:sldId id="10283" r:id="rId69"/>
    <p:sldId id="2007577211" r:id="rId70"/>
  </p:sldIdLst>
  <p:sldSz cx="9144000" cy="5143500" type="screen16x9"/>
  <p:notesSz cx="6858000" cy="9144000"/>
  <p:custDataLst>
    <p:tags r:id="rId7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BE5"/>
    <a:srgbClr val="BFE6F9"/>
    <a:srgbClr val="E4714B"/>
    <a:srgbClr val="4FA7C7"/>
    <a:srgbClr val="689733"/>
    <a:srgbClr val="5EA5DA"/>
    <a:srgbClr val="6BBDD6"/>
    <a:srgbClr val="F08C84"/>
    <a:srgbClr val="C01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8706" autoAdjust="0"/>
  </p:normalViewPr>
  <p:slideViewPr>
    <p:cSldViewPr snapToGrid="0">
      <p:cViewPr>
        <p:scale>
          <a:sx n="33" d="100"/>
          <a:sy n="33" d="100"/>
        </p:scale>
        <p:origin x="1746" y="672"/>
      </p:cViewPr>
      <p:guideLst/>
    </p:cSldViewPr>
  </p:slideViewPr>
  <p:notesTextViewPr>
    <p:cViewPr>
      <p:scale>
        <a:sx n="1" d="1"/>
        <a:sy n="1" d="1"/>
      </p:scale>
      <p:origin x="0" y="0"/>
    </p:cViewPr>
  </p:notesTextViewPr>
  <p:sorterViewPr>
    <p:cViewPr>
      <p:scale>
        <a:sx n="75" d="100"/>
        <a:sy n="75" d="100"/>
      </p:scale>
      <p:origin x="0" y="-1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A802F-B6B1-40DF-9B90-C587BF7F7708}" type="datetimeFigureOut">
              <a:rPr lang="zh-CN" altLang="en-US" smtClean="0"/>
              <a:t>2025/1/6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F14E2-7C29-456F-B69A-B31212F2FB4D}" type="slidenum">
              <a:rPr lang="zh-CN" altLang="en-US" smtClean="0"/>
              <a:t>‹#›</a:t>
            </a:fld>
            <a:endParaRPr lang="zh-CN" altLang="en-US"/>
          </a:p>
        </p:txBody>
      </p:sp>
    </p:spTree>
    <p:extLst>
      <p:ext uri="{BB962C8B-B14F-4D97-AF65-F5344CB8AC3E}">
        <p14:creationId xmlns:p14="http://schemas.microsoft.com/office/powerpoint/2010/main" val="176400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6295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44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26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1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79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0A36-E35B-45D6-7610-0E4138E580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52F3DA-08EE-EB3E-7319-3988E001D1B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669F76-1135-01C5-2671-2AEF7663A7C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C90C825-3CE1-7A33-17FB-3F479A6C295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685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Mời các bạn đến với vòng đầu tiên. Vòng: Khởi động</a:t>
            </a:r>
          </a:p>
        </p:txBody>
      </p:sp>
      <p:sp>
        <p:nvSpPr>
          <p:cNvPr id="4" name="Slide Number Placeholder 3"/>
          <p:cNvSpPr>
            <a:spLocks noGrp="1"/>
          </p:cNvSpPr>
          <p:nvPr>
            <p:ph type="sldNum" sz="quarter" idx="5"/>
          </p:nvPr>
        </p:nvSpPr>
        <p:spPr/>
        <p:txBody>
          <a:bodyPr/>
          <a:lstStyle/>
          <a:p>
            <a:fld id="{290F14E2-7C29-456F-B69A-B31212F2FB4D}" type="slidenum">
              <a:rPr lang="zh-CN" altLang="en-US" smtClean="0"/>
              <a:t>3</a:t>
            </a:fld>
            <a:endParaRPr lang="zh-CN" altLang="en-US"/>
          </a:p>
        </p:txBody>
      </p:sp>
    </p:spTree>
    <p:extLst>
      <p:ext uri="{BB962C8B-B14F-4D97-AF65-F5344CB8AC3E}">
        <p14:creationId xmlns:p14="http://schemas.microsoft.com/office/powerpoint/2010/main" val="218236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306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212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313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811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38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3C01E-B2D7-42DE-B03C-A6C9CC838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63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Master" Target="../slideMasters/slideMaster2.xml"/><Relationship Id="rId4" Type="http://schemas.openxmlformats.org/officeDocument/2006/relationships/tags" Target="../tags/tag5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slideMaster" Target="../slideMasters/slideMaster3.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Master" Target="../slideMasters/slideMaster3.xml"/><Relationship Id="rId4" Type="http://schemas.openxmlformats.org/officeDocument/2006/relationships/tags" Target="../tags/tag69.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3.xml"/><Relationship Id="rId5" Type="http://schemas.openxmlformats.org/officeDocument/2006/relationships/tags" Target="../tags/tag74.xml"/><Relationship Id="rId4" Type="http://schemas.openxmlformats.org/officeDocument/2006/relationships/tags" Target="../tags/tag73.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3.xml"/><Relationship Id="rId4" Type="http://schemas.openxmlformats.org/officeDocument/2006/relationships/tags" Target="../tags/tag8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Master" Target="../slideMasters/slideMaster3.xml"/><Relationship Id="rId4" Type="http://schemas.openxmlformats.org/officeDocument/2006/relationships/tags" Target="../tags/tag8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a:prstGeom prst="rect">
            <a:avLst/>
          </a:prstGeo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1" y="2701528"/>
            <a:ext cx="6858000" cy="1241822"/>
          </a:xfrm>
          <a:prstGeom prst="rect">
            <a:avLst/>
          </a:prstGeo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39880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a:prstGeom prst="rect">
            <a:avLst/>
          </a:prstGeom>
        </p:spPr>
        <p:txBody>
          <a:bodyPr anchor="b"/>
          <a:lstStyle>
            <a:lvl1pPr>
              <a:defRPr sz="2399"/>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a:prstGeom prst="rect">
            <a:avLst/>
          </a:prstGeo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en-US"/>
          </a:p>
        </p:txBody>
      </p:sp>
      <p:sp>
        <p:nvSpPr>
          <p:cNvPr id="4" name="Text Placeholder 3"/>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291894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8C67-F08F-5FB7-E88C-CBDEC1EAC1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FA4795-6780-0199-441B-BBF00A80200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8B476-F702-6701-6EFD-ED13811D79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9428D-4788-E6F9-7127-2B3F721D1F31}"/>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84705373-8473-9D92-C947-067B22AC5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0B5C7-44AF-91C1-6B00-50883F5DC1E9}"/>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868733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69AA-F2F6-7240-1846-4510AB5B7F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2FDE81-EAEA-4848-A9B3-B8001A33BE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848259-9342-08AD-B562-82A2234FF4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635B2B-D5F9-70C6-F068-09A999792F8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98C71743-36C7-E021-F8FA-EFA2D76EC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53846-7052-E0D2-1A2C-A8F0EB975A70}"/>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1085678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DE6B-D4F6-E71C-6873-86437397E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93942-A336-9BEB-69DD-9EFD9027A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FA705-7616-0FD7-88C1-7ACDDA1BC9FA}"/>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B1D38B33-3EB8-C52F-0815-DC78C58EA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66E62-EE0A-0BAD-A92A-98B1D1F1F8D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8936483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BEC22-BD2A-DC88-0AF1-A0D2BCC0F5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8E373-319B-E31E-DABC-11AB62F0566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C62F2-D0C8-9C8C-8148-7AE3F4B53DB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88647953-0AAD-7DD1-EFA1-410D7DF2C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43D42-AE8E-70BF-CB48-6DA0DC3F83D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6715998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54C6-6EED-3B57-A0B7-ADDEA3DECF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1FD81B-0DBC-9163-FA1C-DD0D80CF44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A900A9-7F19-D70E-E70D-AE2E1243CCB6}"/>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C18E2CF-3C13-A8F9-CBD9-82C559865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3B3F9-FD6C-98CB-B7F7-CEF0A111F00D}"/>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2307575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637D-E7B5-1597-A01A-AC13841D5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87168-B672-89B0-9117-31A2F6551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9E4B-6709-0B01-7A4B-709B2DAA9470}"/>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727B711-07A7-B50C-8AC9-CB1C43F60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08D6A-A2FC-86E4-1F69-9BF880D349E8}"/>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9367729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EDF9-2147-7FA7-9A57-88EF7724E9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147161-78E1-DEE1-B3AE-2E17250E8A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55ABF-6CFC-FED7-1DAC-4E3BE38CE06B}"/>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C18267E8-E362-3FD0-25AA-BF2A4693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35A9-A2AD-A360-73D3-8EB0EA626991}"/>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7412622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6B96-1801-CA1F-33CA-96BC84985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73DDC-909B-5B15-2672-5D9CEE176B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4B24E-B396-09A2-E176-06736217BB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A241B-A6A5-6EBF-3479-63F14475B765}"/>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BB207137-BC8C-CE51-AB97-83709032A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011E6-D1B5-5C72-1AE3-11AD312EE5F6}"/>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1084655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8E15-B197-9922-85A6-3DD14DC9FD5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017E4-DFB8-74DA-CD0D-865E5AB7D8D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06A06-6790-150F-9027-4133E88C3D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E9D16-DBDA-242E-CE16-8FDAB976127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57C54-0245-5EB1-0455-8454418D821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11029-288B-7577-1B40-16BC0EC27272}"/>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8" name="Footer Placeholder 7">
            <a:extLst>
              <a:ext uri="{FF2B5EF4-FFF2-40B4-BE49-F238E27FC236}">
                <a16:creationId xmlns:a16="http://schemas.microsoft.com/office/drawing/2014/main" id="{8A4CB12F-6E79-5195-0097-9DDB3E85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44ED6-8CA3-2627-1BE0-C010083C9C3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5931645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44C1-3BD3-D953-85A1-97ACB3D10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56A1E-82EA-2B80-EF6D-3DB7B855F633}"/>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4" name="Footer Placeholder 3">
            <a:extLst>
              <a:ext uri="{FF2B5EF4-FFF2-40B4-BE49-F238E27FC236}">
                <a16:creationId xmlns:a16="http://schemas.microsoft.com/office/drawing/2014/main" id="{996926EA-F009-08F6-53DD-C35E8DD4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17907-EC93-6FBB-B709-F312F409A57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40336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2664823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BBDB0-550D-E55D-809A-401A2176708F}"/>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3" name="Footer Placeholder 2">
            <a:extLst>
              <a:ext uri="{FF2B5EF4-FFF2-40B4-BE49-F238E27FC236}">
                <a16:creationId xmlns:a16="http://schemas.microsoft.com/office/drawing/2014/main" id="{12762B85-D06E-9B45-9936-D917DC477D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1756D-EA4F-9901-9F92-81460B5EFA6F}"/>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889560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8C67-F08F-5FB7-E88C-CBDEC1EAC1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FA4795-6780-0199-441B-BBF00A80200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8B476-F702-6701-6EFD-ED13811D79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9428D-4788-E6F9-7127-2B3F721D1F31}"/>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84705373-8473-9D92-C947-067B22AC5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0B5C7-44AF-91C1-6B00-50883F5DC1E9}"/>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2199426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69AA-F2F6-7240-1846-4510AB5B7F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2FDE81-EAEA-4848-A9B3-B8001A33BE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848259-9342-08AD-B562-82A2234FF4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635B2B-D5F9-70C6-F068-09A999792F8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98C71743-36C7-E021-F8FA-EFA2D76EC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53846-7052-E0D2-1A2C-A8F0EB975A70}"/>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9142556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DE6B-D4F6-E71C-6873-86437397E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93942-A336-9BEB-69DD-9EFD9027A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FA705-7616-0FD7-88C1-7ACDDA1BC9FA}"/>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B1D38B33-3EB8-C52F-0815-DC78C58EA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66E62-EE0A-0BAD-A92A-98B1D1F1F8D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257485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BEC22-BD2A-DC88-0AF1-A0D2BCC0F5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8E373-319B-E31E-DABC-11AB62F0566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C62F2-D0C8-9C8C-8148-7AE3F4B53DB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88647953-0AAD-7DD1-EFA1-410D7DF2C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43D42-AE8E-70BF-CB48-6DA0DC3F83D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696770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54C6-6EED-3B57-A0B7-ADDEA3DECF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1FD81B-0DBC-9163-FA1C-DD0D80CF44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A900A9-7F19-D70E-E70D-AE2E1243CCB6}"/>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C18E2CF-3C13-A8F9-CBD9-82C559865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3B3F9-FD6C-98CB-B7F7-CEF0A111F00D}"/>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179740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637D-E7B5-1597-A01A-AC13841D5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87168-B672-89B0-9117-31A2F6551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9E4B-6709-0B01-7A4B-709B2DAA9470}"/>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727B711-07A7-B50C-8AC9-CB1C43F60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08D6A-A2FC-86E4-1F69-9BF880D349E8}"/>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2506878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EDF9-2147-7FA7-9A57-88EF7724E9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147161-78E1-DEE1-B3AE-2E17250E8A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55ABF-6CFC-FED7-1DAC-4E3BE38CE06B}"/>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C18267E8-E362-3FD0-25AA-BF2A4693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35A9-A2AD-A360-73D3-8EB0EA626991}"/>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41037961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6B96-1801-CA1F-33CA-96BC84985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73DDC-909B-5B15-2672-5D9CEE176B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4B24E-B396-09A2-E176-06736217BB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A241B-A6A5-6EBF-3479-63F14475B765}"/>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BB207137-BC8C-CE51-AB97-83709032A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011E6-D1B5-5C72-1AE3-11AD312EE5F6}"/>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875541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8E15-B197-9922-85A6-3DD14DC9FD5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017E4-DFB8-74DA-CD0D-865E5AB7D8D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06A06-6790-150F-9027-4133E88C3D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E9D16-DBDA-242E-CE16-8FDAB976127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57C54-0245-5EB1-0455-8454418D821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11029-288B-7577-1B40-16BC0EC27272}"/>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8" name="Footer Placeholder 7">
            <a:extLst>
              <a:ext uri="{FF2B5EF4-FFF2-40B4-BE49-F238E27FC236}">
                <a16:creationId xmlns:a16="http://schemas.microsoft.com/office/drawing/2014/main" id="{8A4CB12F-6E79-5195-0097-9DDB3E85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44ED6-8CA3-2627-1BE0-C010083C9C3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96029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6576401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44C1-3BD3-D953-85A1-97ACB3D10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56A1E-82EA-2B80-EF6D-3DB7B855F633}"/>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4" name="Footer Placeholder 3">
            <a:extLst>
              <a:ext uri="{FF2B5EF4-FFF2-40B4-BE49-F238E27FC236}">
                <a16:creationId xmlns:a16="http://schemas.microsoft.com/office/drawing/2014/main" id="{996926EA-F009-08F6-53DD-C35E8DD4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17907-EC93-6FBB-B709-F312F409A57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802996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BBDB0-550D-E55D-809A-401A2176708F}"/>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3" name="Footer Placeholder 2">
            <a:extLst>
              <a:ext uri="{FF2B5EF4-FFF2-40B4-BE49-F238E27FC236}">
                <a16:creationId xmlns:a16="http://schemas.microsoft.com/office/drawing/2014/main" id="{12762B85-D06E-9B45-9936-D917DC477D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1756D-EA4F-9901-9F92-81460B5EFA6F}"/>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8187772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8C67-F08F-5FB7-E88C-CBDEC1EAC1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FA4795-6780-0199-441B-BBF00A80200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8B476-F702-6701-6EFD-ED13811D79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9428D-4788-E6F9-7127-2B3F721D1F31}"/>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84705373-8473-9D92-C947-067B22AC5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0B5C7-44AF-91C1-6B00-50883F5DC1E9}"/>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4479111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69AA-F2F6-7240-1846-4510AB5B7F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2FDE81-EAEA-4848-A9B3-B8001A33BE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848259-9342-08AD-B562-82A2234FF4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635B2B-D5F9-70C6-F068-09A999792F8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98C71743-36C7-E021-F8FA-EFA2D76EC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53846-7052-E0D2-1A2C-A8F0EB975A70}"/>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515272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DE6B-D4F6-E71C-6873-86437397E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93942-A336-9BEB-69DD-9EFD9027A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FA705-7616-0FD7-88C1-7ACDDA1BC9FA}"/>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B1D38B33-3EB8-C52F-0815-DC78C58EA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66E62-EE0A-0BAD-A92A-98B1D1F1F8D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371981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BEC22-BD2A-DC88-0AF1-A0D2BCC0F5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8E373-319B-E31E-DABC-11AB62F0566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C62F2-D0C8-9C8C-8148-7AE3F4B53DB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88647953-0AAD-7DD1-EFA1-410D7DF2C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43D42-AE8E-70BF-CB48-6DA0DC3F83D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1692123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54C6-6EED-3B57-A0B7-ADDEA3DECF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1FD81B-0DBC-9163-FA1C-DD0D80CF44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A900A9-7F19-D70E-E70D-AE2E1243CCB6}"/>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C18E2CF-3C13-A8F9-CBD9-82C559865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3B3F9-FD6C-98CB-B7F7-CEF0A111F00D}"/>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9923039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637D-E7B5-1597-A01A-AC13841D5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87168-B672-89B0-9117-31A2F6551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9E4B-6709-0B01-7A4B-709B2DAA9470}"/>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727B711-07A7-B50C-8AC9-CB1C43F60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08D6A-A2FC-86E4-1F69-9BF880D349E8}"/>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14092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EDF9-2147-7FA7-9A57-88EF7724E9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147161-78E1-DEE1-B3AE-2E17250E8A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55ABF-6CFC-FED7-1DAC-4E3BE38CE06B}"/>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C18267E8-E362-3FD0-25AA-BF2A4693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35A9-A2AD-A360-73D3-8EB0EA626991}"/>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4935514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6B96-1801-CA1F-33CA-96BC84985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73DDC-909B-5B15-2672-5D9CEE176B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4B24E-B396-09A2-E176-06736217BB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A241B-A6A5-6EBF-3479-63F14475B765}"/>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BB207137-BC8C-CE51-AB97-83709032A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011E6-D1B5-5C72-1AE3-11AD312EE5F6}"/>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4020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18667"/>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8E15-B197-9922-85A6-3DD14DC9FD5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017E4-DFB8-74DA-CD0D-865E5AB7D8D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06A06-6790-150F-9027-4133E88C3D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E9D16-DBDA-242E-CE16-8FDAB976127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57C54-0245-5EB1-0455-8454418D821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11029-288B-7577-1B40-16BC0EC27272}"/>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8" name="Footer Placeholder 7">
            <a:extLst>
              <a:ext uri="{FF2B5EF4-FFF2-40B4-BE49-F238E27FC236}">
                <a16:creationId xmlns:a16="http://schemas.microsoft.com/office/drawing/2014/main" id="{8A4CB12F-6E79-5195-0097-9DDB3E85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44ED6-8CA3-2627-1BE0-C010083C9C3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7644618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44C1-3BD3-D953-85A1-97ACB3D10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56A1E-82EA-2B80-EF6D-3DB7B855F633}"/>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4" name="Footer Placeholder 3">
            <a:extLst>
              <a:ext uri="{FF2B5EF4-FFF2-40B4-BE49-F238E27FC236}">
                <a16:creationId xmlns:a16="http://schemas.microsoft.com/office/drawing/2014/main" id="{996926EA-F009-08F6-53DD-C35E8DD4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17907-EC93-6FBB-B709-F312F409A57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463770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BBDB0-550D-E55D-809A-401A2176708F}"/>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3" name="Footer Placeholder 2">
            <a:extLst>
              <a:ext uri="{FF2B5EF4-FFF2-40B4-BE49-F238E27FC236}">
                <a16:creationId xmlns:a16="http://schemas.microsoft.com/office/drawing/2014/main" id="{12762B85-D06E-9B45-9936-D917DC477D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1756D-EA4F-9901-9F92-81460B5EFA6F}"/>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2195352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8C67-F08F-5FB7-E88C-CBDEC1EAC1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FA4795-6780-0199-441B-BBF00A80200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8B476-F702-6701-6EFD-ED13811D79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9428D-4788-E6F9-7127-2B3F721D1F31}"/>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84705373-8473-9D92-C947-067B22AC5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0B5C7-44AF-91C1-6B00-50883F5DC1E9}"/>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733651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69AA-F2F6-7240-1846-4510AB5B7F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2FDE81-EAEA-4848-A9B3-B8001A33BE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848259-9342-08AD-B562-82A2234FF4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635B2B-D5F9-70C6-F068-09A999792F8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98C71743-36C7-E021-F8FA-EFA2D76EC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53846-7052-E0D2-1A2C-A8F0EB975A70}"/>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9422129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DE6B-D4F6-E71C-6873-86437397E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93942-A336-9BEB-69DD-9EFD9027A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FA705-7616-0FD7-88C1-7ACDDA1BC9FA}"/>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B1D38B33-3EB8-C52F-0815-DC78C58EA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66E62-EE0A-0BAD-A92A-98B1D1F1F8D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4844206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BEC22-BD2A-DC88-0AF1-A0D2BCC0F5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8E373-319B-E31E-DABC-11AB62F0566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C62F2-D0C8-9C8C-8148-7AE3F4B53DB4}"/>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88647953-0AAD-7DD1-EFA1-410D7DF2C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43D42-AE8E-70BF-CB48-6DA0DC3F83D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73150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166400"/>
            <a:ext cx="3924808" cy="3456000"/>
          </a:xfrm>
          <a:prstGeom prst="rect">
            <a:avLst/>
          </a:prstGeo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2"/>
            </p:custDataLst>
          </p:nvPr>
        </p:nvSpPr>
        <p:spPr>
          <a:xfrm>
            <a:off x="4762800" y="1166400"/>
            <a:ext cx="3920400" cy="3456000"/>
          </a:xfrm>
          <a:prstGeom prst="rect">
            <a:avLst/>
          </a:prstGeom>
        </p:spPr>
        <p:txBody>
          <a:bodyPr vert="horz" lIns="90000" tIns="46800" rIns="90000" bIns="46800" rtlCol="0">
            <a:normAutofit/>
          </a:bodyPr>
          <a:lstStyle>
            <a:lvl1pPr>
              <a:buNone/>
              <a:defRPr sz="12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459001" y="4735800"/>
            <a:ext cx="2025000" cy="237600"/>
          </a:xfrm>
          <a:prstGeom prst="rect">
            <a:avLst/>
          </a:prstGeom>
        </p:spPr>
        <p:txBody>
          <a:bodyPr/>
          <a:lstStyle/>
          <a:p>
            <a:pPr defTabSz="685595">
              <a:defRPr/>
            </a:pPr>
            <a:fld id="{9EFD9D74-47D9-4702-A33C-335B63B48DBF}" type="datetimeFigureOut">
              <a:rPr lang="zh-CN" altLang="en-US" sz="1349" smtClean="0">
                <a:solidFill>
                  <a:prstClr val="black"/>
                </a:solidFill>
                <a:latin typeface="Arial"/>
                <a:ea typeface="微软雅黑"/>
              </a:rPr>
              <a:pPr defTabSz="685595">
                <a:defRPr/>
              </a:pPr>
              <a:t>2025/1/6</a:t>
            </a:fld>
            <a:endParaRPr lang="zh-CN" altLang="en-US" sz="1349" dirty="0">
              <a:solidFill>
                <a:prstClr val="black"/>
              </a:solidFill>
              <a:latin typeface="Arial"/>
              <a:ea typeface="微软雅黑"/>
            </a:endParaRPr>
          </a:p>
        </p:txBody>
      </p:sp>
      <p:sp>
        <p:nvSpPr>
          <p:cNvPr id="6" name="页脚占位符 5"/>
          <p:cNvSpPr>
            <a:spLocks noGrp="1"/>
          </p:cNvSpPr>
          <p:nvPr>
            <p:ph type="ftr" sz="quarter" idx="11"/>
            <p:custDataLst>
              <p:tags r:id="rId4"/>
            </p:custDataLst>
          </p:nvPr>
        </p:nvSpPr>
        <p:spPr>
          <a:xfrm>
            <a:off x="3087001" y="4735800"/>
            <a:ext cx="2970000" cy="237600"/>
          </a:xfrm>
          <a:prstGeom prst="rect">
            <a:avLst/>
          </a:prstGeom>
        </p:spPr>
        <p:txBody>
          <a:bodyPr/>
          <a:lstStyle/>
          <a:p>
            <a:pPr defTabSz="685595">
              <a:defRPr/>
            </a:pPr>
            <a:endParaRPr lang="zh-CN" altLang="en-US" sz="1349" dirty="0">
              <a:solidFill>
                <a:prstClr val="black"/>
              </a:solidFill>
              <a:latin typeface="Arial"/>
              <a:ea typeface="微软雅黑"/>
            </a:endParaRPr>
          </a:p>
        </p:txBody>
      </p:sp>
      <p:sp>
        <p:nvSpPr>
          <p:cNvPr id="7" name="灯片编号占位符 6"/>
          <p:cNvSpPr>
            <a:spLocks noGrp="1"/>
          </p:cNvSpPr>
          <p:nvPr>
            <p:ph type="sldNum" sz="quarter" idx="12"/>
            <p:custDataLst>
              <p:tags r:id="rId5"/>
            </p:custDataLst>
          </p:nvPr>
        </p:nvSpPr>
        <p:spPr>
          <a:xfrm>
            <a:off x="6658200" y="4735800"/>
            <a:ext cx="2025000" cy="237600"/>
          </a:xfrm>
          <a:prstGeom prst="rect">
            <a:avLst/>
          </a:prstGeom>
        </p:spPr>
        <p:txBody>
          <a:bodyPr/>
          <a:lstStyle/>
          <a:p>
            <a:pPr defTabSz="685595">
              <a:defRPr/>
            </a:pPr>
            <a:fld id="{FABC47A4-756D-490B-A52F-7D9E2C9FC05F}"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9" name="标题 8"/>
          <p:cNvSpPr>
            <a:spLocks noGrp="1"/>
          </p:cNvSpPr>
          <p:nvPr>
            <p:ph type="title"/>
            <p:custDataLst>
              <p:tags r:id="rId6"/>
            </p:custDataLst>
          </p:nvPr>
        </p:nvSpPr>
        <p:spPr>
          <a:xfrm>
            <a:off x="456301" y="456300"/>
            <a:ext cx="8226900" cy="5292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6042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1" y="4735800"/>
            <a:ext cx="2025000" cy="237600"/>
          </a:xfrm>
          <a:prstGeom prst="rect">
            <a:avLst/>
          </a:prstGeom>
        </p:spPr>
        <p:txBody>
          <a:bodyPr/>
          <a:lstStyle/>
          <a:p>
            <a:pPr defTabSz="685595">
              <a:defRPr/>
            </a:pPr>
            <a:fld id="{760FBDFE-C587-4B4C-A407-44438C67B59E}" type="datetimeFigureOut">
              <a:rPr lang="zh-CN" altLang="en-US" sz="1349" smtClean="0">
                <a:solidFill>
                  <a:prstClr val="black"/>
                </a:solidFill>
                <a:latin typeface="Arial"/>
                <a:ea typeface="微软雅黑"/>
              </a:rPr>
              <a:pPr defTabSz="685595">
                <a:defRPr/>
              </a:pPr>
              <a:t>2025/1/6</a:t>
            </a:fld>
            <a:endParaRPr lang="zh-CN" altLang="en-US" sz="1349">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35800"/>
            <a:ext cx="2970000" cy="237600"/>
          </a:xfrm>
          <a:prstGeom prst="rect">
            <a:avLst/>
          </a:prstGeom>
        </p:spPr>
        <p:txBody>
          <a:bodyPr/>
          <a:lstStyle/>
          <a:p>
            <a:pPr defTabSz="685595">
              <a:defRPr/>
            </a:pPr>
            <a:endParaRPr lang="zh-CN" altLang="en-US" sz="1349">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595">
              <a:defRPr/>
            </a:pPr>
            <a:fld id="{49AE70B2-8BF9-45C0-BB95-33D1B9D3A854}"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7" name="内容占位符 6"/>
          <p:cNvSpPr>
            <a:spLocks noGrp="1"/>
          </p:cNvSpPr>
          <p:nvPr>
            <p:ph sz="quarter" idx="13"/>
            <p:custDataLst>
              <p:tags r:id="rId4"/>
            </p:custDataLst>
          </p:nvPr>
        </p:nvSpPr>
        <p:spPr>
          <a:xfrm>
            <a:off x="456300" y="580500"/>
            <a:ext cx="8229601" cy="41121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08099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1" y="4735800"/>
            <a:ext cx="2025000" cy="237600"/>
          </a:xfrm>
          <a:prstGeom prst="rect">
            <a:avLst/>
          </a:prstGeom>
        </p:spPr>
        <p:txBody>
          <a:bodyPr/>
          <a:lstStyle/>
          <a:p>
            <a:pPr defTabSz="685595">
              <a:defRPr/>
            </a:pPr>
            <a:fld id="{760FBDFE-C587-4B4C-A407-44438C67B59E}" type="datetimeFigureOut">
              <a:rPr lang="zh-CN" altLang="en-US" sz="1349" smtClean="0">
                <a:solidFill>
                  <a:prstClr val="black"/>
                </a:solidFill>
                <a:latin typeface="Arial"/>
                <a:ea typeface="微软雅黑"/>
              </a:rPr>
              <a:pPr defTabSz="685595">
                <a:defRPr/>
              </a:pPr>
              <a:t>2025/1/6</a:t>
            </a:fld>
            <a:endParaRPr lang="zh-CN" altLang="en-US" sz="1349">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35800"/>
            <a:ext cx="2970000" cy="237600"/>
          </a:xfrm>
          <a:prstGeom prst="rect">
            <a:avLst/>
          </a:prstGeom>
        </p:spPr>
        <p:txBody>
          <a:bodyPr/>
          <a:lstStyle/>
          <a:p>
            <a:pPr defTabSz="685595">
              <a:defRPr/>
            </a:pPr>
            <a:endParaRPr lang="zh-CN" altLang="en-US" sz="1349">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595">
              <a:defRPr/>
            </a:pPr>
            <a:fld id="{49AE70B2-8BF9-45C0-BB95-33D1B9D3A854}"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2" name="标题 1"/>
          <p:cNvSpPr>
            <a:spLocks noGrp="1"/>
          </p:cNvSpPr>
          <p:nvPr>
            <p:ph type="title" hasCustomPrompt="1"/>
            <p:custDataLst>
              <p:tags r:id="rId4"/>
            </p:custDataLst>
          </p:nvPr>
        </p:nvSpPr>
        <p:spPr>
          <a:xfrm>
            <a:off x="899100" y="1863000"/>
            <a:ext cx="7349400" cy="764100"/>
          </a:xfrm>
          <a:prstGeom prst="rect">
            <a:avLst/>
          </a:prstGeom>
        </p:spPr>
        <p:txBody>
          <a:bodyPr vert="horz" lIns="90000" tIns="46800" rIns="90000" bIns="46800" rtlCol="0" anchor="t" anchorCtr="0">
            <a:normAutofit/>
          </a:bodyPr>
          <a:lstStyle>
            <a:lvl1pPr algn="ctr">
              <a:defRPr sz="4499"/>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899100" y="2670300"/>
            <a:ext cx="7349400" cy="353700"/>
          </a:xfrm>
          <a:prstGeom prst="rect">
            <a:avLst/>
          </a:prstGeom>
        </p:spPr>
        <p:txBody>
          <a:bodyPr lIns="90000" tIns="46800" rIns="90000" bIns="46800">
            <a:normAutofit/>
          </a:bodyPr>
          <a:lstStyle>
            <a:lvl1pPr algn="ctr">
              <a:lnSpc>
                <a:spcPct val="110000"/>
              </a:lnSpc>
              <a:buNone/>
              <a:defRPr sz="1799" spc="150"/>
            </a:lvl1pPr>
          </a:lstStyle>
          <a:p>
            <a:pPr lvl="0"/>
            <a:r>
              <a:rPr lang="zh-CN" altLang="en-US" dirty="0"/>
              <a:t>单击此处编辑母版文本样式</a:t>
            </a:r>
          </a:p>
        </p:txBody>
      </p:sp>
    </p:spTree>
    <p:extLst>
      <p:ext uri="{BB962C8B-B14F-4D97-AF65-F5344CB8AC3E}">
        <p14:creationId xmlns:p14="http://schemas.microsoft.com/office/powerpoint/2010/main" val="3348643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502447" y="972000"/>
            <a:ext cx="3962432" cy="3780000"/>
          </a:xfrm>
          <a:prstGeom prst="rect">
            <a:avLst/>
          </a:prstGeom>
        </p:spPr>
        <p:txBody>
          <a:bodyPr vert="horz" lIns="101600" tIns="0" rIns="82550" bIns="0" rtlCol="0">
            <a:noAutofit/>
          </a:bodyPr>
          <a:lstStyle>
            <a:lvl1pPr marL="0" marR="0" lvl="0" indent="0" algn="l" defTabSz="685595"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vl2pPr marL="514196" marR="0" lvl="1" indent="-171398" algn="l" defTabSz="685595" rtl="0" eaLnBrk="1" fontAlgn="auto" latinLnBrk="0" hangingPunct="1">
              <a:lnSpc>
                <a:spcPct val="130000"/>
              </a:lnSpc>
              <a:spcBef>
                <a:spcPts val="0"/>
              </a:spcBef>
              <a:spcAft>
                <a:spcPts val="750"/>
              </a:spcAft>
              <a:buFont typeface="Arial" panose="020B0604020202020204" pitchFamily="34" charset="0"/>
              <a:buChar char="•"/>
              <a:tabLst>
                <a:tab pos="1206932"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6993" marR="0" lvl="2"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199790" marR="0" lvl="3"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2587" marR="0" lvl="4"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679194" y="972000"/>
            <a:ext cx="3962432" cy="3780000"/>
          </a:xfrm>
          <a:prstGeom prst="rect">
            <a:avLst/>
          </a:prstGeom>
        </p:spPr>
        <p:txBody>
          <a:bodyPr vert="horz" lIns="101600" tIns="0" rIns="82550" bIns="0" rtlCol="0">
            <a:normAutofit/>
          </a:bodyPr>
          <a:lstStyle>
            <a:lvl1pPr marL="171398" marR="0" lvl="0"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659807" y="4762375"/>
            <a:ext cx="2025000" cy="237600"/>
          </a:xfrm>
          <a:prstGeom prst="rect">
            <a:avLst/>
          </a:prstGeom>
        </p:spPr>
        <p:txBody>
          <a:bodyPr/>
          <a:lstStyle/>
          <a:p>
            <a:pPr defTabSz="685595">
              <a:defRPr/>
            </a:pPr>
            <a:fld id="{9EFD9D74-47D9-4702-A33C-335B63B48DBF}" type="datetimeFigureOut">
              <a:rPr lang="zh-CN" altLang="en-US" sz="900" smtClean="0">
                <a:solidFill>
                  <a:prstClr val="black">
                    <a:tint val="75000"/>
                  </a:prstClr>
                </a:solidFill>
                <a:latin typeface="Arial"/>
                <a:ea typeface="微软雅黑"/>
              </a:rPr>
              <a:pPr defTabSz="685595">
                <a:defRPr/>
              </a:pPr>
              <a:t>2025/1/6</a:t>
            </a:fld>
            <a:endParaRPr lang="zh-CN" altLang="en-US" sz="900" dirty="0">
              <a:solidFill>
                <a:prstClr val="black">
                  <a:tint val="75000"/>
                </a:prstClr>
              </a:solidFill>
              <a:latin typeface="Arial"/>
              <a:ea typeface="微软雅黑"/>
            </a:endParaRPr>
          </a:p>
        </p:txBody>
      </p:sp>
      <p:sp>
        <p:nvSpPr>
          <p:cNvPr id="6" name="页脚占位符 5"/>
          <p:cNvSpPr>
            <a:spLocks noGrp="1"/>
          </p:cNvSpPr>
          <p:nvPr>
            <p:ph type="ftr" sz="quarter" idx="11"/>
            <p:custDataLst>
              <p:tags r:id="rId4"/>
            </p:custDataLst>
          </p:nvPr>
        </p:nvSpPr>
        <p:spPr>
          <a:xfrm>
            <a:off x="3087001" y="4762375"/>
            <a:ext cx="2970000" cy="237600"/>
          </a:xfrm>
          <a:prstGeom prst="rect">
            <a:avLst/>
          </a:prstGeom>
        </p:spPr>
        <p:txBody>
          <a:bodyPr/>
          <a:lstStyle/>
          <a:p>
            <a:pPr algn="ctr" defTabSz="685595">
              <a:defRPr/>
            </a:pPr>
            <a:endParaRPr lang="zh-CN" altLang="en-US" sz="900" dirty="0">
              <a:solidFill>
                <a:prstClr val="black">
                  <a:tint val="75000"/>
                </a:prstClr>
              </a:solidFill>
              <a:latin typeface="Arial"/>
              <a:ea typeface="微软雅黑"/>
            </a:endParaRPr>
          </a:p>
        </p:txBody>
      </p:sp>
      <p:sp>
        <p:nvSpPr>
          <p:cNvPr id="7" name="灯片编号占位符 6"/>
          <p:cNvSpPr>
            <a:spLocks noGrp="1"/>
          </p:cNvSpPr>
          <p:nvPr>
            <p:ph type="sldNum" sz="quarter" idx="12"/>
            <p:custDataLst>
              <p:tags r:id="rId5"/>
            </p:custDataLst>
          </p:nvPr>
        </p:nvSpPr>
        <p:spPr>
          <a:xfrm>
            <a:off x="6457951" y="4762375"/>
            <a:ext cx="2025000" cy="237600"/>
          </a:xfrm>
          <a:prstGeom prst="rect">
            <a:avLst/>
          </a:prstGeom>
        </p:spPr>
        <p:txBody>
          <a:bodyPr/>
          <a:lstStyle/>
          <a:p>
            <a:pPr algn="r" defTabSz="685595">
              <a:defRPr/>
            </a:pPr>
            <a:fld id="{FABC47A4-756D-490B-A52F-7D9E2C9FC05F}"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9" name="标题 8"/>
          <p:cNvSpPr>
            <a:spLocks noGrp="1"/>
          </p:cNvSpPr>
          <p:nvPr>
            <p:ph type="title"/>
            <p:custDataLst>
              <p:tags r:id="rId6"/>
            </p:custDataLst>
          </p:nvPr>
        </p:nvSpPr>
        <p:spPr>
          <a:xfrm>
            <a:off x="502413" y="324000"/>
            <a:ext cx="8139178" cy="486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3435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595">
              <a:defRPr/>
            </a:pPr>
            <a:fld id="{760FBDFE-C587-4B4C-A407-44438C67B59E}" type="datetimeFigureOut">
              <a:rPr lang="zh-CN" altLang="en-US" sz="900" smtClean="0">
                <a:solidFill>
                  <a:prstClr val="black">
                    <a:tint val="75000"/>
                  </a:prstClr>
                </a:solidFill>
                <a:latin typeface="Arial"/>
                <a:ea typeface="微软雅黑"/>
              </a:rPr>
              <a:pPr defTabSz="685595">
                <a:defRPr/>
              </a:pPr>
              <a:t>2025/1/6</a:t>
            </a:fld>
            <a:endParaRPr lang="zh-CN" altLang="en-US" sz="900">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62375"/>
            <a:ext cx="2970000" cy="237600"/>
          </a:xfrm>
          <a:prstGeom prst="rect">
            <a:avLst/>
          </a:prstGeom>
        </p:spPr>
        <p:txBody>
          <a:bodyPr/>
          <a:lstStyle/>
          <a:p>
            <a:pPr algn="ctr" defTabSz="685595">
              <a:defRPr/>
            </a:pPr>
            <a:endParaRPr lang="zh-CN" altLang="en-US" sz="900">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457951" y="4762375"/>
            <a:ext cx="2025000" cy="237600"/>
          </a:xfrm>
          <a:prstGeom prst="rect">
            <a:avLst/>
          </a:prstGeom>
        </p:spPr>
        <p:txBody>
          <a:bodyPr/>
          <a:lstStyle/>
          <a:p>
            <a:pPr algn="r" defTabSz="685595">
              <a:defRPr/>
            </a:pPr>
            <a:fld id="{49AE70B2-8BF9-45C0-BB95-33D1B9D3A854}"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7" name="内容占位符 6"/>
          <p:cNvSpPr>
            <a:spLocks noGrp="1"/>
          </p:cNvSpPr>
          <p:nvPr>
            <p:ph sz="quarter" idx="13"/>
            <p:custDataLst>
              <p:tags r:id="rId4"/>
            </p:custDataLst>
          </p:nvPr>
        </p:nvSpPr>
        <p:spPr>
          <a:xfrm>
            <a:off x="502449" y="714381"/>
            <a:ext cx="8139178" cy="378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7224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595">
              <a:defRPr/>
            </a:pPr>
            <a:fld id="{760FBDFE-C587-4B4C-A407-44438C67B59E}" type="datetimeFigureOut">
              <a:rPr lang="zh-CN" altLang="en-US" sz="900" smtClean="0">
                <a:solidFill>
                  <a:prstClr val="black">
                    <a:tint val="75000"/>
                  </a:prstClr>
                </a:solidFill>
                <a:latin typeface="Arial"/>
                <a:ea typeface="微软雅黑"/>
              </a:rPr>
              <a:pPr defTabSz="685595">
                <a:defRPr/>
              </a:pPr>
              <a:t>2025/1/6</a:t>
            </a:fld>
            <a:endParaRPr lang="zh-CN" altLang="en-US" sz="900">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62375"/>
            <a:ext cx="2970000" cy="237600"/>
          </a:xfrm>
          <a:prstGeom prst="rect">
            <a:avLst/>
          </a:prstGeom>
        </p:spPr>
        <p:txBody>
          <a:bodyPr/>
          <a:lstStyle/>
          <a:p>
            <a:pPr algn="ctr" defTabSz="685595">
              <a:defRPr/>
            </a:pPr>
            <a:endParaRPr lang="zh-CN" altLang="en-US" sz="900">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457951" y="4762375"/>
            <a:ext cx="2025000" cy="237600"/>
          </a:xfrm>
          <a:prstGeom prst="rect">
            <a:avLst/>
          </a:prstGeom>
        </p:spPr>
        <p:txBody>
          <a:bodyPr/>
          <a:lstStyle/>
          <a:p>
            <a:pPr algn="r" defTabSz="685595">
              <a:defRPr/>
            </a:pPr>
            <a:fld id="{49AE70B2-8BF9-45C0-BB95-33D1B9D3A854}"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2" name="标题 1"/>
          <p:cNvSpPr>
            <a:spLocks noGrp="1"/>
          </p:cNvSpPr>
          <p:nvPr>
            <p:ph type="title" hasCustomPrompt="1"/>
            <p:custDataLst>
              <p:tags r:id="rId4"/>
            </p:custDataLst>
          </p:nvPr>
        </p:nvSpPr>
        <p:spPr>
          <a:xfrm>
            <a:off x="502413" y="1941213"/>
            <a:ext cx="8139178" cy="674375"/>
          </a:xfrm>
          <a:prstGeom prst="rect">
            <a:avLst/>
          </a:prstGeom>
        </p:spPr>
        <p:txBody>
          <a:bodyPr vert="horz" lIns="101600" tIns="38100" rIns="25400" bIns="38100" rtlCol="0" anchor="t" anchorCtr="0">
            <a:noAutofit/>
          </a:bodyPr>
          <a:lstStyle>
            <a:lvl1pPr marL="0" marR="0" algn="ctr" defTabSz="685595" rtl="0" eaLnBrk="1" fontAlgn="auto" latinLnBrk="0" hangingPunct="1">
              <a:lnSpc>
                <a:spcPct val="100000"/>
              </a:lnSpc>
              <a:buNone/>
              <a:defRPr kumimoji="0" lang="zh-CN" altLang="en-US" sz="4049" b="0" i="0" u="none" strike="noStrike" kern="1200" cap="none" spc="45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125165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grpSp>
        <p:nvGrpSpPr>
          <p:cNvPr id="7" name="组合 19"/>
          <p:cNvGrpSpPr/>
          <p:nvPr userDrawn="1"/>
        </p:nvGrpSpPr>
        <p:grpSpPr>
          <a:xfrm>
            <a:off x="54293" y="4739164"/>
            <a:ext cx="9090660" cy="40386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305740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pic>
        <p:nvPicPr>
          <p:cNvPr id="2" name="Picture 1">
            <a:extLst>
              <a:ext uri="{FF2B5EF4-FFF2-40B4-BE49-F238E27FC236}">
                <a16:creationId xmlns:a16="http://schemas.microsoft.com/office/drawing/2014/main" id="{C6D83748-9F60-8EB4-79F9-047FBF599E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283" b="21526"/>
          <a:stretch/>
        </p:blipFill>
        <p:spPr>
          <a:xfrm>
            <a:off x="2444013" y="2750362"/>
            <a:ext cx="4255976" cy="2215718"/>
          </a:xfrm>
          <a:prstGeom prst="rect">
            <a:avLst/>
          </a:prstGeom>
        </p:spPr>
      </p:pic>
      <p:sp>
        <p:nvSpPr>
          <p:cNvPr id="11" name="Google Shape;11;p2"/>
          <p:cNvSpPr/>
          <p:nvPr/>
        </p:nvSpPr>
        <p:spPr>
          <a:xfrm>
            <a:off x="5483144" y="-238648"/>
            <a:ext cx="1103708" cy="547936"/>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2" name="Google Shape;12;p2"/>
          <p:cNvSpPr/>
          <p:nvPr/>
        </p:nvSpPr>
        <p:spPr>
          <a:xfrm>
            <a:off x="2571551" y="-242025"/>
            <a:ext cx="842578" cy="547962"/>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3" name="Google Shape;13;p2"/>
          <p:cNvSpPr/>
          <p:nvPr/>
        </p:nvSpPr>
        <p:spPr>
          <a:xfrm>
            <a:off x="8655868" y="221051"/>
            <a:ext cx="842810" cy="547947"/>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4" name="Google Shape;14;p2"/>
          <p:cNvGrpSpPr/>
          <p:nvPr/>
        </p:nvGrpSpPr>
        <p:grpSpPr>
          <a:xfrm>
            <a:off x="1387169" y="3725989"/>
            <a:ext cx="626810" cy="1269508"/>
            <a:chOff x="3739625" y="3597525"/>
            <a:chExt cx="543350" cy="1100475"/>
          </a:xfrm>
        </p:grpSpPr>
        <p:sp>
          <p:nvSpPr>
            <p:cNvPr id="15" name="Google Shape;15;p2"/>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 name="Google Shape;16;p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 name="Google Shape;17;p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 name="Google Shape;18;p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 name="Google Shape;19;p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0" name="Google Shape;20;p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1" name="Google Shape;21;p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2" name="Google Shape;22;p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3" name="Google Shape;23;p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4" name="Google Shape;24;p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5" name="Google Shape;25;p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6" name="Google Shape;26;p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7" name="Google Shape;27;p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8" name="Google Shape;28;p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9" name="Google Shape;29;p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 name="Google Shape;30;p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 name="Google Shape;31;p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 name="Google Shape;32;p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 name="Google Shape;33;p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 name="Google Shape;34;p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5" name="Google Shape;35;p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 name="Google Shape;36;p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 name="Google Shape;37;p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 name="Google Shape;38;p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9" name="Google Shape;39;p2"/>
          <p:cNvGrpSpPr/>
          <p:nvPr/>
        </p:nvGrpSpPr>
        <p:grpSpPr>
          <a:xfrm>
            <a:off x="3804142" y="4168944"/>
            <a:ext cx="441902" cy="922744"/>
            <a:chOff x="2707300" y="3957900"/>
            <a:chExt cx="329950" cy="688975"/>
          </a:xfrm>
        </p:grpSpPr>
        <p:sp>
          <p:nvSpPr>
            <p:cNvPr id="40" name="Google Shape;40;p2"/>
            <p:cNvSpPr/>
            <p:nvPr/>
          </p:nvSpPr>
          <p:spPr>
            <a:xfrm>
              <a:off x="2772750" y="4259325"/>
              <a:ext cx="91675" cy="387550"/>
            </a:xfrm>
            <a:custGeom>
              <a:avLst/>
              <a:gdLst/>
              <a:ahLst/>
              <a:cxnLst/>
              <a:rect l="l" t="t" r="r" b="b"/>
              <a:pathLst>
                <a:path w="3667" h="15502" extrusionOk="0">
                  <a:moveTo>
                    <a:pt x="3510" y="1"/>
                  </a:moveTo>
                  <a:cubicBezTo>
                    <a:pt x="2750" y="2148"/>
                    <a:pt x="2096" y="4373"/>
                    <a:pt x="1546" y="6573"/>
                  </a:cubicBezTo>
                  <a:cubicBezTo>
                    <a:pt x="917" y="9191"/>
                    <a:pt x="315" y="12805"/>
                    <a:pt x="1" y="15475"/>
                  </a:cubicBezTo>
                  <a:lnTo>
                    <a:pt x="158" y="15502"/>
                  </a:lnTo>
                  <a:cubicBezTo>
                    <a:pt x="446" y="12831"/>
                    <a:pt x="1048" y="9217"/>
                    <a:pt x="1703" y="6625"/>
                  </a:cubicBezTo>
                  <a:cubicBezTo>
                    <a:pt x="2227" y="4400"/>
                    <a:pt x="2881" y="2200"/>
                    <a:pt x="3667" y="53"/>
                  </a:cubicBezTo>
                  <a:lnTo>
                    <a:pt x="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 name="Google Shape;41;p2"/>
            <p:cNvSpPr/>
            <p:nvPr/>
          </p:nvSpPr>
          <p:spPr>
            <a:xfrm>
              <a:off x="2707300" y="4304500"/>
              <a:ext cx="113275" cy="86925"/>
            </a:xfrm>
            <a:custGeom>
              <a:avLst/>
              <a:gdLst/>
              <a:ahLst/>
              <a:cxnLst/>
              <a:rect l="l" t="t" r="r" b="b"/>
              <a:pathLst>
                <a:path w="4531" h="3477" extrusionOk="0">
                  <a:moveTo>
                    <a:pt x="760" y="0"/>
                  </a:moveTo>
                  <a:cubicBezTo>
                    <a:pt x="524" y="0"/>
                    <a:pt x="262" y="26"/>
                    <a:pt x="0" y="26"/>
                  </a:cubicBezTo>
                  <a:cubicBezTo>
                    <a:pt x="184" y="184"/>
                    <a:pt x="341" y="367"/>
                    <a:pt x="472" y="550"/>
                  </a:cubicBezTo>
                  <a:cubicBezTo>
                    <a:pt x="786" y="995"/>
                    <a:pt x="1022" y="1467"/>
                    <a:pt x="1283" y="1938"/>
                  </a:cubicBezTo>
                  <a:cubicBezTo>
                    <a:pt x="1467" y="2278"/>
                    <a:pt x="1807" y="2566"/>
                    <a:pt x="2095" y="2802"/>
                  </a:cubicBezTo>
                  <a:cubicBezTo>
                    <a:pt x="2436" y="3038"/>
                    <a:pt x="2802" y="3221"/>
                    <a:pt x="3195" y="3326"/>
                  </a:cubicBezTo>
                  <a:cubicBezTo>
                    <a:pt x="3506" y="3423"/>
                    <a:pt x="3831" y="3477"/>
                    <a:pt x="4160" y="3477"/>
                  </a:cubicBezTo>
                  <a:cubicBezTo>
                    <a:pt x="4274" y="3477"/>
                    <a:pt x="4389" y="3470"/>
                    <a:pt x="4504" y="3457"/>
                  </a:cubicBezTo>
                  <a:cubicBezTo>
                    <a:pt x="4530" y="3457"/>
                    <a:pt x="4504" y="2959"/>
                    <a:pt x="4504" y="2907"/>
                  </a:cubicBezTo>
                  <a:cubicBezTo>
                    <a:pt x="4452" y="2514"/>
                    <a:pt x="4347" y="2121"/>
                    <a:pt x="4138" y="1781"/>
                  </a:cubicBezTo>
                  <a:cubicBezTo>
                    <a:pt x="3980" y="1467"/>
                    <a:pt x="3719" y="1205"/>
                    <a:pt x="3457" y="969"/>
                  </a:cubicBezTo>
                  <a:cubicBezTo>
                    <a:pt x="3195" y="760"/>
                    <a:pt x="2933" y="603"/>
                    <a:pt x="2619" y="472"/>
                  </a:cubicBezTo>
                  <a:cubicBezTo>
                    <a:pt x="2357" y="341"/>
                    <a:pt x="2069" y="236"/>
                    <a:pt x="1807" y="184"/>
                  </a:cubicBezTo>
                  <a:cubicBezTo>
                    <a:pt x="1493" y="79"/>
                    <a:pt x="1179" y="26"/>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 name="Google Shape;42;p2"/>
            <p:cNvSpPr/>
            <p:nvPr/>
          </p:nvSpPr>
          <p:spPr>
            <a:xfrm>
              <a:off x="2730200" y="3957900"/>
              <a:ext cx="307050" cy="321100"/>
            </a:xfrm>
            <a:custGeom>
              <a:avLst/>
              <a:gdLst/>
              <a:ahLst/>
              <a:cxnLst/>
              <a:rect l="l" t="t" r="r" b="b"/>
              <a:pathLst>
                <a:path w="12282" h="12844" extrusionOk="0">
                  <a:moveTo>
                    <a:pt x="6836" y="1"/>
                  </a:moveTo>
                  <a:cubicBezTo>
                    <a:pt x="5855" y="1"/>
                    <a:pt x="4902" y="297"/>
                    <a:pt x="4033" y="720"/>
                  </a:cubicBezTo>
                  <a:lnTo>
                    <a:pt x="3929" y="772"/>
                  </a:lnTo>
                  <a:cubicBezTo>
                    <a:pt x="3929" y="772"/>
                    <a:pt x="3929" y="798"/>
                    <a:pt x="3902" y="798"/>
                  </a:cubicBezTo>
                  <a:cubicBezTo>
                    <a:pt x="3195" y="1165"/>
                    <a:pt x="2541" y="1662"/>
                    <a:pt x="2069" y="2160"/>
                  </a:cubicBezTo>
                  <a:cubicBezTo>
                    <a:pt x="1886" y="2317"/>
                    <a:pt x="1729" y="2500"/>
                    <a:pt x="1598" y="2684"/>
                  </a:cubicBezTo>
                  <a:cubicBezTo>
                    <a:pt x="1572" y="2710"/>
                    <a:pt x="1546" y="2736"/>
                    <a:pt x="1520" y="2788"/>
                  </a:cubicBezTo>
                  <a:cubicBezTo>
                    <a:pt x="813" y="3731"/>
                    <a:pt x="472" y="4700"/>
                    <a:pt x="289" y="5433"/>
                  </a:cubicBezTo>
                  <a:cubicBezTo>
                    <a:pt x="289" y="5433"/>
                    <a:pt x="289" y="5433"/>
                    <a:pt x="289" y="5459"/>
                  </a:cubicBezTo>
                  <a:cubicBezTo>
                    <a:pt x="289" y="5485"/>
                    <a:pt x="263" y="5512"/>
                    <a:pt x="263" y="5564"/>
                  </a:cubicBezTo>
                  <a:cubicBezTo>
                    <a:pt x="184" y="6009"/>
                    <a:pt x="132" y="6323"/>
                    <a:pt x="132" y="6533"/>
                  </a:cubicBezTo>
                  <a:cubicBezTo>
                    <a:pt x="79" y="7004"/>
                    <a:pt x="1" y="7737"/>
                    <a:pt x="158" y="8575"/>
                  </a:cubicBezTo>
                  <a:lnTo>
                    <a:pt x="184" y="8680"/>
                  </a:lnTo>
                  <a:lnTo>
                    <a:pt x="184" y="8706"/>
                  </a:lnTo>
                  <a:cubicBezTo>
                    <a:pt x="289" y="9256"/>
                    <a:pt x="498" y="9832"/>
                    <a:pt x="865" y="10408"/>
                  </a:cubicBezTo>
                  <a:cubicBezTo>
                    <a:pt x="1127" y="10827"/>
                    <a:pt x="1441" y="11167"/>
                    <a:pt x="1781" y="11455"/>
                  </a:cubicBezTo>
                  <a:cubicBezTo>
                    <a:pt x="1781" y="11455"/>
                    <a:pt x="1781" y="11482"/>
                    <a:pt x="1808" y="11482"/>
                  </a:cubicBezTo>
                  <a:cubicBezTo>
                    <a:pt x="1834" y="11508"/>
                    <a:pt x="1860" y="11534"/>
                    <a:pt x="1886" y="11534"/>
                  </a:cubicBezTo>
                  <a:lnTo>
                    <a:pt x="1886" y="11560"/>
                  </a:lnTo>
                  <a:cubicBezTo>
                    <a:pt x="2776" y="12293"/>
                    <a:pt x="3902" y="12686"/>
                    <a:pt x="4950" y="12791"/>
                  </a:cubicBezTo>
                  <a:lnTo>
                    <a:pt x="5107" y="12817"/>
                  </a:lnTo>
                  <a:cubicBezTo>
                    <a:pt x="5395" y="12843"/>
                    <a:pt x="5683" y="12843"/>
                    <a:pt x="5971" y="12843"/>
                  </a:cubicBezTo>
                  <a:cubicBezTo>
                    <a:pt x="6835" y="12791"/>
                    <a:pt x="7621" y="12555"/>
                    <a:pt x="8249" y="12215"/>
                  </a:cubicBezTo>
                  <a:lnTo>
                    <a:pt x="8275" y="12215"/>
                  </a:lnTo>
                  <a:cubicBezTo>
                    <a:pt x="8301" y="12215"/>
                    <a:pt x="8328" y="12189"/>
                    <a:pt x="8380" y="12162"/>
                  </a:cubicBezTo>
                  <a:cubicBezTo>
                    <a:pt x="9532" y="11534"/>
                    <a:pt x="10318" y="10644"/>
                    <a:pt x="10684" y="10172"/>
                  </a:cubicBezTo>
                  <a:cubicBezTo>
                    <a:pt x="10684" y="10146"/>
                    <a:pt x="10684" y="10146"/>
                    <a:pt x="10684" y="10146"/>
                  </a:cubicBezTo>
                  <a:cubicBezTo>
                    <a:pt x="10710" y="10120"/>
                    <a:pt x="10736" y="10094"/>
                    <a:pt x="10763" y="10068"/>
                  </a:cubicBezTo>
                  <a:cubicBezTo>
                    <a:pt x="10763" y="10068"/>
                    <a:pt x="10763" y="10068"/>
                    <a:pt x="10763" y="10041"/>
                  </a:cubicBezTo>
                  <a:cubicBezTo>
                    <a:pt x="10789" y="10015"/>
                    <a:pt x="10815" y="9989"/>
                    <a:pt x="10815" y="9963"/>
                  </a:cubicBezTo>
                  <a:cubicBezTo>
                    <a:pt x="11103" y="9596"/>
                    <a:pt x="11679" y="8811"/>
                    <a:pt x="11967" y="7632"/>
                  </a:cubicBezTo>
                  <a:cubicBezTo>
                    <a:pt x="11993" y="7554"/>
                    <a:pt x="11993" y="7502"/>
                    <a:pt x="12020" y="7423"/>
                  </a:cubicBezTo>
                  <a:cubicBezTo>
                    <a:pt x="12020" y="7423"/>
                    <a:pt x="12020" y="7423"/>
                    <a:pt x="12020" y="7397"/>
                  </a:cubicBezTo>
                  <a:cubicBezTo>
                    <a:pt x="12020" y="7371"/>
                    <a:pt x="12020" y="7344"/>
                    <a:pt x="12046" y="7292"/>
                  </a:cubicBezTo>
                  <a:lnTo>
                    <a:pt x="12046" y="7266"/>
                  </a:lnTo>
                  <a:cubicBezTo>
                    <a:pt x="12281" y="5983"/>
                    <a:pt x="12046" y="4909"/>
                    <a:pt x="11836" y="4307"/>
                  </a:cubicBezTo>
                  <a:cubicBezTo>
                    <a:pt x="11836" y="4255"/>
                    <a:pt x="11810" y="4229"/>
                    <a:pt x="11810" y="4202"/>
                  </a:cubicBezTo>
                  <a:lnTo>
                    <a:pt x="11810" y="4176"/>
                  </a:lnTo>
                  <a:cubicBezTo>
                    <a:pt x="11784" y="4098"/>
                    <a:pt x="11758" y="4019"/>
                    <a:pt x="11731" y="3967"/>
                  </a:cubicBezTo>
                  <a:cubicBezTo>
                    <a:pt x="11574" y="3574"/>
                    <a:pt x="11182" y="2474"/>
                    <a:pt x="10291" y="1532"/>
                  </a:cubicBezTo>
                  <a:cubicBezTo>
                    <a:pt x="10265" y="1505"/>
                    <a:pt x="10239" y="1479"/>
                    <a:pt x="10213" y="1453"/>
                  </a:cubicBezTo>
                  <a:lnTo>
                    <a:pt x="10187" y="1427"/>
                  </a:lnTo>
                  <a:cubicBezTo>
                    <a:pt x="9768" y="1008"/>
                    <a:pt x="9270" y="615"/>
                    <a:pt x="8616" y="353"/>
                  </a:cubicBezTo>
                  <a:cubicBezTo>
                    <a:pt x="8197" y="196"/>
                    <a:pt x="7751" y="91"/>
                    <a:pt x="7333" y="39"/>
                  </a:cubicBezTo>
                  <a:lnTo>
                    <a:pt x="7306" y="39"/>
                  </a:lnTo>
                  <a:cubicBezTo>
                    <a:pt x="7280" y="39"/>
                    <a:pt x="7228" y="13"/>
                    <a:pt x="7202" y="13"/>
                  </a:cubicBezTo>
                  <a:lnTo>
                    <a:pt x="7175" y="13"/>
                  </a:lnTo>
                  <a:cubicBezTo>
                    <a:pt x="7062" y="5"/>
                    <a:pt x="6949" y="1"/>
                    <a:pt x="68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 name="Google Shape;43;p2"/>
            <p:cNvSpPr/>
            <p:nvPr/>
          </p:nvSpPr>
          <p:spPr>
            <a:xfrm>
              <a:off x="2842800" y="4075800"/>
              <a:ext cx="81200" cy="86025"/>
            </a:xfrm>
            <a:custGeom>
              <a:avLst/>
              <a:gdLst/>
              <a:ahLst/>
              <a:cxnLst/>
              <a:rect l="l" t="t" r="r" b="b"/>
              <a:pathLst>
                <a:path w="3248" h="3441" extrusionOk="0">
                  <a:moveTo>
                    <a:pt x="1806" y="1"/>
                  </a:moveTo>
                  <a:cubicBezTo>
                    <a:pt x="1608" y="1"/>
                    <a:pt x="1417" y="35"/>
                    <a:pt x="1257" y="115"/>
                  </a:cubicBezTo>
                  <a:cubicBezTo>
                    <a:pt x="1205" y="115"/>
                    <a:pt x="1179" y="141"/>
                    <a:pt x="1153" y="141"/>
                  </a:cubicBezTo>
                  <a:cubicBezTo>
                    <a:pt x="917" y="246"/>
                    <a:pt x="708" y="403"/>
                    <a:pt x="577" y="534"/>
                  </a:cubicBezTo>
                  <a:lnTo>
                    <a:pt x="550" y="560"/>
                  </a:lnTo>
                  <a:cubicBezTo>
                    <a:pt x="524" y="586"/>
                    <a:pt x="498" y="612"/>
                    <a:pt x="498" y="638"/>
                  </a:cubicBezTo>
                  <a:cubicBezTo>
                    <a:pt x="315" y="822"/>
                    <a:pt x="184" y="1031"/>
                    <a:pt x="132" y="1241"/>
                  </a:cubicBezTo>
                  <a:cubicBezTo>
                    <a:pt x="105" y="1267"/>
                    <a:pt x="105" y="1319"/>
                    <a:pt x="79" y="1345"/>
                  </a:cubicBezTo>
                  <a:cubicBezTo>
                    <a:pt x="53" y="1529"/>
                    <a:pt x="27" y="1660"/>
                    <a:pt x="27" y="1738"/>
                  </a:cubicBezTo>
                  <a:cubicBezTo>
                    <a:pt x="1" y="1843"/>
                    <a:pt x="1" y="1974"/>
                    <a:pt x="1" y="2105"/>
                  </a:cubicBezTo>
                  <a:cubicBezTo>
                    <a:pt x="1" y="2157"/>
                    <a:pt x="1" y="2183"/>
                    <a:pt x="27" y="2236"/>
                  </a:cubicBezTo>
                  <a:cubicBezTo>
                    <a:pt x="27" y="2393"/>
                    <a:pt x="105" y="2602"/>
                    <a:pt x="210" y="2786"/>
                  </a:cubicBezTo>
                  <a:cubicBezTo>
                    <a:pt x="262" y="2864"/>
                    <a:pt x="315" y="2916"/>
                    <a:pt x="367" y="2969"/>
                  </a:cubicBezTo>
                  <a:cubicBezTo>
                    <a:pt x="393" y="2995"/>
                    <a:pt x="420" y="3021"/>
                    <a:pt x="446" y="3047"/>
                  </a:cubicBezTo>
                  <a:cubicBezTo>
                    <a:pt x="655" y="3231"/>
                    <a:pt x="917" y="3335"/>
                    <a:pt x="1179" y="3388"/>
                  </a:cubicBezTo>
                  <a:cubicBezTo>
                    <a:pt x="1205" y="3414"/>
                    <a:pt x="1231" y="3414"/>
                    <a:pt x="1284" y="3414"/>
                  </a:cubicBezTo>
                  <a:cubicBezTo>
                    <a:pt x="1388" y="3440"/>
                    <a:pt x="1493" y="3440"/>
                    <a:pt x="1598" y="3440"/>
                  </a:cubicBezTo>
                  <a:cubicBezTo>
                    <a:pt x="1755" y="3414"/>
                    <a:pt x="1886" y="3388"/>
                    <a:pt x="2017" y="3335"/>
                  </a:cubicBezTo>
                  <a:cubicBezTo>
                    <a:pt x="2069" y="3335"/>
                    <a:pt x="2095" y="3309"/>
                    <a:pt x="2122" y="3309"/>
                  </a:cubicBezTo>
                  <a:cubicBezTo>
                    <a:pt x="2383" y="3204"/>
                    <a:pt x="2567" y="3021"/>
                    <a:pt x="2698" y="2890"/>
                  </a:cubicBezTo>
                  <a:cubicBezTo>
                    <a:pt x="2724" y="2864"/>
                    <a:pt x="2750" y="2838"/>
                    <a:pt x="2776" y="2812"/>
                  </a:cubicBezTo>
                  <a:cubicBezTo>
                    <a:pt x="2829" y="2733"/>
                    <a:pt x="2855" y="2707"/>
                    <a:pt x="2881" y="2655"/>
                  </a:cubicBezTo>
                  <a:cubicBezTo>
                    <a:pt x="2959" y="2576"/>
                    <a:pt x="3064" y="2419"/>
                    <a:pt x="3143" y="2183"/>
                  </a:cubicBezTo>
                  <a:cubicBezTo>
                    <a:pt x="3169" y="2157"/>
                    <a:pt x="3169" y="2131"/>
                    <a:pt x="3169" y="2079"/>
                  </a:cubicBezTo>
                  <a:cubicBezTo>
                    <a:pt x="3195" y="2079"/>
                    <a:pt x="3195" y="2052"/>
                    <a:pt x="3195" y="2026"/>
                  </a:cubicBezTo>
                  <a:cubicBezTo>
                    <a:pt x="3247" y="1764"/>
                    <a:pt x="3247" y="1529"/>
                    <a:pt x="3195" y="1345"/>
                  </a:cubicBezTo>
                  <a:cubicBezTo>
                    <a:pt x="3195" y="1319"/>
                    <a:pt x="3195" y="1267"/>
                    <a:pt x="3169" y="1241"/>
                  </a:cubicBezTo>
                  <a:cubicBezTo>
                    <a:pt x="3169" y="1162"/>
                    <a:pt x="3143" y="1110"/>
                    <a:pt x="3117" y="1057"/>
                  </a:cubicBezTo>
                  <a:cubicBezTo>
                    <a:pt x="3090" y="979"/>
                    <a:pt x="3012" y="743"/>
                    <a:pt x="2855" y="534"/>
                  </a:cubicBezTo>
                  <a:cubicBezTo>
                    <a:pt x="2829" y="508"/>
                    <a:pt x="2802" y="481"/>
                    <a:pt x="2776" y="455"/>
                  </a:cubicBezTo>
                  <a:cubicBezTo>
                    <a:pt x="2645" y="298"/>
                    <a:pt x="2488" y="167"/>
                    <a:pt x="2279" y="89"/>
                  </a:cubicBezTo>
                  <a:cubicBezTo>
                    <a:pt x="2226" y="62"/>
                    <a:pt x="2148" y="36"/>
                    <a:pt x="2095" y="36"/>
                  </a:cubicBezTo>
                  <a:cubicBezTo>
                    <a:pt x="2043" y="10"/>
                    <a:pt x="2017" y="10"/>
                    <a:pt x="1991" y="10"/>
                  </a:cubicBezTo>
                  <a:cubicBezTo>
                    <a:pt x="1929" y="4"/>
                    <a:pt x="1867" y="1"/>
                    <a:pt x="1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 name="Google Shape;44;p2"/>
            <p:cNvSpPr/>
            <p:nvPr/>
          </p:nvSpPr>
          <p:spPr>
            <a:xfrm>
              <a:off x="2889925" y="3958875"/>
              <a:ext cx="23600" cy="118500"/>
            </a:xfrm>
            <a:custGeom>
              <a:avLst/>
              <a:gdLst/>
              <a:ahLst/>
              <a:cxnLst/>
              <a:rect l="l" t="t" r="r" b="b"/>
              <a:pathLst>
                <a:path w="944" h="4740" extrusionOk="0">
                  <a:moveTo>
                    <a:pt x="786" y="0"/>
                  </a:moveTo>
                  <a:cubicBezTo>
                    <a:pt x="525" y="655"/>
                    <a:pt x="341" y="1335"/>
                    <a:pt x="210" y="2016"/>
                  </a:cubicBezTo>
                  <a:cubicBezTo>
                    <a:pt x="53" y="2906"/>
                    <a:pt x="1" y="3797"/>
                    <a:pt x="79" y="4687"/>
                  </a:cubicBezTo>
                  <a:lnTo>
                    <a:pt x="79" y="4713"/>
                  </a:lnTo>
                  <a:lnTo>
                    <a:pt x="106" y="4713"/>
                  </a:lnTo>
                  <a:cubicBezTo>
                    <a:pt x="132" y="4713"/>
                    <a:pt x="184" y="4713"/>
                    <a:pt x="210" y="4739"/>
                  </a:cubicBezTo>
                  <a:lnTo>
                    <a:pt x="237" y="4739"/>
                  </a:lnTo>
                  <a:lnTo>
                    <a:pt x="237" y="4713"/>
                  </a:lnTo>
                  <a:cubicBezTo>
                    <a:pt x="158" y="3823"/>
                    <a:pt x="184" y="2906"/>
                    <a:pt x="341" y="2042"/>
                  </a:cubicBezTo>
                  <a:cubicBezTo>
                    <a:pt x="472" y="1362"/>
                    <a:pt x="682" y="681"/>
                    <a:pt x="944" y="26"/>
                  </a:cubicBezTo>
                  <a:lnTo>
                    <a:pt x="917" y="26"/>
                  </a:lnTo>
                  <a:cubicBezTo>
                    <a:pt x="891" y="0"/>
                    <a:pt x="839"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 name="Google Shape;45;p2"/>
            <p:cNvSpPr/>
            <p:nvPr/>
          </p:nvSpPr>
          <p:spPr>
            <a:xfrm>
              <a:off x="2827750" y="3976550"/>
              <a:ext cx="47150" cy="103450"/>
            </a:xfrm>
            <a:custGeom>
              <a:avLst/>
              <a:gdLst/>
              <a:ahLst/>
              <a:cxnLst/>
              <a:rect l="l" t="t" r="r" b="b"/>
              <a:pathLst>
                <a:path w="1886" h="4138" extrusionOk="0">
                  <a:moveTo>
                    <a:pt x="1886" y="4085"/>
                  </a:moveTo>
                  <a:lnTo>
                    <a:pt x="1873" y="4098"/>
                  </a:lnTo>
                  <a:lnTo>
                    <a:pt x="1873" y="4098"/>
                  </a:lnTo>
                  <a:lnTo>
                    <a:pt x="1886" y="4111"/>
                  </a:lnTo>
                  <a:lnTo>
                    <a:pt x="1886" y="4085"/>
                  </a:lnTo>
                  <a:close/>
                  <a:moveTo>
                    <a:pt x="131" y="0"/>
                  </a:moveTo>
                  <a:lnTo>
                    <a:pt x="27" y="52"/>
                  </a:lnTo>
                  <a:lnTo>
                    <a:pt x="0" y="52"/>
                  </a:lnTo>
                  <a:cubicBezTo>
                    <a:pt x="105" y="602"/>
                    <a:pt x="236" y="1152"/>
                    <a:pt x="445" y="1676"/>
                  </a:cubicBezTo>
                  <a:cubicBezTo>
                    <a:pt x="760" y="2540"/>
                    <a:pt x="1205" y="3378"/>
                    <a:pt x="1729" y="4137"/>
                  </a:cubicBezTo>
                  <a:lnTo>
                    <a:pt x="1755" y="4137"/>
                  </a:lnTo>
                  <a:lnTo>
                    <a:pt x="1859" y="4111"/>
                  </a:lnTo>
                  <a:lnTo>
                    <a:pt x="1873" y="4098"/>
                  </a:lnTo>
                  <a:lnTo>
                    <a:pt x="1873" y="4098"/>
                  </a:lnTo>
                  <a:lnTo>
                    <a:pt x="1859" y="4085"/>
                  </a:lnTo>
                  <a:cubicBezTo>
                    <a:pt x="1336" y="3325"/>
                    <a:pt x="891" y="2488"/>
                    <a:pt x="576" y="1623"/>
                  </a:cubicBezTo>
                  <a:cubicBezTo>
                    <a:pt x="393" y="1100"/>
                    <a:pt x="236" y="55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 name="Google Shape;46;p2"/>
            <p:cNvSpPr/>
            <p:nvPr/>
          </p:nvSpPr>
          <p:spPr>
            <a:xfrm>
              <a:off x="2767525" y="4024975"/>
              <a:ext cx="90350" cy="67450"/>
            </a:xfrm>
            <a:custGeom>
              <a:avLst/>
              <a:gdLst/>
              <a:ahLst/>
              <a:cxnLst/>
              <a:rect l="l" t="t" r="r" b="b"/>
              <a:pathLst>
                <a:path w="3614" h="2698" extrusionOk="0">
                  <a:moveTo>
                    <a:pt x="105" y="1"/>
                  </a:moveTo>
                  <a:cubicBezTo>
                    <a:pt x="79" y="1"/>
                    <a:pt x="79" y="27"/>
                    <a:pt x="79" y="27"/>
                  </a:cubicBezTo>
                  <a:cubicBezTo>
                    <a:pt x="53" y="53"/>
                    <a:pt x="53" y="79"/>
                    <a:pt x="27" y="105"/>
                  </a:cubicBezTo>
                  <a:cubicBezTo>
                    <a:pt x="27" y="105"/>
                    <a:pt x="27" y="105"/>
                    <a:pt x="0" y="132"/>
                  </a:cubicBezTo>
                  <a:cubicBezTo>
                    <a:pt x="341" y="498"/>
                    <a:pt x="707" y="839"/>
                    <a:pt x="1074" y="1179"/>
                  </a:cubicBezTo>
                  <a:cubicBezTo>
                    <a:pt x="1807" y="1781"/>
                    <a:pt x="2619" y="2305"/>
                    <a:pt x="3483" y="2671"/>
                  </a:cubicBezTo>
                  <a:lnTo>
                    <a:pt x="3509" y="2698"/>
                  </a:lnTo>
                  <a:lnTo>
                    <a:pt x="3509" y="2671"/>
                  </a:lnTo>
                  <a:lnTo>
                    <a:pt x="3561" y="2645"/>
                  </a:lnTo>
                  <a:lnTo>
                    <a:pt x="3561" y="2619"/>
                  </a:lnTo>
                  <a:cubicBezTo>
                    <a:pt x="3588" y="2619"/>
                    <a:pt x="3588" y="2593"/>
                    <a:pt x="3588" y="2593"/>
                  </a:cubicBezTo>
                  <a:lnTo>
                    <a:pt x="3614" y="2567"/>
                  </a:lnTo>
                  <a:lnTo>
                    <a:pt x="3588" y="2567"/>
                  </a:lnTo>
                  <a:cubicBezTo>
                    <a:pt x="2697" y="2174"/>
                    <a:pt x="1886" y="1676"/>
                    <a:pt x="1153" y="1048"/>
                  </a:cubicBezTo>
                  <a:cubicBezTo>
                    <a:pt x="786" y="734"/>
                    <a:pt x="419" y="393"/>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 name="Google Shape;47;p2"/>
            <p:cNvSpPr/>
            <p:nvPr/>
          </p:nvSpPr>
          <p:spPr>
            <a:xfrm>
              <a:off x="2736750" y="4094375"/>
              <a:ext cx="110000" cy="17075"/>
            </a:xfrm>
            <a:custGeom>
              <a:avLst/>
              <a:gdLst/>
              <a:ahLst/>
              <a:cxnLst/>
              <a:rect l="l" t="t" r="r" b="b"/>
              <a:pathLst>
                <a:path w="4400" h="683" extrusionOk="0">
                  <a:moveTo>
                    <a:pt x="27" y="0"/>
                  </a:moveTo>
                  <a:cubicBezTo>
                    <a:pt x="1" y="53"/>
                    <a:pt x="1" y="79"/>
                    <a:pt x="1" y="105"/>
                  </a:cubicBezTo>
                  <a:cubicBezTo>
                    <a:pt x="1" y="105"/>
                    <a:pt x="1" y="131"/>
                    <a:pt x="1" y="131"/>
                  </a:cubicBezTo>
                  <a:cubicBezTo>
                    <a:pt x="472" y="288"/>
                    <a:pt x="996" y="419"/>
                    <a:pt x="1493" y="524"/>
                  </a:cubicBezTo>
                  <a:cubicBezTo>
                    <a:pt x="1624" y="550"/>
                    <a:pt x="1755" y="576"/>
                    <a:pt x="1886" y="576"/>
                  </a:cubicBezTo>
                  <a:cubicBezTo>
                    <a:pt x="2343" y="650"/>
                    <a:pt x="2809" y="682"/>
                    <a:pt x="3274" y="682"/>
                  </a:cubicBezTo>
                  <a:cubicBezTo>
                    <a:pt x="3634" y="682"/>
                    <a:pt x="3993" y="663"/>
                    <a:pt x="4347" y="629"/>
                  </a:cubicBezTo>
                  <a:lnTo>
                    <a:pt x="4347" y="602"/>
                  </a:lnTo>
                  <a:cubicBezTo>
                    <a:pt x="4374" y="576"/>
                    <a:pt x="4374" y="550"/>
                    <a:pt x="4400" y="498"/>
                  </a:cubicBezTo>
                  <a:lnTo>
                    <a:pt x="4400" y="471"/>
                  </a:lnTo>
                  <a:lnTo>
                    <a:pt x="4374" y="471"/>
                  </a:lnTo>
                  <a:cubicBezTo>
                    <a:pt x="4006" y="517"/>
                    <a:pt x="3644" y="538"/>
                    <a:pt x="3284" y="538"/>
                  </a:cubicBezTo>
                  <a:cubicBezTo>
                    <a:pt x="2824" y="538"/>
                    <a:pt x="2368" y="504"/>
                    <a:pt x="1912" y="445"/>
                  </a:cubicBezTo>
                  <a:cubicBezTo>
                    <a:pt x="1781" y="419"/>
                    <a:pt x="1650" y="393"/>
                    <a:pt x="1519" y="393"/>
                  </a:cubicBezTo>
                  <a:cubicBezTo>
                    <a:pt x="1022" y="288"/>
                    <a:pt x="498" y="15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 name="Google Shape;48;p2"/>
            <p:cNvSpPr/>
            <p:nvPr/>
          </p:nvSpPr>
          <p:spPr>
            <a:xfrm>
              <a:off x="2734125" y="4127750"/>
              <a:ext cx="110000" cy="48475"/>
            </a:xfrm>
            <a:custGeom>
              <a:avLst/>
              <a:gdLst/>
              <a:ahLst/>
              <a:cxnLst/>
              <a:rect l="l" t="t" r="r" b="b"/>
              <a:pathLst>
                <a:path w="4400" h="1939" extrusionOk="0">
                  <a:moveTo>
                    <a:pt x="4374" y="1"/>
                  </a:moveTo>
                  <a:lnTo>
                    <a:pt x="4348" y="27"/>
                  </a:lnTo>
                  <a:cubicBezTo>
                    <a:pt x="3588" y="550"/>
                    <a:pt x="2777" y="996"/>
                    <a:pt x="1912" y="1310"/>
                  </a:cubicBezTo>
                  <a:cubicBezTo>
                    <a:pt x="1284" y="1519"/>
                    <a:pt x="656" y="1676"/>
                    <a:pt x="1" y="1781"/>
                  </a:cubicBezTo>
                  <a:cubicBezTo>
                    <a:pt x="1" y="1781"/>
                    <a:pt x="1" y="1807"/>
                    <a:pt x="1" y="1807"/>
                  </a:cubicBezTo>
                  <a:lnTo>
                    <a:pt x="1" y="1912"/>
                  </a:lnTo>
                  <a:lnTo>
                    <a:pt x="1" y="1938"/>
                  </a:lnTo>
                  <a:cubicBezTo>
                    <a:pt x="682" y="1833"/>
                    <a:pt x="1336" y="1676"/>
                    <a:pt x="1965" y="1441"/>
                  </a:cubicBezTo>
                  <a:cubicBezTo>
                    <a:pt x="2829" y="1126"/>
                    <a:pt x="3641" y="708"/>
                    <a:pt x="4374" y="184"/>
                  </a:cubicBezTo>
                  <a:lnTo>
                    <a:pt x="4400" y="158"/>
                  </a:lnTo>
                  <a:lnTo>
                    <a:pt x="4400" y="131"/>
                  </a:lnTo>
                  <a:cubicBezTo>
                    <a:pt x="4374" y="105"/>
                    <a:pt x="4374" y="53"/>
                    <a:pt x="4374" y="27"/>
                  </a:cubicBezTo>
                  <a:lnTo>
                    <a:pt x="4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 name="Google Shape;49;p2"/>
            <p:cNvSpPr/>
            <p:nvPr/>
          </p:nvSpPr>
          <p:spPr>
            <a:xfrm>
              <a:off x="2774725" y="4149350"/>
              <a:ext cx="79875" cy="97575"/>
            </a:xfrm>
            <a:custGeom>
              <a:avLst/>
              <a:gdLst/>
              <a:ahLst/>
              <a:cxnLst/>
              <a:rect l="l" t="t" r="r" b="b"/>
              <a:pathLst>
                <a:path w="3195" h="3903" extrusionOk="0">
                  <a:moveTo>
                    <a:pt x="3090" y="1"/>
                  </a:moveTo>
                  <a:lnTo>
                    <a:pt x="3090" y="27"/>
                  </a:lnTo>
                  <a:cubicBezTo>
                    <a:pt x="2697" y="839"/>
                    <a:pt x="2226" y="1572"/>
                    <a:pt x="1676" y="2252"/>
                  </a:cubicBezTo>
                  <a:cubicBezTo>
                    <a:pt x="1257" y="2724"/>
                    <a:pt x="603" y="3352"/>
                    <a:pt x="0" y="3824"/>
                  </a:cubicBezTo>
                  <a:lnTo>
                    <a:pt x="27" y="3824"/>
                  </a:lnTo>
                  <a:cubicBezTo>
                    <a:pt x="53" y="3850"/>
                    <a:pt x="79" y="3876"/>
                    <a:pt x="105" y="3902"/>
                  </a:cubicBezTo>
                  <a:cubicBezTo>
                    <a:pt x="707" y="3431"/>
                    <a:pt x="1362" y="2829"/>
                    <a:pt x="1781" y="2357"/>
                  </a:cubicBezTo>
                  <a:cubicBezTo>
                    <a:pt x="2331" y="1676"/>
                    <a:pt x="2828" y="917"/>
                    <a:pt x="3195" y="132"/>
                  </a:cubicBezTo>
                  <a:lnTo>
                    <a:pt x="3195" y="105"/>
                  </a:lnTo>
                  <a:cubicBezTo>
                    <a:pt x="3169" y="79"/>
                    <a:pt x="3143" y="53"/>
                    <a:pt x="3116" y="27"/>
                  </a:cubicBezTo>
                  <a:lnTo>
                    <a:pt x="3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 name="Google Shape;50;p2"/>
            <p:cNvSpPr/>
            <p:nvPr/>
          </p:nvSpPr>
          <p:spPr>
            <a:xfrm>
              <a:off x="2853925" y="4159825"/>
              <a:ext cx="22950" cy="118500"/>
            </a:xfrm>
            <a:custGeom>
              <a:avLst/>
              <a:gdLst/>
              <a:ahLst/>
              <a:cxnLst/>
              <a:rect l="l" t="t" r="r" b="b"/>
              <a:pathLst>
                <a:path w="918" h="4740" extrusionOk="0">
                  <a:moveTo>
                    <a:pt x="708" y="1"/>
                  </a:moveTo>
                  <a:lnTo>
                    <a:pt x="708" y="27"/>
                  </a:lnTo>
                  <a:cubicBezTo>
                    <a:pt x="786" y="943"/>
                    <a:pt x="760" y="1833"/>
                    <a:pt x="603" y="2698"/>
                  </a:cubicBezTo>
                  <a:cubicBezTo>
                    <a:pt x="472" y="3352"/>
                    <a:pt x="263" y="4085"/>
                    <a:pt x="1" y="4740"/>
                  </a:cubicBezTo>
                  <a:lnTo>
                    <a:pt x="158" y="4740"/>
                  </a:lnTo>
                  <a:cubicBezTo>
                    <a:pt x="420" y="4112"/>
                    <a:pt x="603" y="3431"/>
                    <a:pt x="734" y="2750"/>
                  </a:cubicBezTo>
                  <a:lnTo>
                    <a:pt x="734" y="2724"/>
                  </a:lnTo>
                  <a:cubicBezTo>
                    <a:pt x="891" y="1860"/>
                    <a:pt x="917" y="943"/>
                    <a:pt x="839" y="53"/>
                  </a:cubicBezTo>
                  <a:lnTo>
                    <a:pt x="839" y="27"/>
                  </a:lnTo>
                  <a:lnTo>
                    <a:pt x="734" y="27"/>
                  </a:lnTo>
                  <a:lnTo>
                    <a:pt x="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 name="Google Shape;51;p2"/>
            <p:cNvSpPr/>
            <p:nvPr/>
          </p:nvSpPr>
          <p:spPr>
            <a:xfrm>
              <a:off x="2892550" y="4157875"/>
              <a:ext cx="47150" cy="105400"/>
            </a:xfrm>
            <a:custGeom>
              <a:avLst/>
              <a:gdLst/>
              <a:ahLst/>
              <a:cxnLst/>
              <a:rect l="l" t="t" r="r" b="b"/>
              <a:pathLst>
                <a:path w="1886" h="4216" extrusionOk="0">
                  <a:moveTo>
                    <a:pt x="132" y="0"/>
                  </a:moveTo>
                  <a:cubicBezTo>
                    <a:pt x="105" y="26"/>
                    <a:pt x="79" y="26"/>
                    <a:pt x="27" y="52"/>
                  </a:cubicBezTo>
                  <a:lnTo>
                    <a:pt x="1" y="52"/>
                  </a:lnTo>
                  <a:lnTo>
                    <a:pt x="27" y="79"/>
                  </a:lnTo>
                  <a:cubicBezTo>
                    <a:pt x="577" y="812"/>
                    <a:pt x="996" y="1623"/>
                    <a:pt x="1310" y="2514"/>
                  </a:cubicBezTo>
                  <a:cubicBezTo>
                    <a:pt x="1519" y="3064"/>
                    <a:pt x="1650" y="3640"/>
                    <a:pt x="1755" y="4216"/>
                  </a:cubicBezTo>
                  <a:lnTo>
                    <a:pt x="1781" y="4216"/>
                  </a:lnTo>
                  <a:cubicBezTo>
                    <a:pt x="1807" y="4216"/>
                    <a:pt x="1834" y="4190"/>
                    <a:pt x="1886" y="4163"/>
                  </a:cubicBezTo>
                  <a:cubicBezTo>
                    <a:pt x="1807" y="3587"/>
                    <a:pt x="1650" y="3011"/>
                    <a:pt x="1441" y="2461"/>
                  </a:cubicBezTo>
                  <a:cubicBezTo>
                    <a:pt x="1127" y="1571"/>
                    <a:pt x="708" y="759"/>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 name="Google Shape;52;p2"/>
            <p:cNvSpPr/>
            <p:nvPr/>
          </p:nvSpPr>
          <p:spPr>
            <a:xfrm>
              <a:off x="2909575" y="4145425"/>
              <a:ext cx="89700" cy="66800"/>
            </a:xfrm>
            <a:custGeom>
              <a:avLst/>
              <a:gdLst/>
              <a:ahLst/>
              <a:cxnLst/>
              <a:rect l="l" t="t" r="r" b="b"/>
              <a:pathLst>
                <a:path w="3588" h="2672" extrusionOk="0">
                  <a:moveTo>
                    <a:pt x="105" y="1"/>
                  </a:moveTo>
                  <a:cubicBezTo>
                    <a:pt x="79" y="27"/>
                    <a:pt x="53" y="53"/>
                    <a:pt x="27" y="79"/>
                  </a:cubicBezTo>
                  <a:lnTo>
                    <a:pt x="0" y="105"/>
                  </a:lnTo>
                  <a:lnTo>
                    <a:pt x="27" y="105"/>
                  </a:lnTo>
                  <a:cubicBezTo>
                    <a:pt x="917" y="498"/>
                    <a:pt x="1729" y="1022"/>
                    <a:pt x="2436" y="1624"/>
                  </a:cubicBezTo>
                  <a:cubicBezTo>
                    <a:pt x="2828" y="1938"/>
                    <a:pt x="3169" y="2279"/>
                    <a:pt x="3509" y="2671"/>
                  </a:cubicBezTo>
                  <a:cubicBezTo>
                    <a:pt x="3509" y="2671"/>
                    <a:pt x="3509" y="2645"/>
                    <a:pt x="3509" y="2645"/>
                  </a:cubicBezTo>
                  <a:cubicBezTo>
                    <a:pt x="3535" y="2619"/>
                    <a:pt x="3561" y="2593"/>
                    <a:pt x="3588" y="2567"/>
                  </a:cubicBezTo>
                  <a:cubicBezTo>
                    <a:pt x="3588" y="2567"/>
                    <a:pt x="3588" y="2540"/>
                    <a:pt x="3588" y="2540"/>
                  </a:cubicBezTo>
                  <a:cubicBezTo>
                    <a:pt x="3273" y="2174"/>
                    <a:pt x="2907" y="1833"/>
                    <a:pt x="2540" y="1519"/>
                  </a:cubicBezTo>
                  <a:cubicBezTo>
                    <a:pt x="1807" y="891"/>
                    <a:pt x="995" y="393"/>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 name="Google Shape;53;p2"/>
            <p:cNvSpPr/>
            <p:nvPr/>
          </p:nvSpPr>
          <p:spPr>
            <a:xfrm>
              <a:off x="2920700" y="4126075"/>
              <a:ext cx="110650" cy="17400"/>
            </a:xfrm>
            <a:custGeom>
              <a:avLst/>
              <a:gdLst/>
              <a:ahLst/>
              <a:cxnLst/>
              <a:rect l="l" t="t" r="r" b="b"/>
              <a:pathLst>
                <a:path w="4426" h="696" extrusionOk="0">
                  <a:moveTo>
                    <a:pt x="1129" y="1"/>
                  </a:moveTo>
                  <a:cubicBezTo>
                    <a:pt x="770" y="1"/>
                    <a:pt x="409" y="22"/>
                    <a:pt x="53" y="68"/>
                  </a:cubicBezTo>
                  <a:cubicBezTo>
                    <a:pt x="27" y="94"/>
                    <a:pt x="27" y="146"/>
                    <a:pt x="1" y="172"/>
                  </a:cubicBezTo>
                  <a:lnTo>
                    <a:pt x="1" y="198"/>
                  </a:lnTo>
                  <a:lnTo>
                    <a:pt x="27" y="198"/>
                  </a:lnTo>
                  <a:cubicBezTo>
                    <a:pt x="403" y="162"/>
                    <a:pt x="786" y="142"/>
                    <a:pt x="1169" y="142"/>
                  </a:cubicBezTo>
                  <a:cubicBezTo>
                    <a:pt x="1611" y="142"/>
                    <a:pt x="2053" y="169"/>
                    <a:pt x="2488" y="225"/>
                  </a:cubicBezTo>
                  <a:cubicBezTo>
                    <a:pt x="2619" y="251"/>
                    <a:pt x="2750" y="277"/>
                    <a:pt x="2881" y="303"/>
                  </a:cubicBezTo>
                  <a:cubicBezTo>
                    <a:pt x="3378" y="382"/>
                    <a:pt x="3902" y="513"/>
                    <a:pt x="4400" y="696"/>
                  </a:cubicBezTo>
                  <a:cubicBezTo>
                    <a:pt x="4400" y="696"/>
                    <a:pt x="4400" y="696"/>
                    <a:pt x="4400" y="670"/>
                  </a:cubicBezTo>
                  <a:cubicBezTo>
                    <a:pt x="4400" y="644"/>
                    <a:pt x="4400" y="617"/>
                    <a:pt x="4426" y="565"/>
                  </a:cubicBezTo>
                  <a:cubicBezTo>
                    <a:pt x="3928" y="382"/>
                    <a:pt x="3431" y="251"/>
                    <a:pt x="2907" y="146"/>
                  </a:cubicBezTo>
                  <a:cubicBezTo>
                    <a:pt x="2776" y="120"/>
                    <a:pt x="2619" y="120"/>
                    <a:pt x="2488" y="94"/>
                  </a:cubicBezTo>
                  <a:cubicBezTo>
                    <a:pt x="2047" y="35"/>
                    <a:pt x="1589"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 name="Google Shape;54;p2"/>
            <p:cNvSpPr/>
            <p:nvPr/>
          </p:nvSpPr>
          <p:spPr>
            <a:xfrm>
              <a:off x="2922000" y="4062950"/>
              <a:ext cx="104125" cy="47800"/>
            </a:xfrm>
            <a:custGeom>
              <a:avLst/>
              <a:gdLst/>
              <a:ahLst/>
              <a:cxnLst/>
              <a:rect l="l" t="t" r="r" b="b"/>
              <a:pathLst>
                <a:path w="4165" h="1912" extrusionOk="0">
                  <a:moveTo>
                    <a:pt x="4112" y="0"/>
                  </a:moveTo>
                  <a:cubicBezTo>
                    <a:pt x="3562" y="105"/>
                    <a:pt x="3012" y="236"/>
                    <a:pt x="2488" y="419"/>
                  </a:cubicBezTo>
                  <a:cubicBezTo>
                    <a:pt x="1624" y="733"/>
                    <a:pt x="786" y="1179"/>
                    <a:pt x="1" y="1728"/>
                  </a:cubicBezTo>
                  <a:lnTo>
                    <a:pt x="1" y="1755"/>
                  </a:lnTo>
                  <a:cubicBezTo>
                    <a:pt x="1" y="1807"/>
                    <a:pt x="27" y="1833"/>
                    <a:pt x="27" y="1886"/>
                  </a:cubicBezTo>
                  <a:lnTo>
                    <a:pt x="27" y="1912"/>
                  </a:lnTo>
                  <a:lnTo>
                    <a:pt x="53" y="1886"/>
                  </a:lnTo>
                  <a:cubicBezTo>
                    <a:pt x="813" y="1336"/>
                    <a:pt x="1651" y="891"/>
                    <a:pt x="2541" y="550"/>
                  </a:cubicBezTo>
                  <a:cubicBezTo>
                    <a:pt x="3064" y="367"/>
                    <a:pt x="3614" y="236"/>
                    <a:pt x="4164" y="131"/>
                  </a:cubicBezTo>
                  <a:lnTo>
                    <a:pt x="4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 name="Google Shape;55;p2"/>
            <p:cNvSpPr/>
            <p:nvPr/>
          </p:nvSpPr>
          <p:spPr>
            <a:xfrm>
              <a:off x="2911525" y="3994200"/>
              <a:ext cx="75975" cy="96275"/>
            </a:xfrm>
            <a:custGeom>
              <a:avLst/>
              <a:gdLst/>
              <a:ahLst/>
              <a:cxnLst/>
              <a:rect l="l" t="t" r="r" b="b"/>
              <a:pathLst>
                <a:path w="3039" h="3851" extrusionOk="0">
                  <a:moveTo>
                    <a:pt x="2934" y="1"/>
                  </a:moveTo>
                  <a:cubicBezTo>
                    <a:pt x="2410" y="420"/>
                    <a:pt x="1912" y="891"/>
                    <a:pt x="1467" y="1415"/>
                  </a:cubicBezTo>
                  <a:cubicBezTo>
                    <a:pt x="891" y="2096"/>
                    <a:pt x="394" y="2881"/>
                    <a:pt x="1" y="3693"/>
                  </a:cubicBezTo>
                  <a:lnTo>
                    <a:pt x="1" y="3719"/>
                  </a:lnTo>
                  <a:lnTo>
                    <a:pt x="27" y="3719"/>
                  </a:lnTo>
                  <a:cubicBezTo>
                    <a:pt x="53" y="3745"/>
                    <a:pt x="80" y="3798"/>
                    <a:pt x="80" y="3824"/>
                  </a:cubicBezTo>
                  <a:lnTo>
                    <a:pt x="106" y="3850"/>
                  </a:lnTo>
                  <a:lnTo>
                    <a:pt x="132" y="3798"/>
                  </a:lnTo>
                  <a:cubicBezTo>
                    <a:pt x="498" y="2960"/>
                    <a:pt x="996" y="2200"/>
                    <a:pt x="1572" y="1493"/>
                  </a:cubicBezTo>
                  <a:cubicBezTo>
                    <a:pt x="2017" y="996"/>
                    <a:pt x="2488" y="525"/>
                    <a:pt x="3038" y="106"/>
                  </a:cubicBezTo>
                  <a:lnTo>
                    <a:pt x="3012" y="80"/>
                  </a:lnTo>
                  <a:cubicBezTo>
                    <a:pt x="2986" y="53"/>
                    <a:pt x="2960" y="27"/>
                    <a:pt x="2934" y="27"/>
                  </a:cubicBezTo>
                  <a:lnTo>
                    <a:pt x="29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6" name="Google Shape;56;p2"/>
          <p:cNvGrpSpPr/>
          <p:nvPr/>
        </p:nvGrpSpPr>
        <p:grpSpPr>
          <a:xfrm>
            <a:off x="-432985" y="4303690"/>
            <a:ext cx="10009970" cy="853912"/>
            <a:chOff x="-432985" y="4303689"/>
            <a:chExt cx="10009970" cy="853912"/>
          </a:xfrm>
        </p:grpSpPr>
        <p:sp>
          <p:nvSpPr>
            <p:cNvPr id="57" name="Google Shape;57;p2"/>
            <p:cNvSpPr/>
            <p:nvPr/>
          </p:nvSpPr>
          <p:spPr>
            <a:xfrm>
              <a:off x="6433387" y="4411892"/>
              <a:ext cx="3143599" cy="74570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58" name="Google Shape;58;p2"/>
            <p:cNvGrpSpPr/>
            <p:nvPr/>
          </p:nvGrpSpPr>
          <p:grpSpPr>
            <a:xfrm>
              <a:off x="4627515" y="4303725"/>
              <a:ext cx="2850686" cy="853877"/>
              <a:chOff x="3846325" y="4177475"/>
              <a:chExt cx="2032575" cy="608825"/>
            </a:xfrm>
          </p:grpSpPr>
          <p:sp>
            <p:nvSpPr>
              <p:cNvPr id="59" name="Google Shape;59;p2"/>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 name="Google Shape;60;p2"/>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 name="Google Shape;61;p2"/>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 name="Google Shape;62;p2"/>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 name="Google Shape;63;p2"/>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 name="Google Shape;64;p2"/>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 name="Google Shape;65;p2"/>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 name="Google Shape;66;p2"/>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 name="Google Shape;67;p2"/>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8" name="Google Shape;68;p2"/>
            <p:cNvSpPr/>
            <p:nvPr/>
          </p:nvSpPr>
          <p:spPr>
            <a:xfrm>
              <a:off x="3483573" y="4696565"/>
              <a:ext cx="1939973" cy="46103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9" name="Google Shape;69;p2"/>
            <p:cNvGrpSpPr/>
            <p:nvPr/>
          </p:nvGrpSpPr>
          <p:grpSpPr>
            <a:xfrm>
              <a:off x="-432985" y="4303689"/>
              <a:ext cx="2850686" cy="853912"/>
              <a:chOff x="238125" y="4189250"/>
              <a:chExt cx="2032575" cy="608850"/>
            </a:xfrm>
          </p:grpSpPr>
          <p:sp>
            <p:nvSpPr>
              <p:cNvPr id="70" name="Google Shape;70;p2"/>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 name="Google Shape;71;p2"/>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 name="Google Shape;72;p2"/>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 name="Google Shape;73;p2"/>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 name="Google Shape;74;p2"/>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 name="Google Shape;75;p2"/>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 name="Google Shape;76;p2"/>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 name="Google Shape;77;p2"/>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8" name="Google Shape;78;p2"/>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9" name="Google Shape;79;p2"/>
            <p:cNvSpPr/>
            <p:nvPr/>
          </p:nvSpPr>
          <p:spPr>
            <a:xfrm>
              <a:off x="1409623" y="4484437"/>
              <a:ext cx="2836907" cy="67316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0" name="Google Shape;80;p2"/>
          <p:cNvGrpSpPr/>
          <p:nvPr/>
        </p:nvGrpSpPr>
        <p:grpSpPr>
          <a:xfrm>
            <a:off x="280651" y="221052"/>
            <a:ext cx="8582700" cy="3860375"/>
            <a:chOff x="-919350" y="221050"/>
            <a:chExt cx="8582700" cy="3860375"/>
          </a:xfrm>
        </p:grpSpPr>
        <p:sp>
          <p:nvSpPr>
            <p:cNvPr id="81" name="Google Shape;81;p2"/>
            <p:cNvSpPr/>
            <p:nvPr/>
          </p:nvSpPr>
          <p:spPr>
            <a:xfrm>
              <a:off x="6244875" y="468500"/>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 name="Google Shape;82;p2"/>
            <p:cNvSpPr/>
            <p:nvPr/>
          </p:nvSpPr>
          <p:spPr>
            <a:xfrm>
              <a:off x="934100" y="626250"/>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 name="Google Shape;83;p2"/>
            <p:cNvSpPr/>
            <p:nvPr/>
          </p:nvSpPr>
          <p:spPr>
            <a:xfrm>
              <a:off x="-730800" y="39694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 name="Google Shape;84;p2"/>
            <p:cNvSpPr/>
            <p:nvPr/>
          </p:nvSpPr>
          <p:spPr>
            <a:xfrm>
              <a:off x="7422550" y="128962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 name="Google Shape;85;p2"/>
            <p:cNvSpPr/>
            <p:nvPr/>
          </p:nvSpPr>
          <p:spPr>
            <a:xfrm>
              <a:off x="7577575" y="399565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 name="Google Shape;86;p2"/>
            <p:cNvSpPr/>
            <p:nvPr/>
          </p:nvSpPr>
          <p:spPr>
            <a:xfrm>
              <a:off x="312050" y="2852600"/>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 name="Google Shape;87;p2"/>
            <p:cNvSpPr/>
            <p:nvPr/>
          </p:nvSpPr>
          <p:spPr>
            <a:xfrm>
              <a:off x="525813" y="31442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 name="Google Shape;88;p2"/>
            <p:cNvSpPr/>
            <p:nvPr/>
          </p:nvSpPr>
          <p:spPr>
            <a:xfrm>
              <a:off x="-919350" y="22105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 name="Google Shape;89;p2"/>
            <p:cNvSpPr/>
            <p:nvPr/>
          </p:nvSpPr>
          <p:spPr>
            <a:xfrm>
              <a:off x="3293650" y="4527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90" name="Google Shape;90;p2"/>
          <p:cNvGrpSpPr/>
          <p:nvPr/>
        </p:nvGrpSpPr>
        <p:grpSpPr>
          <a:xfrm>
            <a:off x="286289" y="305950"/>
            <a:ext cx="8571425" cy="3193650"/>
            <a:chOff x="-869450" y="305950"/>
            <a:chExt cx="8571425" cy="3193650"/>
          </a:xfrm>
        </p:grpSpPr>
        <p:sp>
          <p:nvSpPr>
            <p:cNvPr id="91" name="Google Shape;91;p2"/>
            <p:cNvSpPr/>
            <p:nvPr/>
          </p:nvSpPr>
          <p:spPr>
            <a:xfrm>
              <a:off x="-869450" y="13721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 name="Google Shape;92;p2"/>
            <p:cNvSpPr/>
            <p:nvPr/>
          </p:nvSpPr>
          <p:spPr>
            <a:xfrm>
              <a:off x="4591150" y="6633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 name="Google Shape;93;p2"/>
            <p:cNvSpPr/>
            <p:nvPr/>
          </p:nvSpPr>
          <p:spPr>
            <a:xfrm>
              <a:off x="432050" y="23327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 name="Google Shape;94;p2"/>
            <p:cNvSpPr/>
            <p:nvPr/>
          </p:nvSpPr>
          <p:spPr>
            <a:xfrm>
              <a:off x="6714563" y="1965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 name="Google Shape;95;p2"/>
            <p:cNvSpPr/>
            <p:nvPr/>
          </p:nvSpPr>
          <p:spPr>
            <a:xfrm>
              <a:off x="487725" y="30595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 name="Google Shape;96;p2"/>
            <p:cNvSpPr/>
            <p:nvPr/>
          </p:nvSpPr>
          <p:spPr>
            <a:xfrm>
              <a:off x="2354950" y="636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 name="Google Shape;97;p2"/>
            <p:cNvSpPr/>
            <p:nvPr/>
          </p:nvSpPr>
          <p:spPr>
            <a:xfrm>
              <a:off x="184625" y="345050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8" name="Google Shape;98;p2"/>
            <p:cNvSpPr/>
            <p:nvPr/>
          </p:nvSpPr>
          <p:spPr>
            <a:xfrm>
              <a:off x="7608350" y="17663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7419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02"/>
        <p:cNvGrpSpPr/>
        <p:nvPr/>
      </p:nvGrpSpPr>
      <p:grpSpPr>
        <a:xfrm>
          <a:off x="0" y="0"/>
          <a:ext cx="0" cy="0"/>
          <a:chOff x="0" y="0"/>
          <a:chExt cx="0" cy="0"/>
        </a:xfrm>
      </p:grpSpPr>
      <p:grpSp>
        <p:nvGrpSpPr>
          <p:cNvPr id="304" name="Google Shape;304;p6"/>
          <p:cNvGrpSpPr/>
          <p:nvPr/>
        </p:nvGrpSpPr>
        <p:grpSpPr>
          <a:xfrm>
            <a:off x="7756814" y="3802876"/>
            <a:ext cx="2241425" cy="1396600"/>
            <a:chOff x="7756813" y="3802875"/>
            <a:chExt cx="2241425" cy="1396600"/>
          </a:xfrm>
        </p:grpSpPr>
        <p:grpSp>
          <p:nvGrpSpPr>
            <p:cNvPr id="305" name="Google Shape;305;p6"/>
            <p:cNvGrpSpPr/>
            <p:nvPr/>
          </p:nvGrpSpPr>
          <p:grpSpPr>
            <a:xfrm>
              <a:off x="8424000" y="3802875"/>
              <a:ext cx="543350" cy="1100475"/>
              <a:chOff x="3739625" y="3597525"/>
              <a:chExt cx="543350" cy="1100475"/>
            </a:xfrm>
          </p:grpSpPr>
          <p:sp>
            <p:nvSpPr>
              <p:cNvPr id="306" name="Google Shape;306;p6"/>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7" name="Google Shape;307;p6"/>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8" name="Google Shape;308;p6"/>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9" name="Google Shape;309;p6"/>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0" name="Google Shape;310;p6"/>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1" name="Google Shape;311;p6"/>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2" name="Google Shape;312;p6"/>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 name="Google Shape;313;p6"/>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 name="Google Shape;314;p6"/>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 name="Google Shape;315;p6"/>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 name="Google Shape;316;p6"/>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 name="Google Shape;317;p6"/>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 name="Google Shape;318;p6"/>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9" name="Google Shape;319;p6"/>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0" name="Google Shape;320;p6"/>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1" name="Google Shape;321;p6"/>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2" name="Google Shape;322;p6"/>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3" name="Google Shape;323;p6"/>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4" name="Google Shape;324;p6"/>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5" name="Google Shape;325;p6"/>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6" name="Google Shape;326;p6"/>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7" name="Google Shape;327;p6"/>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8" name="Google Shape;328;p6"/>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9" name="Google Shape;329;p6"/>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30" name="Google Shape;330;p6"/>
            <p:cNvSpPr/>
            <p:nvPr/>
          </p:nvSpPr>
          <p:spPr>
            <a:xfrm flipH="1">
              <a:off x="7756813" y="4667775"/>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31" name="Google Shape;331;p6"/>
          <p:cNvSpPr/>
          <p:nvPr/>
        </p:nvSpPr>
        <p:spPr>
          <a:xfrm>
            <a:off x="-260199" y="314551"/>
            <a:ext cx="905375" cy="449900"/>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32" name="Google Shape;332;p6"/>
          <p:cNvGrpSpPr/>
          <p:nvPr/>
        </p:nvGrpSpPr>
        <p:grpSpPr>
          <a:xfrm>
            <a:off x="159689" y="1098877"/>
            <a:ext cx="429900" cy="2244775"/>
            <a:chOff x="159688" y="1098875"/>
            <a:chExt cx="429900" cy="2244775"/>
          </a:xfrm>
        </p:grpSpPr>
        <p:sp>
          <p:nvSpPr>
            <p:cNvPr id="333" name="Google Shape;333;p6"/>
            <p:cNvSpPr/>
            <p:nvPr/>
          </p:nvSpPr>
          <p:spPr>
            <a:xfrm>
              <a:off x="364894" y="2191150"/>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4" name="Google Shape;334;p6"/>
            <p:cNvSpPr/>
            <p:nvPr/>
          </p:nvSpPr>
          <p:spPr>
            <a:xfrm>
              <a:off x="268575" y="32317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5" name="Google Shape;335;p6"/>
            <p:cNvSpPr/>
            <p:nvPr/>
          </p:nvSpPr>
          <p:spPr>
            <a:xfrm>
              <a:off x="199081" y="27084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6" name="Google Shape;336;p6"/>
            <p:cNvSpPr/>
            <p:nvPr/>
          </p:nvSpPr>
          <p:spPr>
            <a:xfrm>
              <a:off x="159688" y="1698050"/>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7" name="Google Shape;337;p6"/>
            <p:cNvSpPr/>
            <p:nvPr/>
          </p:nvSpPr>
          <p:spPr>
            <a:xfrm>
              <a:off x="428513" y="10988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38" name="Google Shape;338;p6"/>
          <p:cNvGrpSpPr/>
          <p:nvPr/>
        </p:nvGrpSpPr>
        <p:grpSpPr>
          <a:xfrm>
            <a:off x="8593263" y="400651"/>
            <a:ext cx="391050" cy="3020750"/>
            <a:chOff x="8593263" y="400650"/>
            <a:chExt cx="391050" cy="3020750"/>
          </a:xfrm>
        </p:grpSpPr>
        <p:sp>
          <p:nvSpPr>
            <p:cNvPr id="339" name="Google Shape;339;p6"/>
            <p:cNvSpPr/>
            <p:nvPr/>
          </p:nvSpPr>
          <p:spPr>
            <a:xfrm>
              <a:off x="8593263" y="985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0" name="Google Shape;340;p6"/>
            <p:cNvSpPr/>
            <p:nvPr/>
          </p:nvSpPr>
          <p:spPr>
            <a:xfrm>
              <a:off x="8630153" y="21074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1" name="Google Shape;341;p6"/>
            <p:cNvSpPr/>
            <p:nvPr/>
          </p:nvSpPr>
          <p:spPr>
            <a:xfrm>
              <a:off x="8703898" y="15302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2" name="Google Shape;342;p6"/>
            <p:cNvSpPr/>
            <p:nvPr/>
          </p:nvSpPr>
          <p:spPr>
            <a:xfrm>
              <a:off x="8608758" y="33624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3" name="Google Shape;343;p6"/>
            <p:cNvSpPr/>
            <p:nvPr/>
          </p:nvSpPr>
          <p:spPr>
            <a:xfrm>
              <a:off x="8752118" y="2710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4" name="Google Shape;344;p6"/>
            <p:cNvSpPr/>
            <p:nvPr/>
          </p:nvSpPr>
          <p:spPr>
            <a:xfrm>
              <a:off x="8890688"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777404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713"/>
        <p:cNvGrpSpPr/>
        <p:nvPr/>
      </p:nvGrpSpPr>
      <p:grpSpPr>
        <a:xfrm>
          <a:off x="0" y="0"/>
          <a:ext cx="0" cy="0"/>
          <a:chOff x="0" y="0"/>
          <a:chExt cx="0" cy="0"/>
        </a:xfrm>
      </p:grpSpPr>
      <p:sp>
        <p:nvSpPr>
          <p:cNvPr id="1715" name="Google Shape;1715;p29"/>
          <p:cNvSpPr/>
          <p:nvPr/>
        </p:nvSpPr>
        <p:spPr>
          <a:xfrm flipH="1">
            <a:off x="8639826" y="-219562"/>
            <a:ext cx="904975" cy="449275"/>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716" name="Google Shape;1716;p29"/>
          <p:cNvSpPr/>
          <p:nvPr/>
        </p:nvSpPr>
        <p:spPr>
          <a:xfrm>
            <a:off x="-400799" y="539501"/>
            <a:ext cx="698250" cy="454100"/>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717" name="Google Shape;1717;p29"/>
          <p:cNvGrpSpPr/>
          <p:nvPr/>
        </p:nvGrpSpPr>
        <p:grpSpPr>
          <a:xfrm flipH="1">
            <a:off x="8526378" y="849013"/>
            <a:ext cx="429900" cy="3082975"/>
            <a:chOff x="187723" y="995742"/>
            <a:chExt cx="429900" cy="3082975"/>
          </a:xfrm>
        </p:grpSpPr>
        <p:sp>
          <p:nvSpPr>
            <p:cNvPr id="1718" name="Google Shape;1718;p29"/>
            <p:cNvSpPr/>
            <p:nvPr/>
          </p:nvSpPr>
          <p:spPr>
            <a:xfrm>
              <a:off x="369764" y="2995634"/>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29"/>
            <p:cNvSpPr/>
            <p:nvPr/>
          </p:nvSpPr>
          <p:spPr>
            <a:xfrm>
              <a:off x="250281" y="3966767"/>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29"/>
            <p:cNvSpPr/>
            <p:nvPr/>
          </p:nvSpPr>
          <p:spPr>
            <a:xfrm>
              <a:off x="187723" y="2048726"/>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29"/>
            <p:cNvSpPr/>
            <p:nvPr/>
          </p:nvSpPr>
          <p:spPr>
            <a:xfrm>
              <a:off x="456548" y="995742"/>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22" name="Google Shape;1722;p29"/>
          <p:cNvGrpSpPr/>
          <p:nvPr/>
        </p:nvGrpSpPr>
        <p:grpSpPr>
          <a:xfrm flipH="1">
            <a:off x="187723" y="324451"/>
            <a:ext cx="551248" cy="3935150"/>
            <a:chOff x="8376994" y="324450"/>
            <a:chExt cx="551248" cy="3935150"/>
          </a:xfrm>
        </p:grpSpPr>
        <p:sp>
          <p:nvSpPr>
            <p:cNvPr id="1723" name="Google Shape;1723;p29"/>
            <p:cNvSpPr/>
            <p:nvPr/>
          </p:nvSpPr>
          <p:spPr>
            <a:xfrm>
              <a:off x="8593263" y="1366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29"/>
            <p:cNvSpPr/>
            <p:nvPr/>
          </p:nvSpPr>
          <p:spPr>
            <a:xfrm>
              <a:off x="8703898" y="22647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29"/>
            <p:cNvSpPr/>
            <p:nvPr/>
          </p:nvSpPr>
          <p:spPr>
            <a:xfrm>
              <a:off x="8608758" y="42006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29"/>
            <p:cNvSpPr/>
            <p:nvPr/>
          </p:nvSpPr>
          <p:spPr>
            <a:xfrm>
              <a:off x="8752118" y="3195517"/>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29"/>
            <p:cNvSpPr/>
            <p:nvPr/>
          </p:nvSpPr>
          <p:spPr>
            <a:xfrm>
              <a:off x="8376994" y="3244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28" name="Google Shape;1728;p29"/>
          <p:cNvGrpSpPr/>
          <p:nvPr/>
        </p:nvGrpSpPr>
        <p:grpSpPr>
          <a:xfrm flipH="1">
            <a:off x="-861534" y="4551287"/>
            <a:ext cx="10867067" cy="592207"/>
            <a:chOff x="-1648218" y="4551285"/>
            <a:chExt cx="10867067" cy="592207"/>
          </a:xfrm>
        </p:grpSpPr>
        <p:sp>
          <p:nvSpPr>
            <p:cNvPr id="1729" name="Google Shape;1729;p29"/>
            <p:cNvSpPr/>
            <p:nvPr/>
          </p:nvSpPr>
          <p:spPr>
            <a:xfrm>
              <a:off x="6722350" y="4551285"/>
              <a:ext cx="2496499" cy="59220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29"/>
            <p:cNvSpPr/>
            <p:nvPr/>
          </p:nvSpPr>
          <p:spPr>
            <a:xfrm flipH="1">
              <a:off x="-1648218" y="4694236"/>
              <a:ext cx="1893294" cy="44925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92580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387550" y="351971"/>
            <a:ext cx="8368904" cy="4439559"/>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168109" y="-128573"/>
            <a:ext cx="527437" cy="527438"/>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302434" y="4101548"/>
            <a:ext cx="1379965" cy="1379965"/>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8823162" y="4831794"/>
            <a:ext cx="226632" cy="226633"/>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8218264" y="3851879"/>
            <a:ext cx="452084" cy="132596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7858877" y="-91795"/>
            <a:ext cx="312881" cy="31288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68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a:prstGeom prst="rect">
            <a:avLst/>
          </a:prstGeo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1" y="2701528"/>
            <a:ext cx="6858000" cy="1241822"/>
          </a:xfrm>
          <a:prstGeom prst="rect">
            <a:avLst/>
          </a:prstGeo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460659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grpSp>
        <p:nvGrpSpPr>
          <p:cNvPr id="7" name="组合 19"/>
          <p:cNvGrpSpPr/>
          <p:nvPr userDrawn="1"/>
        </p:nvGrpSpPr>
        <p:grpSpPr>
          <a:xfrm>
            <a:off x="54293" y="4739164"/>
            <a:ext cx="9090660" cy="40386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98520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68198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en-US"/>
              <a:t>Click to edit Master title style</a:t>
            </a:r>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025200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749168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8" name="Footer Placeholder 7"/>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295403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299123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4" name="Footer Placeholder 3"/>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686384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3" name="Footer Placeholder 2"/>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88197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a:prstGeom prst="rect">
            <a:avLst/>
          </a:prstGeom>
        </p:spPr>
        <p:txBody>
          <a:bodyPr anchor="b"/>
          <a:lstStyle>
            <a:lvl1pPr>
              <a:defRPr sz="2399"/>
            </a:lvl1pPr>
          </a:lstStyle>
          <a:p>
            <a:r>
              <a:rPr lang="en-US"/>
              <a:t>Click to edit Master title style</a:t>
            </a:r>
          </a:p>
        </p:txBody>
      </p:sp>
      <p:sp>
        <p:nvSpPr>
          <p:cNvPr id="3" name="Content Placeholder 2"/>
          <p:cNvSpPr>
            <a:spLocks noGrp="1"/>
          </p:cNvSpPr>
          <p:nvPr>
            <p:ph idx="1"/>
          </p:nvPr>
        </p:nvSpPr>
        <p:spPr>
          <a:xfrm>
            <a:off x="3887391" y="740571"/>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2266792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a:prstGeom prst="rect">
            <a:avLst/>
          </a:prstGeom>
        </p:spPr>
        <p:txBody>
          <a:bodyPr anchor="b"/>
          <a:lstStyle>
            <a:lvl1pPr>
              <a:defRPr sz="2399"/>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a:prstGeom prst="rect">
            <a:avLst/>
          </a:prstGeo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en-US"/>
          </a:p>
        </p:txBody>
      </p:sp>
      <p:sp>
        <p:nvSpPr>
          <p:cNvPr id="4" name="Text Placeholder 3"/>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2312706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583167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620945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361923"/>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166400"/>
            <a:ext cx="3924808" cy="3456000"/>
          </a:xfrm>
          <a:prstGeom prst="rect">
            <a:avLst/>
          </a:prstGeo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2"/>
            </p:custDataLst>
          </p:nvPr>
        </p:nvSpPr>
        <p:spPr>
          <a:xfrm>
            <a:off x="4762800" y="1166400"/>
            <a:ext cx="3920400" cy="3456000"/>
          </a:xfrm>
          <a:prstGeom prst="rect">
            <a:avLst/>
          </a:prstGeom>
        </p:spPr>
        <p:txBody>
          <a:bodyPr vert="horz" lIns="90000" tIns="46800" rIns="90000" bIns="46800" rtlCol="0">
            <a:normAutofit/>
          </a:bodyPr>
          <a:lstStyle>
            <a:lvl1pPr>
              <a:buNone/>
              <a:defRPr sz="12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459001" y="4735800"/>
            <a:ext cx="2025000" cy="237600"/>
          </a:xfrm>
          <a:prstGeom prst="rect">
            <a:avLst/>
          </a:prstGeom>
        </p:spPr>
        <p:txBody>
          <a:bodyPr/>
          <a:lstStyle/>
          <a:p>
            <a:pPr defTabSz="685595">
              <a:defRPr/>
            </a:pPr>
            <a:fld id="{9EFD9D74-47D9-4702-A33C-335B63B48DBF}" type="datetimeFigureOut">
              <a:rPr lang="zh-CN" altLang="en-US" sz="1349" smtClean="0">
                <a:solidFill>
                  <a:prstClr val="black"/>
                </a:solidFill>
                <a:latin typeface="Arial"/>
                <a:ea typeface="微软雅黑"/>
              </a:rPr>
              <a:pPr defTabSz="685595">
                <a:defRPr/>
              </a:pPr>
              <a:t>2025/1/6</a:t>
            </a:fld>
            <a:endParaRPr lang="zh-CN" altLang="en-US" sz="1349" dirty="0">
              <a:solidFill>
                <a:prstClr val="black"/>
              </a:solidFill>
              <a:latin typeface="Arial"/>
              <a:ea typeface="微软雅黑"/>
            </a:endParaRPr>
          </a:p>
        </p:txBody>
      </p:sp>
      <p:sp>
        <p:nvSpPr>
          <p:cNvPr id="6" name="页脚占位符 5"/>
          <p:cNvSpPr>
            <a:spLocks noGrp="1"/>
          </p:cNvSpPr>
          <p:nvPr>
            <p:ph type="ftr" sz="quarter" idx="11"/>
            <p:custDataLst>
              <p:tags r:id="rId4"/>
            </p:custDataLst>
          </p:nvPr>
        </p:nvSpPr>
        <p:spPr>
          <a:xfrm>
            <a:off x="3087001" y="4735800"/>
            <a:ext cx="2970000" cy="237600"/>
          </a:xfrm>
          <a:prstGeom prst="rect">
            <a:avLst/>
          </a:prstGeom>
        </p:spPr>
        <p:txBody>
          <a:bodyPr/>
          <a:lstStyle/>
          <a:p>
            <a:pPr defTabSz="685595">
              <a:defRPr/>
            </a:pPr>
            <a:endParaRPr lang="zh-CN" altLang="en-US" sz="1349" dirty="0">
              <a:solidFill>
                <a:prstClr val="black"/>
              </a:solidFill>
              <a:latin typeface="Arial"/>
              <a:ea typeface="微软雅黑"/>
            </a:endParaRPr>
          </a:p>
        </p:txBody>
      </p:sp>
      <p:sp>
        <p:nvSpPr>
          <p:cNvPr id="7" name="灯片编号占位符 6"/>
          <p:cNvSpPr>
            <a:spLocks noGrp="1"/>
          </p:cNvSpPr>
          <p:nvPr>
            <p:ph type="sldNum" sz="quarter" idx="12"/>
            <p:custDataLst>
              <p:tags r:id="rId5"/>
            </p:custDataLst>
          </p:nvPr>
        </p:nvSpPr>
        <p:spPr>
          <a:xfrm>
            <a:off x="6658200" y="4735800"/>
            <a:ext cx="2025000" cy="237600"/>
          </a:xfrm>
          <a:prstGeom prst="rect">
            <a:avLst/>
          </a:prstGeom>
        </p:spPr>
        <p:txBody>
          <a:bodyPr/>
          <a:lstStyle/>
          <a:p>
            <a:pPr defTabSz="685595">
              <a:defRPr/>
            </a:pPr>
            <a:fld id="{FABC47A4-756D-490B-A52F-7D9E2C9FC05F}"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9" name="标题 8"/>
          <p:cNvSpPr>
            <a:spLocks noGrp="1"/>
          </p:cNvSpPr>
          <p:nvPr>
            <p:ph type="title"/>
            <p:custDataLst>
              <p:tags r:id="rId6"/>
            </p:custDataLst>
          </p:nvPr>
        </p:nvSpPr>
        <p:spPr>
          <a:xfrm>
            <a:off x="456301" y="456300"/>
            <a:ext cx="8226900" cy="5292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8183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1" y="4735800"/>
            <a:ext cx="2025000" cy="237600"/>
          </a:xfrm>
          <a:prstGeom prst="rect">
            <a:avLst/>
          </a:prstGeom>
        </p:spPr>
        <p:txBody>
          <a:bodyPr/>
          <a:lstStyle/>
          <a:p>
            <a:pPr defTabSz="685595">
              <a:defRPr/>
            </a:pPr>
            <a:fld id="{760FBDFE-C587-4B4C-A407-44438C67B59E}" type="datetimeFigureOut">
              <a:rPr lang="zh-CN" altLang="en-US" sz="1349" smtClean="0">
                <a:solidFill>
                  <a:prstClr val="black"/>
                </a:solidFill>
                <a:latin typeface="Arial"/>
                <a:ea typeface="微软雅黑"/>
              </a:rPr>
              <a:pPr defTabSz="685595">
                <a:defRPr/>
              </a:pPr>
              <a:t>2025/1/6</a:t>
            </a:fld>
            <a:endParaRPr lang="zh-CN" altLang="en-US" sz="1349">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35800"/>
            <a:ext cx="2970000" cy="237600"/>
          </a:xfrm>
          <a:prstGeom prst="rect">
            <a:avLst/>
          </a:prstGeom>
        </p:spPr>
        <p:txBody>
          <a:bodyPr/>
          <a:lstStyle/>
          <a:p>
            <a:pPr defTabSz="685595">
              <a:defRPr/>
            </a:pPr>
            <a:endParaRPr lang="zh-CN" altLang="en-US" sz="1349">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595">
              <a:defRPr/>
            </a:pPr>
            <a:fld id="{49AE70B2-8BF9-45C0-BB95-33D1B9D3A854}"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7" name="内容占位符 6"/>
          <p:cNvSpPr>
            <a:spLocks noGrp="1"/>
          </p:cNvSpPr>
          <p:nvPr>
            <p:ph sz="quarter" idx="13"/>
            <p:custDataLst>
              <p:tags r:id="rId4"/>
            </p:custDataLst>
          </p:nvPr>
        </p:nvSpPr>
        <p:spPr>
          <a:xfrm>
            <a:off x="456300" y="580500"/>
            <a:ext cx="8229601" cy="41121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01545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1" y="4735800"/>
            <a:ext cx="2025000" cy="237600"/>
          </a:xfrm>
          <a:prstGeom prst="rect">
            <a:avLst/>
          </a:prstGeom>
        </p:spPr>
        <p:txBody>
          <a:bodyPr/>
          <a:lstStyle/>
          <a:p>
            <a:pPr defTabSz="685595">
              <a:defRPr/>
            </a:pPr>
            <a:fld id="{760FBDFE-C587-4B4C-A407-44438C67B59E}" type="datetimeFigureOut">
              <a:rPr lang="zh-CN" altLang="en-US" sz="1349" smtClean="0">
                <a:solidFill>
                  <a:prstClr val="black"/>
                </a:solidFill>
                <a:latin typeface="Arial"/>
                <a:ea typeface="微软雅黑"/>
              </a:rPr>
              <a:pPr defTabSz="685595">
                <a:defRPr/>
              </a:pPr>
              <a:t>2025/1/6</a:t>
            </a:fld>
            <a:endParaRPr lang="zh-CN" altLang="en-US" sz="1349">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35800"/>
            <a:ext cx="2970000" cy="237600"/>
          </a:xfrm>
          <a:prstGeom prst="rect">
            <a:avLst/>
          </a:prstGeom>
        </p:spPr>
        <p:txBody>
          <a:bodyPr/>
          <a:lstStyle/>
          <a:p>
            <a:pPr defTabSz="685595">
              <a:defRPr/>
            </a:pPr>
            <a:endParaRPr lang="zh-CN" altLang="en-US" sz="1349">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595">
              <a:defRPr/>
            </a:pPr>
            <a:fld id="{49AE70B2-8BF9-45C0-BB95-33D1B9D3A854}" type="slidenum">
              <a:rPr lang="zh-CN" altLang="en-US" sz="1349" smtClean="0">
                <a:solidFill>
                  <a:prstClr val="black"/>
                </a:solidFill>
                <a:latin typeface="Arial"/>
                <a:ea typeface="微软雅黑"/>
              </a:rPr>
              <a:pPr defTabSz="685595">
                <a:defRPr/>
              </a:pPr>
              <a:t>‹#›</a:t>
            </a:fld>
            <a:endParaRPr lang="zh-CN" altLang="en-US" sz="1349">
              <a:solidFill>
                <a:prstClr val="black"/>
              </a:solidFill>
              <a:latin typeface="Arial"/>
              <a:ea typeface="微软雅黑"/>
            </a:endParaRPr>
          </a:p>
        </p:txBody>
      </p:sp>
      <p:sp>
        <p:nvSpPr>
          <p:cNvPr id="2" name="标题 1"/>
          <p:cNvSpPr>
            <a:spLocks noGrp="1"/>
          </p:cNvSpPr>
          <p:nvPr>
            <p:ph type="title" hasCustomPrompt="1"/>
            <p:custDataLst>
              <p:tags r:id="rId4"/>
            </p:custDataLst>
          </p:nvPr>
        </p:nvSpPr>
        <p:spPr>
          <a:xfrm>
            <a:off x="899100" y="1863000"/>
            <a:ext cx="7349400" cy="764100"/>
          </a:xfrm>
          <a:prstGeom prst="rect">
            <a:avLst/>
          </a:prstGeom>
        </p:spPr>
        <p:txBody>
          <a:bodyPr vert="horz" lIns="90000" tIns="46800" rIns="90000" bIns="46800" rtlCol="0" anchor="t" anchorCtr="0">
            <a:normAutofit/>
          </a:bodyPr>
          <a:lstStyle>
            <a:lvl1pPr algn="ctr">
              <a:defRPr sz="4499"/>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899100" y="2670300"/>
            <a:ext cx="7349400" cy="353700"/>
          </a:xfrm>
          <a:prstGeom prst="rect">
            <a:avLst/>
          </a:prstGeom>
        </p:spPr>
        <p:txBody>
          <a:bodyPr lIns="90000" tIns="46800" rIns="90000" bIns="46800">
            <a:normAutofit/>
          </a:bodyPr>
          <a:lstStyle>
            <a:lvl1pPr algn="ctr">
              <a:lnSpc>
                <a:spcPct val="110000"/>
              </a:lnSpc>
              <a:buNone/>
              <a:defRPr sz="1799" spc="150"/>
            </a:lvl1pPr>
          </a:lstStyle>
          <a:p>
            <a:pPr lvl="0"/>
            <a:r>
              <a:rPr lang="zh-CN" altLang="en-US" dirty="0"/>
              <a:t>单击此处编辑母版文本样式</a:t>
            </a:r>
          </a:p>
        </p:txBody>
      </p:sp>
    </p:spTree>
    <p:extLst>
      <p:ext uri="{BB962C8B-B14F-4D97-AF65-F5344CB8AC3E}">
        <p14:creationId xmlns:p14="http://schemas.microsoft.com/office/powerpoint/2010/main" val="326356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en-US"/>
              <a:t>Click to edit Master title style</a:t>
            </a:r>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39140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502447" y="972000"/>
            <a:ext cx="3962432" cy="3780000"/>
          </a:xfrm>
          <a:prstGeom prst="rect">
            <a:avLst/>
          </a:prstGeom>
        </p:spPr>
        <p:txBody>
          <a:bodyPr vert="horz" lIns="101600" tIns="0" rIns="82550" bIns="0" rtlCol="0">
            <a:noAutofit/>
          </a:bodyPr>
          <a:lstStyle>
            <a:lvl1pPr marL="0" marR="0" lvl="0" indent="0" algn="l" defTabSz="685595"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vl2pPr marL="514196" marR="0" lvl="1" indent="-171398" algn="l" defTabSz="685595" rtl="0" eaLnBrk="1" fontAlgn="auto" latinLnBrk="0" hangingPunct="1">
              <a:lnSpc>
                <a:spcPct val="130000"/>
              </a:lnSpc>
              <a:spcBef>
                <a:spcPts val="0"/>
              </a:spcBef>
              <a:spcAft>
                <a:spcPts val="750"/>
              </a:spcAft>
              <a:buFont typeface="Arial" panose="020B0604020202020204" pitchFamily="34" charset="0"/>
              <a:buChar char="•"/>
              <a:tabLst>
                <a:tab pos="1206932"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6993" marR="0" lvl="2"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199790" marR="0" lvl="3"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2587" marR="0" lvl="4"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679194" y="972000"/>
            <a:ext cx="3962432" cy="3780000"/>
          </a:xfrm>
          <a:prstGeom prst="rect">
            <a:avLst/>
          </a:prstGeom>
        </p:spPr>
        <p:txBody>
          <a:bodyPr vert="horz" lIns="101600" tIns="0" rIns="82550" bIns="0" rtlCol="0">
            <a:normAutofit/>
          </a:bodyPr>
          <a:lstStyle>
            <a:lvl1pPr marL="171398" marR="0" lvl="0" indent="-171398" algn="l" defTabSz="685595"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659807" y="4762375"/>
            <a:ext cx="2025000" cy="237600"/>
          </a:xfrm>
          <a:prstGeom prst="rect">
            <a:avLst/>
          </a:prstGeom>
        </p:spPr>
        <p:txBody>
          <a:bodyPr/>
          <a:lstStyle/>
          <a:p>
            <a:pPr defTabSz="685595">
              <a:defRPr/>
            </a:pPr>
            <a:fld id="{9EFD9D74-47D9-4702-A33C-335B63B48DBF}" type="datetimeFigureOut">
              <a:rPr lang="zh-CN" altLang="en-US" sz="900" smtClean="0">
                <a:solidFill>
                  <a:prstClr val="black">
                    <a:tint val="75000"/>
                  </a:prstClr>
                </a:solidFill>
                <a:latin typeface="Arial"/>
                <a:ea typeface="微软雅黑"/>
              </a:rPr>
              <a:pPr defTabSz="685595">
                <a:defRPr/>
              </a:pPr>
              <a:t>2025/1/6</a:t>
            </a:fld>
            <a:endParaRPr lang="zh-CN" altLang="en-US" sz="900" dirty="0">
              <a:solidFill>
                <a:prstClr val="black">
                  <a:tint val="75000"/>
                </a:prstClr>
              </a:solidFill>
              <a:latin typeface="Arial"/>
              <a:ea typeface="微软雅黑"/>
            </a:endParaRPr>
          </a:p>
        </p:txBody>
      </p:sp>
      <p:sp>
        <p:nvSpPr>
          <p:cNvPr id="6" name="页脚占位符 5"/>
          <p:cNvSpPr>
            <a:spLocks noGrp="1"/>
          </p:cNvSpPr>
          <p:nvPr>
            <p:ph type="ftr" sz="quarter" idx="11"/>
            <p:custDataLst>
              <p:tags r:id="rId4"/>
            </p:custDataLst>
          </p:nvPr>
        </p:nvSpPr>
        <p:spPr>
          <a:xfrm>
            <a:off x="3087001" y="4762375"/>
            <a:ext cx="2970000" cy="237600"/>
          </a:xfrm>
          <a:prstGeom prst="rect">
            <a:avLst/>
          </a:prstGeom>
        </p:spPr>
        <p:txBody>
          <a:bodyPr/>
          <a:lstStyle/>
          <a:p>
            <a:pPr algn="ctr" defTabSz="685595">
              <a:defRPr/>
            </a:pPr>
            <a:endParaRPr lang="zh-CN" altLang="en-US" sz="900" dirty="0">
              <a:solidFill>
                <a:prstClr val="black">
                  <a:tint val="75000"/>
                </a:prstClr>
              </a:solidFill>
              <a:latin typeface="Arial"/>
              <a:ea typeface="微软雅黑"/>
            </a:endParaRPr>
          </a:p>
        </p:txBody>
      </p:sp>
      <p:sp>
        <p:nvSpPr>
          <p:cNvPr id="7" name="灯片编号占位符 6"/>
          <p:cNvSpPr>
            <a:spLocks noGrp="1"/>
          </p:cNvSpPr>
          <p:nvPr>
            <p:ph type="sldNum" sz="quarter" idx="12"/>
            <p:custDataLst>
              <p:tags r:id="rId5"/>
            </p:custDataLst>
          </p:nvPr>
        </p:nvSpPr>
        <p:spPr>
          <a:xfrm>
            <a:off x="6457951" y="4762375"/>
            <a:ext cx="2025000" cy="237600"/>
          </a:xfrm>
          <a:prstGeom prst="rect">
            <a:avLst/>
          </a:prstGeom>
        </p:spPr>
        <p:txBody>
          <a:bodyPr/>
          <a:lstStyle/>
          <a:p>
            <a:pPr algn="r" defTabSz="685595">
              <a:defRPr/>
            </a:pPr>
            <a:fld id="{FABC47A4-756D-490B-A52F-7D9E2C9FC05F}"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9" name="标题 8"/>
          <p:cNvSpPr>
            <a:spLocks noGrp="1"/>
          </p:cNvSpPr>
          <p:nvPr>
            <p:ph type="title"/>
            <p:custDataLst>
              <p:tags r:id="rId6"/>
            </p:custDataLst>
          </p:nvPr>
        </p:nvSpPr>
        <p:spPr>
          <a:xfrm>
            <a:off x="502413" y="324000"/>
            <a:ext cx="8139178" cy="486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9485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595">
              <a:defRPr/>
            </a:pPr>
            <a:fld id="{760FBDFE-C587-4B4C-A407-44438C67B59E}" type="datetimeFigureOut">
              <a:rPr lang="zh-CN" altLang="en-US" sz="900" smtClean="0">
                <a:solidFill>
                  <a:prstClr val="black">
                    <a:tint val="75000"/>
                  </a:prstClr>
                </a:solidFill>
                <a:latin typeface="Arial"/>
                <a:ea typeface="微软雅黑"/>
              </a:rPr>
              <a:pPr defTabSz="685595">
                <a:defRPr/>
              </a:pPr>
              <a:t>2025/1/6</a:t>
            </a:fld>
            <a:endParaRPr lang="zh-CN" altLang="en-US" sz="900">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62375"/>
            <a:ext cx="2970000" cy="237600"/>
          </a:xfrm>
          <a:prstGeom prst="rect">
            <a:avLst/>
          </a:prstGeom>
        </p:spPr>
        <p:txBody>
          <a:bodyPr/>
          <a:lstStyle/>
          <a:p>
            <a:pPr algn="ctr" defTabSz="685595">
              <a:defRPr/>
            </a:pPr>
            <a:endParaRPr lang="zh-CN" altLang="en-US" sz="900">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457951" y="4762375"/>
            <a:ext cx="2025000" cy="237600"/>
          </a:xfrm>
          <a:prstGeom prst="rect">
            <a:avLst/>
          </a:prstGeom>
        </p:spPr>
        <p:txBody>
          <a:bodyPr/>
          <a:lstStyle/>
          <a:p>
            <a:pPr algn="r" defTabSz="685595">
              <a:defRPr/>
            </a:pPr>
            <a:fld id="{49AE70B2-8BF9-45C0-BB95-33D1B9D3A854}"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7" name="内容占位符 6"/>
          <p:cNvSpPr>
            <a:spLocks noGrp="1"/>
          </p:cNvSpPr>
          <p:nvPr>
            <p:ph sz="quarter" idx="13"/>
            <p:custDataLst>
              <p:tags r:id="rId4"/>
            </p:custDataLst>
          </p:nvPr>
        </p:nvSpPr>
        <p:spPr>
          <a:xfrm>
            <a:off x="502449" y="714381"/>
            <a:ext cx="8139178" cy="378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00411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595">
              <a:defRPr/>
            </a:pPr>
            <a:fld id="{760FBDFE-C587-4B4C-A407-44438C67B59E}" type="datetimeFigureOut">
              <a:rPr lang="zh-CN" altLang="en-US" sz="900" smtClean="0">
                <a:solidFill>
                  <a:prstClr val="black">
                    <a:tint val="75000"/>
                  </a:prstClr>
                </a:solidFill>
                <a:latin typeface="Arial"/>
                <a:ea typeface="微软雅黑"/>
              </a:rPr>
              <a:pPr defTabSz="685595">
                <a:defRPr/>
              </a:pPr>
              <a:t>2025/1/6</a:t>
            </a:fld>
            <a:endParaRPr lang="zh-CN" altLang="en-US" sz="900">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3087001" y="4762375"/>
            <a:ext cx="2970000" cy="237600"/>
          </a:xfrm>
          <a:prstGeom prst="rect">
            <a:avLst/>
          </a:prstGeom>
        </p:spPr>
        <p:txBody>
          <a:bodyPr/>
          <a:lstStyle/>
          <a:p>
            <a:pPr algn="ctr" defTabSz="685595">
              <a:defRPr/>
            </a:pPr>
            <a:endParaRPr lang="zh-CN" altLang="en-US" sz="900">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6457951" y="4762375"/>
            <a:ext cx="2025000" cy="237600"/>
          </a:xfrm>
          <a:prstGeom prst="rect">
            <a:avLst/>
          </a:prstGeom>
        </p:spPr>
        <p:txBody>
          <a:bodyPr/>
          <a:lstStyle/>
          <a:p>
            <a:pPr algn="r" defTabSz="685595">
              <a:defRPr/>
            </a:pPr>
            <a:fld id="{49AE70B2-8BF9-45C0-BB95-33D1B9D3A854}" type="slidenum">
              <a:rPr lang="zh-CN" altLang="en-US" sz="900" smtClean="0">
                <a:solidFill>
                  <a:prstClr val="black">
                    <a:tint val="75000"/>
                  </a:prstClr>
                </a:solidFill>
                <a:latin typeface="Arial"/>
                <a:ea typeface="微软雅黑"/>
              </a:rPr>
              <a:pPr algn="r" defTabSz="685595">
                <a:defRPr/>
              </a:pPr>
              <a:t>‹#›</a:t>
            </a:fld>
            <a:endParaRPr lang="zh-CN" altLang="en-US" sz="900">
              <a:solidFill>
                <a:prstClr val="black">
                  <a:tint val="75000"/>
                </a:prstClr>
              </a:solidFill>
              <a:latin typeface="Arial"/>
              <a:ea typeface="微软雅黑"/>
            </a:endParaRPr>
          </a:p>
        </p:txBody>
      </p:sp>
      <p:sp>
        <p:nvSpPr>
          <p:cNvPr id="2" name="标题 1"/>
          <p:cNvSpPr>
            <a:spLocks noGrp="1"/>
          </p:cNvSpPr>
          <p:nvPr>
            <p:ph type="title" hasCustomPrompt="1"/>
            <p:custDataLst>
              <p:tags r:id="rId4"/>
            </p:custDataLst>
          </p:nvPr>
        </p:nvSpPr>
        <p:spPr>
          <a:xfrm>
            <a:off x="502413" y="1941213"/>
            <a:ext cx="8139178" cy="674375"/>
          </a:xfrm>
          <a:prstGeom prst="rect">
            <a:avLst/>
          </a:prstGeom>
        </p:spPr>
        <p:txBody>
          <a:bodyPr vert="horz" lIns="101600" tIns="38100" rIns="25400" bIns="38100" rtlCol="0" anchor="t" anchorCtr="0">
            <a:noAutofit/>
          </a:bodyPr>
          <a:lstStyle>
            <a:lvl1pPr marL="0" marR="0" algn="ctr" defTabSz="685595" rtl="0" eaLnBrk="1" fontAlgn="auto" latinLnBrk="0" hangingPunct="1">
              <a:lnSpc>
                <a:spcPct val="100000"/>
              </a:lnSpc>
              <a:buNone/>
              <a:defRPr kumimoji="0" lang="zh-CN" altLang="en-US" sz="4049" b="0" i="0" u="none" strike="noStrike" kern="1200" cap="none" spc="45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469470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pic>
        <p:nvPicPr>
          <p:cNvPr id="2" name="Picture 1">
            <a:extLst>
              <a:ext uri="{FF2B5EF4-FFF2-40B4-BE49-F238E27FC236}">
                <a16:creationId xmlns:a16="http://schemas.microsoft.com/office/drawing/2014/main" id="{C6D83748-9F60-8EB4-79F9-047FBF599E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283" b="21526"/>
          <a:stretch/>
        </p:blipFill>
        <p:spPr>
          <a:xfrm>
            <a:off x="2444013" y="2750362"/>
            <a:ext cx="4255976" cy="2215718"/>
          </a:xfrm>
          <a:prstGeom prst="rect">
            <a:avLst/>
          </a:prstGeom>
        </p:spPr>
      </p:pic>
      <p:sp>
        <p:nvSpPr>
          <p:cNvPr id="11" name="Google Shape;11;p2"/>
          <p:cNvSpPr/>
          <p:nvPr/>
        </p:nvSpPr>
        <p:spPr>
          <a:xfrm>
            <a:off x="5483144" y="-238648"/>
            <a:ext cx="1103708" cy="547936"/>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2" name="Google Shape;12;p2"/>
          <p:cNvSpPr/>
          <p:nvPr/>
        </p:nvSpPr>
        <p:spPr>
          <a:xfrm>
            <a:off x="2571551" y="-242025"/>
            <a:ext cx="842578" cy="547962"/>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3" name="Google Shape;13;p2"/>
          <p:cNvSpPr/>
          <p:nvPr/>
        </p:nvSpPr>
        <p:spPr>
          <a:xfrm>
            <a:off x="8655868" y="221051"/>
            <a:ext cx="842810" cy="547947"/>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4" name="Google Shape;14;p2"/>
          <p:cNvGrpSpPr/>
          <p:nvPr/>
        </p:nvGrpSpPr>
        <p:grpSpPr>
          <a:xfrm>
            <a:off x="1387169" y="3725989"/>
            <a:ext cx="626810" cy="1269508"/>
            <a:chOff x="3739625" y="3597525"/>
            <a:chExt cx="543350" cy="1100475"/>
          </a:xfrm>
        </p:grpSpPr>
        <p:sp>
          <p:nvSpPr>
            <p:cNvPr id="15" name="Google Shape;15;p2"/>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 name="Google Shape;16;p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 name="Google Shape;17;p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 name="Google Shape;18;p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9" name="Google Shape;19;p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0" name="Google Shape;20;p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1" name="Google Shape;21;p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2" name="Google Shape;22;p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3" name="Google Shape;23;p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4" name="Google Shape;24;p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5" name="Google Shape;25;p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6" name="Google Shape;26;p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7" name="Google Shape;27;p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8" name="Google Shape;28;p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29" name="Google Shape;29;p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 name="Google Shape;30;p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 name="Google Shape;31;p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 name="Google Shape;32;p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 name="Google Shape;33;p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 name="Google Shape;34;p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5" name="Google Shape;35;p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 name="Google Shape;36;p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 name="Google Shape;37;p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 name="Google Shape;38;p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9" name="Google Shape;39;p2"/>
          <p:cNvGrpSpPr/>
          <p:nvPr/>
        </p:nvGrpSpPr>
        <p:grpSpPr>
          <a:xfrm>
            <a:off x="3804142" y="4168944"/>
            <a:ext cx="441902" cy="922744"/>
            <a:chOff x="2707300" y="3957900"/>
            <a:chExt cx="329950" cy="688975"/>
          </a:xfrm>
        </p:grpSpPr>
        <p:sp>
          <p:nvSpPr>
            <p:cNvPr id="40" name="Google Shape;40;p2"/>
            <p:cNvSpPr/>
            <p:nvPr/>
          </p:nvSpPr>
          <p:spPr>
            <a:xfrm>
              <a:off x="2772750" y="4259325"/>
              <a:ext cx="91675" cy="387550"/>
            </a:xfrm>
            <a:custGeom>
              <a:avLst/>
              <a:gdLst/>
              <a:ahLst/>
              <a:cxnLst/>
              <a:rect l="l" t="t" r="r" b="b"/>
              <a:pathLst>
                <a:path w="3667" h="15502" extrusionOk="0">
                  <a:moveTo>
                    <a:pt x="3510" y="1"/>
                  </a:moveTo>
                  <a:cubicBezTo>
                    <a:pt x="2750" y="2148"/>
                    <a:pt x="2096" y="4373"/>
                    <a:pt x="1546" y="6573"/>
                  </a:cubicBezTo>
                  <a:cubicBezTo>
                    <a:pt x="917" y="9191"/>
                    <a:pt x="315" y="12805"/>
                    <a:pt x="1" y="15475"/>
                  </a:cubicBezTo>
                  <a:lnTo>
                    <a:pt x="158" y="15502"/>
                  </a:lnTo>
                  <a:cubicBezTo>
                    <a:pt x="446" y="12831"/>
                    <a:pt x="1048" y="9217"/>
                    <a:pt x="1703" y="6625"/>
                  </a:cubicBezTo>
                  <a:cubicBezTo>
                    <a:pt x="2227" y="4400"/>
                    <a:pt x="2881" y="2200"/>
                    <a:pt x="3667" y="53"/>
                  </a:cubicBezTo>
                  <a:lnTo>
                    <a:pt x="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1" name="Google Shape;41;p2"/>
            <p:cNvSpPr/>
            <p:nvPr/>
          </p:nvSpPr>
          <p:spPr>
            <a:xfrm>
              <a:off x="2707300" y="4304500"/>
              <a:ext cx="113275" cy="86925"/>
            </a:xfrm>
            <a:custGeom>
              <a:avLst/>
              <a:gdLst/>
              <a:ahLst/>
              <a:cxnLst/>
              <a:rect l="l" t="t" r="r" b="b"/>
              <a:pathLst>
                <a:path w="4531" h="3477" extrusionOk="0">
                  <a:moveTo>
                    <a:pt x="760" y="0"/>
                  </a:moveTo>
                  <a:cubicBezTo>
                    <a:pt x="524" y="0"/>
                    <a:pt x="262" y="26"/>
                    <a:pt x="0" y="26"/>
                  </a:cubicBezTo>
                  <a:cubicBezTo>
                    <a:pt x="184" y="184"/>
                    <a:pt x="341" y="367"/>
                    <a:pt x="472" y="550"/>
                  </a:cubicBezTo>
                  <a:cubicBezTo>
                    <a:pt x="786" y="995"/>
                    <a:pt x="1022" y="1467"/>
                    <a:pt x="1283" y="1938"/>
                  </a:cubicBezTo>
                  <a:cubicBezTo>
                    <a:pt x="1467" y="2278"/>
                    <a:pt x="1807" y="2566"/>
                    <a:pt x="2095" y="2802"/>
                  </a:cubicBezTo>
                  <a:cubicBezTo>
                    <a:pt x="2436" y="3038"/>
                    <a:pt x="2802" y="3221"/>
                    <a:pt x="3195" y="3326"/>
                  </a:cubicBezTo>
                  <a:cubicBezTo>
                    <a:pt x="3506" y="3423"/>
                    <a:pt x="3831" y="3477"/>
                    <a:pt x="4160" y="3477"/>
                  </a:cubicBezTo>
                  <a:cubicBezTo>
                    <a:pt x="4274" y="3477"/>
                    <a:pt x="4389" y="3470"/>
                    <a:pt x="4504" y="3457"/>
                  </a:cubicBezTo>
                  <a:cubicBezTo>
                    <a:pt x="4530" y="3457"/>
                    <a:pt x="4504" y="2959"/>
                    <a:pt x="4504" y="2907"/>
                  </a:cubicBezTo>
                  <a:cubicBezTo>
                    <a:pt x="4452" y="2514"/>
                    <a:pt x="4347" y="2121"/>
                    <a:pt x="4138" y="1781"/>
                  </a:cubicBezTo>
                  <a:cubicBezTo>
                    <a:pt x="3980" y="1467"/>
                    <a:pt x="3719" y="1205"/>
                    <a:pt x="3457" y="969"/>
                  </a:cubicBezTo>
                  <a:cubicBezTo>
                    <a:pt x="3195" y="760"/>
                    <a:pt x="2933" y="603"/>
                    <a:pt x="2619" y="472"/>
                  </a:cubicBezTo>
                  <a:cubicBezTo>
                    <a:pt x="2357" y="341"/>
                    <a:pt x="2069" y="236"/>
                    <a:pt x="1807" y="184"/>
                  </a:cubicBezTo>
                  <a:cubicBezTo>
                    <a:pt x="1493" y="79"/>
                    <a:pt x="1179" y="26"/>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2" name="Google Shape;42;p2"/>
            <p:cNvSpPr/>
            <p:nvPr/>
          </p:nvSpPr>
          <p:spPr>
            <a:xfrm>
              <a:off x="2730200" y="3957900"/>
              <a:ext cx="307050" cy="321100"/>
            </a:xfrm>
            <a:custGeom>
              <a:avLst/>
              <a:gdLst/>
              <a:ahLst/>
              <a:cxnLst/>
              <a:rect l="l" t="t" r="r" b="b"/>
              <a:pathLst>
                <a:path w="12282" h="12844" extrusionOk="0">
                  <a:moveTo>
                    <a:pt x="6836" y="1"/>
                  </a:moveTo>
                  <a:cubicBezTo>
                    <a:pt x="5855" y="1"/>
                    <a:pt x="4902" y="297"/>
                    <a:pt x="4033" y="720"/>
                  </a:cubicBezTo>
                  <a:lnTo>
                    <a:pt x="3929" y="772"/>
                  </a:lnTo>
                  <a:cubicBezTo>
                    <a:pt x="3929" y="772"/>
                    <a:pt x="3929" y="798"/>
                    <a:pt x="3902" y="798"/>
                  </a:cubicBezTo>
                  <a:cubicBezTo>
                    <a:pt x="3195" y="1165"/>
                    <a:pt x="2541" y="1662"/>
                    <a:pt x="2069" y="2160"/>
                  </a:cubicBezTo>
                  <a:cubicBezTo>
                    <a:pt x="1886" y="2317"/>
                    <a:pt x="1729" y="2500"/>
                    <a:pt x="1598" y="2684"/>
                  </a:cubicBezTo>
                  <a:cubicBezTo>
                    <a:pt x="1572" y="2710"/>
                    <a:pt x="1546" y="2736"/>
                    <a:pt x="1520" y="2788"/>
                  </a:cubicBezTo>
                  <a:cubicBezTo>
                    <a:pt x="813" y="3731"/>
                    <a:pt x="472" y="4700"/>
                    <a:pt x="289" y="5433"/>
                  </a:cubicBezTo>
                  <a:cubicBezTo>
                    <a:pt x="289" y="5433"/>
                    <a:pt x="289" y="5433"/>
                    <a:pt x="289" y="5459"/>
                  </a:cubicBezTo>
                  <a:cubicBezTo>
                    <a:pt x="289" y="5485"/>
                    <a:pt x="263" y="5512"/>
                    <a:pt x="263" y="5564"/>
                  </a:cubicBezTo>
                  <a:cubicBezTo>
                    <a:pt x="184" y="6009"/>
                    <a:pt x="132" y="6323"/>
                    <a:pt x="132" y="6533"/>
                  </a:cubicBezTo>
                  <a:cubicBezTo>
                    <a:pt x="79" y="7004"/>
                    <a:pt x="1" y="7737"/>
                    <a:pt x="158" y="8575"/>
                  </a:cubicBezTo>
                  <a:lnTo>
                    <a:pt x="184" y="8680"/>
                  </a:lnTo>
                  <a:lnTo>
                    <a:pt x="184" y="8706"/>
                  </a:lnTo>
                  <a:cubicBezTo>
                    <a:pt x="289" y="9256"/>
                    <a:pt x="498" y="9832"/>
                    <a:pt x="865" y="10408"/>
                  </a:cubicBezTo>
                  <a:cubicBezTo>
                    <a:pt x="1127" y="10827"/>
                    <a:pt x="1441" y="11167"/>
                    <a:pt x="1781" y="11455"/>
                  </a:cubicBezTo>
                  <a:cubicBezTo>
                    <a:pt x="1781" y="11455"/>
                    <a:pt x="1781" y="11482"/>
                    <a:pt x="1808" y="11482"/>
                  </a:cubicBezTo>
                  <a:cubicBezTo>
                    <a:pt x="1834" y="11508"/>
                    <a:pt x="1860" y="11534"/>
                    <a:pt x="1886" y="11534"/>
                  </a:cubicBezTo>
                  <a:lnTo>
                    <a:pt x="1886" y="11560"/>
                  </a:lnTo>
                  <a:cubicBezTo>
                    <a:pt x="2776" y="12293"/>
                    <a:pt x="3902" y="12686"/>
                    <a:pt x="4950" y="12791"/>
                  </a:cubicBezTo>
                  <a:lnTo>
                    <a:pt x="5107" y="12817"/>
                  </a:lnTo>
                  <a:cubicBezTo>
                    <a:pt x="5395" y="12843"/>
                    <a:pt x="5683" y="12843"/>
                    <a:pt x="5971" y="12843"/>
                  </a:cubicBezTo>
                  <a:cubicBezTo>
                    <a:pt x="6835" y="12791"/>
                    <a:pt x="7621" y="12555"/>
                    <a:pt x="8249" y="12215"/>
                  </a:cubicBezTo>
                  <a:lnTo>
                    <a:pt x="8275" y="12215"/>
                  </a:lnTo>
                  <a:cubicBezTo>
                    <a:pt x="8301" y="12215"/>
                    <a:pt x="8328" y="12189"/>
                    <a:pt x="8380" y="12162"/>
                  </a:cubicBezTo>
                  <a:cubicBezTo>
                    <a:pt x="9532" y="11534"/>
                    <a:pt x="10318" y="10644"/>
                    <a:pt x="10684" y="10172"/>
                  </a:cubicBezTo>
                  <a:cubicBezTo>
                    <a:pt x="10684" y="10146"/>
                    <a:pt x="10684" y="10146"/>
                    <a:pt x="10684" y="10146"/>
                  </a:cubicBezTo>
                  <a:cubicBezTo>
                    <a:pt x="10710" y="10120"/>
                    <a:pt x="10736" y="10094"/>
                    <a:pt x="10763" y="10068"/>
                  </a:cubicBezTo>
                  <a:cubicBezTo>
                    <a:pt x="10763" y="10068"/>
                    <a:pt x="10763" y="10068"/>
                    <a:pt x="10763" y="10041"/>
                  </a:cubicBezTo>
                  <a:cubicBezTo>
                    <a:pt x="10789" y="10015"/>
                    <a:pt x="10815" y="9989"/>
                    <a:pt x="10815" y="9963"/>
                  </a:cubicBezTo>
                  <a:cubicBezTo>
                    <a:pt x="11103" y="9596"/>
                    <a:pt x="11679" y="8811"/>
                    <a:pt x="11967" y="7632"/>
                  </a:cubicBezTo>
                  <a:cubicBezTo>
                    <a:pt x="11993" y="7554"/>
                    <a:pt x="11993" y="7502"/>
                    <a:pt x="12020" y="7423"/>
                  </a:cubicBezTo>
                  <a:cubicBezTo>
                    <a:pt x="12020" y="7423"/>
                    <a:pt x="12020" y="7423"/>
                    <a:pt x="12020" y="7397"/>
                  </a:cubicBezTo>
                  <a:cubicBezTo>
                    <a:pt x="12020" y="7371"/>
                    <a:pt x="12020" y="7344"/>
                    <a:pt x="12046" y="7292"/>
                  </a:cubicBezTo>
                  <a:lnTo>
                    <a:pt x="12046" y="7266"/>
                  </a:lnTo>
                  <a:cubicBezTo>
                    <a:pt x="12281" y="5983"/>
                    <a:pt x="12046" y="4909"/>
                    <a:pt x="11836" y="4307"/>
                  </a:cubicBezTo>
                  <a:cubicBezTo>
                    <a:pt x="11836" y="4255"/>
                    <a:pt x="11810" y="4229"/>
                    <a:pt x="11810" y="4202"/>
                  </a:cubicBezTo>
                  <a:lnTo>
                    <a:pt x="11810" y="4176"/>
                  </a:lnTo>
                  <a:cubicBezTo>
                    <a:pt x="11784" y="4098"/>
                    <a:pt x="11758" y="4019"/>
                    <a:pt x="11731" y="3967"/>
                  </a:cubicBezTo>
                  <a:cubicBezTo>
                    <a:pt x="11574" y="3574"/>
                    <a:pt x="11182" y="2474"/>
                    <a:pt x="10291" y="1532"/>
                  </a:cubicBezTo>
                  <a:cubicBezTo>
                    <a:pt x="10265" y="1505"/>
                    <a:pt x="10239" y="1479"/>
                    <a:pt x="10213" y="1453"/>
                  </a:cubicBezTo>
                  <a:lnTo>
                    <a:pt x="10187" y="1427"/>
                  </a:lnTo>
                  <a:cubicBezTo>
                    <a:pt x="9768" y="1008"/>
                    <a:pt x="9270" y="615"/>
                    <a:pt x="8616" y="353"/>
                  </a:cubicBezTo>
                  <a:cubicBezTo>
                    <a:pt x="8197" y="196"/>
                    <a:pt x="7751" y="91"/>
                    <a:pt x="7333" y="39"/>
                  </a:cubicBezTo>
                  <a:lnTo>
                    <a:pt x="7306" y="39"/>
                  </a:lnTo>
                  <a:cubicBezTo>
                    <a:pt x="7280" y="39"/>
                    <a:pt x="7228" y="13"/>
                    <a:pt x="7202" y="13"/>
                  </a:cubicBezTo>
                  <a:lnTo>
                    <a:pt x="7175" y="13"/>
                  </a:lnTo>
                  <a:cubicBezTo>
                    <a:pt x="7062" y="5"/>
                    <a:pt x="6949" y="1"/>
                    <a:pt x="68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3" name="Google Shape;43;p2"/>
            <p:cNvSpPr/>
            <p:nvPr/>
          </p:nvSpPr>
          <p:spPr>
            <a:xfrm>
              <a:off x="2842800" y="4075800"/>
              <a:ext cx="81200" cy="86025"/>
            </a:xfrm>
            <a:custGeom>
              <a:avLst/>
              <a:gdLst/>
              <a:ahLst/>
              <a:cxnLst/>
              <a:rect l="l" t="t" r="r" b="b"/>
              <a:pathLst>
                <a:path w="3248" h="3441" extrusionOk="0">
                  <a:moveTo>
                    <a:pt x="1806" y="1"/>
                  </a:moveTo>
                  <a:cubicBezTo>
                    <a:pt x="1608" y="1"/>
                    <a:pt x="1417" y="35"/>
                    <a:pt x="1257" y="115"/>
                  </a:cubicBezTo>
                  <a:cubicBezTo>
                    <a:pt x="1205" y="115"/>
                    <a:pt x="1179" y="141"/>
                    <a:pt x="1153" y="141"/>
                  </a:cubicBezTo>
                  <a:cubicBezTo>
                    <a:pt x="917" y="246"/>
                    <a:pt x="708" y="403"/>
                    <a:pt x="577" y="534"/>
                  </a:cubicBezTo>
                  <a:lnTo>
                    <a:pt x="550" y="560"/>
                  </a:lnTo>
                  <a:cubicBezTo>
                    <a:pt x="524" y="586"/>
                    <a:pt x="498" y="612"/>
                    <a:pt x="498" y="638"/>
                  </a:cubicBezTo>
                  <a:cubicBezTo>
                    <a:pt x="315" y="822"/>
                    <a:pt x="184" y="1031"/>
                    <a:pt x="132" y="1241"/>
                  </a:cubicBezTo>
                  <a:cubicBezTo>
                    <a:pt x="105" y="1267"/>
                    <a:pt x="105" y="1319"/>
                    <a:pt x="79" y="1345"/>
                  </a:cubicBezTo>
                  <a:cubicBezTo>
                    <a:pt x="53" y="1529"/>
                    <a:pt x="27" y="1660"/>
                    <a:pt x="27" y="1738"/>
                  </a:cubicBezTo>
                  <a:cubicBezTo>
                    <a:pt x="1" y="1843"/>
                    <a:pt x="1" y="1974"/>
                    <a:pt x="1" y="2105"/>
                  </a:cubicBezTo>
                  <a:cubicBezTo>
                    <a:pt x="1" y="2157"/>
                    <a:pt x="1" y="2183"/>
                    <a:pt x="27" y="2236"/>
                  </a:cubicBezTo>
                  <a:cubicBezTo>
                    <a:pt x="27" y="2393"/>
                    <a:pt x="105" y="2602"/>
                    <a:pt x="210" y="2786"/>
                  </a:cubicBezTo>
                  <a:cubicBezTo>
                    <a:pt x="262" y="2864"/>
                    <a:pt x="315" y="2916"/>
                    <a:pt x="367" y="2969"/>
                  </a:cubicBezTo>
                  <a:cubicBezTo>
                    <a:pt x="393" y="2995"/>
                    <a:pt x="420" y="3021"/>
                    <a:pt x="446" y="3047"/>
                  </a:cubicBezTo>
                  <a:cubicBezTo>
                    <a:pt x="655" y="3231"/>
                    <a:pt x="917" y="3335"/>
                    <a:pt x="1179" y="3388"/>
                  </a:cubicBezTo>
                  <a:cubicBezTo>
                    <a:pt x="1205" y="3414"/>
                    <a:pt x="1231" y="3414"/>
                    <a:pt x="1284" y="3414"/>
                  </a:cubicBezTo>
                  <a:cubicBezTo>
                    <a:pt x="1388" y="3440"/>
                    <a:pt x="1493" y="3440"/>
                    <a:pt x="1598" y="3440"/>
                  </a:cubicBezTo>
                  <a:cubicBezTo>
                    <a:pt x="1755" y="3414"/>
                    <a:pt x="1886" y="3388"/>
                    <a:pt x="2017" y="3335"/>
                  </a:cubicBezTo>
                  <a:cubicBezTo>
                    <a:pt x="2069" y="3335"/>
                    <a:pt x="2095" y="3309"/>
                    <a:pt x="2122" y="3309"/>
                  </a:cubicBezTo>
                  <a:cubicBezTo>
                    <a:pt x="2383" y="3204"/>
                    <a:pt x="2567" y="3021"/>
                    <a:pt x="2698" y="2890"/>
                  </a:cubicBezTo>
                  <a:cubicBezTo>
                    <a:pt x="2724" y="2864"/>
                    <a:pt x="2750" y="2838"/>
                    <a:pt x="2776" y="2812"/>
                  </a:cubicBezTo>
                  <a:cubicBezTo>
                    <a:pt x="2829" y="2733"/>
                    <a:pt x="2855" y="2707"/>
                    <a:pt x="2881" y="2655"/>
                  </a:cubicBezTo>
                  <a:cubicBezTo>
                    <a:pt x="2959" y="2576"/>
                    <a:pt x="3064" y="2419"/>
                    <a:pt x="3143" y="2183"/>
                  </a:cubicBezTo>
                  <a:cubicBezTo>
                    <a:pt x="3169" y="2157"/>
                    <a:pt x="3169" y="2131"/>
                    <a:pt x="3169" y="2079"/>
                  </a:cubicBezTo>
                  <a:cubicBezTo>
                    <a:pt x="3195" y="2079"/>
                    <a:pt x="3195" y="2052"/>
                    <a:pt x="3195" y="2026"/>
                  </a:cubicBezTo>
                  <a:cubicBezTo>
                    <a:pt x="3247" y="1764"/>
                    <a:pt x="3247" y="1529"/>
                    <a:pt x="3195" y="1345"/>
                  </a:cubicBezTo>
                  <a:cubicBezTo>
                    <a:pt x="3195" y="1319"/>
                    <a:pt x="3195" y="1267"/>
                    <a:pt x="3169" y="1241"/>
                  </a:cubicBezTo>
                  <a:cubicBezTo>
                    <a:pt x="3169" y="1162"/>
                    <a:pt x="3143" y="1110"/>
                    <a:pt x="3117" y="1057"/>
                  </a:cubicBezTo>
                  <a:cubicBezTo>
                    <a:pt x="3090" y="979"/>
                    <a:pt x="3012" y="743"/>
                    <a:pt x="2855" y="534"/>
                  </a:cubicBezTo>
                  <a:cubicBezTo>
                    <a:pt x="2829" y="508"/>
                    <a:pt x="2802" y="481"/>
                    <a:pt x="2776" y="455"/>
                  </a:cubicBezTo>
                  <a:cubicBezTo>
                    <a:pt x="2645" y="298"/>
                    <a:pt x="2488" y="167"/>
                    <a:pt x="2279" y="89"/>
                  </a:cubicBezTo>
                  <a:cubicBezTo>
                    <a:pt x="2226" y="62"/>
                    <a:pt x="2148" y="36"/>
                    <a:pt x="2095" y="36"/>
                  </a:cubicBezTo>
                  <a:cubicBezTo>
                    <a:pt x="2043" y="10"/>
                    <a:pt x="2017" y="10"/>
                    <a:pt x="1991" y="10"/>
                  </a:cubicBezTo>
                  <a:cubicBezTo>
                    <a:pt x="1929" y="4"/>
                    <a:pt x="1867" y="1"/>
                    <a:pt x="1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4" name="Google Shape;44;p2"/>
            <p:cNvSpPr/>
            <p:nvPr/>
          </p:nvSpPr>
          <p:spPr>
            <a:xfrm>
              <a:off x="2889925" y="3958875"/>
              <a:ext cx="23600" cy="118500"/>
            </a:xfrm>
            <a:custGeom>
              <a:avLst/>
              <a:gdLst/>
              <a:ahLst/>
              <a:cxnLst/>
              <a:rect l="l" t="t" r="r" b="b"/>
              <a:pathLst>
                <a:path w="944" h="4740" extrusionOk="0">
                  <a:moveTo>
                    <a:pt x="786" y="0"/>
                  </a:moveTo>
                  <a:cubicBezTo>
                    <a:pt x="525" y="655"/>
                    <a:pt x="341" y="1335"/>
                    <a:pt x="210" y="2016"/>
                  </a:cubicBezTo>
                  <a:cubicBezTo>
                    <a:pt x="53" y="2906"/>
                    <a:pt x="1" y="3797"/>
                    <a:pt x="79" y="4687"/>
                  </a:cubicBezTo>
                  <a:lnTo>
                    <a:pt x="79" y="4713"/>
                  </a:lnTo>
                  <a:lnTo>
                    <a:pt x="106" y="4713"/>
                  </a:lnTo>
                  <a:cubicBezTo>
                    <a:pt x="132" y="4713"/>
                    <a:pt x="184" y="4713"/>
                    <a:pt x="210" y="4739"/>
                  </a:cubicBezTo>
                  <a:lnTo>
                    <a:pt x="237" y="4739"/>
                  </a:lnTo>
                  <a:lnTo>
                    <a:pt x="237" y="4713"/>
                  </a:lnTo>
                  <a:cubicBezTo>
                    <a:pt x="158" y="3823"/>
                    <a:pt x="184" y="2906"/>
                    <a:pt x="341" y="2042"/>
                  </a:cubicBezTo>
                  <a:cubicBezTo>
                    <a:pt x="472" y="1362"/>
                    <a:pt x="682" y="681"/>
                    <a:pt x="944" y="26"/>
                  </a:cubicBezTo>
                  <a:lnTo>
                    <a:pt x="917" y="26"/>
                  </a:lnTo>
                  <a:cubicBezTo>
                    <a:pt x="891" y="0"/>
                    <a:pt x="839"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 name="Google Shape;45;p2"/>
            <p:cNvSpPr/>
            <p:nvPr/>
          </p:nvSpPr>
          <p:spPr>
            <a:xfrm>
              <a:off x="2827750" y="3976550"/>
              <a:ext cx="47150" cy="103450"/>
            </a:xfrm>
            <a:custGeom>
              <a:avLst/>
              <a:gdLst/>
              <a:ahLst/>
              <a:cxnLst/>
              <a:rect l="l" t="t" r="r" b="b"/>
              <a:pathLst>
                <a:path w="1886" h="4138" extrusionOk="0">
                  <a:moveTo>
                    <a:pt x="1886" y="4085"/>
                  </a:moveTo>
                  <a:lnTo>
                    <a:pt x="1873" y="4098"/>
                  </a:lnTo>
                  <a:lnTo>
                    <a:pt x="1873" y="4098"/>
                  </a:lnTo>
                  <a:lnTo>
                    <a:pt x="1886" y="4111"/>
                  </a:lnTo>
                  <a:lnTo>
                    <a:pt x="1886" y="4085"/>
                  </a:lnTo>
                  <a:close/>
                  <a:moveTo>
                    <a:pt x="131" y="0"/>
                  </a:moveTo>
                  <a:lnTo>
                    <a:pt x="27" y="52"/>
                  </a:lnTo>
                  <a:lnTo>
                    <a:pt x="0" y="52"/>
                  </a:lnTo>
                  <a:cubicBezTo>
                    <a:pt x="105" y="602"/>
                    <a:pt x="236" y="1152"/>
                    <a:pt x="445" y="1676"/>
                  </a:cubicBezTo>
                  <a:cubicBezTo>
                    <a:pt x="760" y="2540"/>
                    <a:pt x="1205" y="3378"/>
                    <a:pt x="1729" y="4137"/>
                  </a:cubicBezTo>
                  <a:lnTo>
                    <a:pt x="1755" y="4137"/>
                  </a:lnTo>
                  <a:lnTo>
                    <a:pt x="1859" y="4111"/>
                  </a:lnTo>
                  <a:lnTo>
                    <a:pt x="1873" y="4098"/>
                  </a:lnTo>
                  <a:lnTo>
                    <a:pt x="1873" y="4098"/>
                  </a:lnTo>
                  <a:lnTo>
                    <a:pt x="1859" y="4085"/>
                  </a:lnTo>
                  <a:cubicBezTo>
                    <a:pt x="1336" y="3325"/>
                    <a:pt x="891" y="2488"/>
                    <a:pt x="576" y="1623"/>
                  </a:cubicBezTo>
                  <a:cubicBezTo>
                    <a:pt x="393" y="1100"/>
                    <a:pt x="236" y="55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 name="Google Shape;46;p2"/>
            <p:cNvSpPr/>
            <p:nvPr/>
          </p:nvSpPr>
          <p:spPr>
            <a:xfrm>
              <a:off x="2767525" y="4024975"/>
              <a:ext cx="90350" cy="67450"/>
            </a:xfrm>
            <a:custGeom>
              <a:avLst/>
              <a:gdLst/>
              <a:ahLst/>
              <a:cxnLst/>
              <a:rect l="l" t="t" r="r" b="b"/>
              <a:pathLst>
                <a:path w="3614" h="2698" extrusionOk="0">
                  <a:moveTo>
                    <a:pt x="105" y="1"/>
                  </a:moveTo>
                  <a:cubicBezTo>
                    <a:pt x="79" y="1"/>
                    <a:pt x="79" y="27"/>
                    <a:pt x="79" y="27"/>
                  </a:cubicBezTo>
                  <a:cubicBezTo>
                    <a:pt x="53" y="53"/>
                    <a:pt x="53" y="79"/>
                    <a:pt x="27" y="105"/>
                  </a:cubicBezTo>
                  <a:cubicBezTo>
                    <a:pt x="27" y="105"/>
                    <a:pt x="27" y="105"/>
                    <a:pt x="0" y="132"/>
                  </a:cubicBezTo>
                  <a:cubicBezTo>
                    <a:pt x="341" y="498"/>
                    <a:pt x="707" y="839"/>
                    <a:pt x="1074" y="1179"/>
                  </a:cubicBezTo>
                  <a:cubicBezTo>
                    <a:pt x="1807" y="1781"/>
                    <a:pt x="2619" y="2305"/>
                    <a:pt x="3483" y="2671"/>
                  </a:cubicBezTo>
                  <a:lnTo>
                    <a:pt x="3509" y="2698"/>
                  </a:lnTo>
                  <a:lnTo>
                    <a:pt x="3509" y="2671"/>
                  </a:lnTo>
                  <a:lnTo>
                    <a:pt x="3561" y="2645"/>
                  </a:lnTo>
                  <a:lnTo>
                    <a:pt x="3561" y="2619"/>
                  </a:lnTo>
                  <a:cubicBezTo>
                    <a:pt x="3588" y="2619"/>
                    <a:pt x="3588" y="2593"/>
                    <a:pt x="3588" y="2593"/>
                  </a:cubicBezTo>
                  <a:lnTo>
                    <a:pt x="3614" y="2567"/>
                  </a:lnTo>
                  <a:lnTo>
                    <a:pt x="3588" y="2567"/>
                  </a:lnTo>
                  <a:cubicBezTo>
                    <a:pt x="2697" y="2174"/>
                    <a:pt x="1886" y="1676"/>
                    <a:pt x="1153" y="1048"/>
                  </a:cubicBezTo>
                  <a:cubicBezTo>
                    <a:pt x="786" y="734"/>
                    <a:pt x="419" y="393"/>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 name="Google Shape;47;p2"/>
            <p:cNvSpPr/>
            <p:nvPr/>
          </p:nvSpPr>
          <p:spPr>
            <a:xfrm>
              <a:off x="2736750" y="4094375"/>
              <a:ext cx="110000" cy="17075"/>
            </a:xfrm>
            <a:custGeom>
              <a:avLst/>
              <a:gdLst/>
              <a:ahLst/>
              <a:cxnLst/>
              <a:rect l="l" t="t" r="r" b="b"/>
              <a:pathLst>
                <a:path w="4400" h="683" extrusionOk="0">
                  <a:moveTo>
                    <a:pt x="27" y="0"/>
                  </a:moveTo>
                  <a:cubicBezTo>
                    <a:pt x="1" y="53"/>
                    <a:pt x="1" y="79"/>
                    <a:pt x="1" y="105"/>
                  </a:cubicBezTo>
                  <a:cubicBezTo>
                    <a:pt x="1" y="105"/>
                    <a:pt x="1" y="131"/>
                    <a:pt x="1" y="131"/>
                  </a:cubicBezTo>
                  <a:cubicBezTo>
                    <a:pt x="472" y="288"/>
                    <a:pt x="996" y="419"/>
                    <a:pt x="1493" y="524"/>
                  </a:cubicBezTo>
                  <a:cubicBezTo>
                    <a:pt x="1624" y="550"/>
                    <a:pt x="1755" y="576"/>
                    <a:pt x="1886" y="576"/>
                  </a:cubicBezTo>
                  <a:cubicBezTo>
                    <a:pt x="2343" y="650"/>
                    <a:pt x="2809" y="682"/>
                    <a:pt x="3274" y="682"/>
                  </a:cubicBezTo>
                  <a:cubicBezTo>
                    <a:pt x="3634" y="682"/>
                    <a:pt x="3993" y="663"/>
                    <a:pt x="4347" y="629"/>
                  </a:cubicBezTo>
                  <a:lnTo>
                    <a:pt x="4347" y="602"/>
                  </a:lnTo>
                  <a:cubicBezTo>
                    <a:pt x="4374" y="576"/>
                    <a:pt x="4374" y="550"/>
                    <a:pt x="4400" y="498"/>
                  </a:cubicBezTo>
                  <a:lnTo>
                    <a:pt x="4400" y="471"/>
                  </a:lnTo>
                  <a:lnTo>
                    <a:pt x="4374" y="471"/>
                  </a:lnTo>
                  <a:cubicBezTo>
                    <a:pt x="4006" y="517"/>
                    <a:pt x="3644" y="538"/>
                    <a:pt x="3284" y="538"/>
                  </a:cubicBezTo>
                  <a:cubicBezTo>
                    <a:pt x="2824" y="538"/>
                    <a:pt x="2368" y="504"/>
                    <a:pt x="1912" y="445"/>
                  </a:cubicBezTo>
                  <a:cubicBezTo>
                    <a:pt x="1781" y="419"/>
                    <a:pt x="1650" y="393"/>
                    <a:pt x="1519" y="393"/>
                  </a:cubicBezTo>
                  <a:cubicBezTo>
                    <a:pt x="1022" y="288"/>
                    <a:pt x="498" y="15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 name="Google Shape;48;p2"/>
            <p:cNvSpPr/>
            <p:nvPr/>
          </p:nvSpPr>
          <p:spPr>
            <a:xfrm>
              <a:off x="2734125" y="4127750"/>
              <a:ext cx="110000" cy="48475"/>
            </a:xfrm>
            <a:custGeom>
              <a:avLst/>
              <a:gdLst/>
              <a:ahLst/>
              <a:cxnLst/>
              <a:rect l="l" t="t" r="r" b="b"/>
              <a:pathLst>
                <a:path w="4400" h="1939" extrusionOk="0">
                  <a:moveTo>
                    <a:pt x="4374" y="1"/>
                  </a:moveTo>
                  <a:lnTo>
                    <a:pt x="4348" y="27"/>
                  </a:lnTo>
                  <a:cubicBezTo>
                    <a:pt x="3588" y="550"/>
                    <a:pt x="2777" y="996"/>
                    <a:pt x="1912" y="1310"/>
                  </a:cubicBezTo>
                  <a:cubicBezTo>
                    <a:pt x="1284" y="1519"/>
                    <a:pt x="656" y="1676"/>
                    <a:pt x="1" y="1781"/>
                  </a:cubicBezTo>
                  <a:cubicBezTo>
                    <a:pt x="1" y="1781"/>
                    <a:pt x="1" y="1807"/>
                    <a:pt x="1" y="1807"/>
                  </a:cubicBezTo>
                  <a:lnTo>
                    <a:pt x="1" y="1912"/>
                  </a:lnTo>
                  <a:lnTo>
                    <a:pt x="1" y="1938"/>
                  </a:lnTo>
                  <a:cubicBezTo>
                    <a:pt x="682" y="1833"/>
                    <a:pt x="1336" y="1676"/>
                    <a:pt x="1965" y="1441"/>
                  </a:cubicBezTo>
                  <a:cubicBezTo>
                    <a:pt x="2829" y="1126"/>
                    <a:pt x="3641" y="708"/>
                    <a:pt x="4374" y="184"/>
                  </a:cubicBezTo>
                  <a:lnTo>
                    <a:pt x="4400" y="158"/>
                  </a:lnTo>
                  <a:lnTo>
                    <a:pt x="4400" y="131"/>
                  </a:lnTo>
                  <a:cubicBezTo>
                    <a:pt x="4374" y="105"/>
                    <a:pt x="4374" y="53"/>
                    <a:pt x="4374" y="27"/>
                  </a:cubicBezTo>
                  <a:lnTo>
                    <a:pt x="4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 name="Google Shape;49;p2"/>
            <p:cNvSpPr/>
            <p:nvPr/>
          </p:nvSpPr>
          <p:spPr>
            <a:xfrm>
              <a:off x="2774725" y="4149350"/>
              <a:ext cx="79875" cy="97575"/>
            </a:xfrm>
            <a:custGeom>
              <a:avLst/>
              <a:gdLst/>
              <a:ahLst/>
              <a:cxnLst/>
              <a:rect l="l" t="t" r="r" b="b"/>
              <a:pathLst>
                <a:path w="3195" h="3903" extrusionOk="0">
                  <a:moveTo>
                    <a:pt x="3090" y="1"/>
                  </a:moveTo>
                  <a:lnTo>
                    <a:pt x="3090" y="27"/>
                  </a:lnTo>
                  <a:cubicBezTo>
                    <a:pt x="2697" y="839"/>
                    <a:pt x="2226" y="1572"/>
                    <a:pt x="1676" y="2252"/>
                  </a:cubicBezTo>
                  <a:cubicBezTo>
                    <a:pt x="1257" y="2724"/>
                    <a:pt x="603" y="3352"/>
                    <a:pt x="0" y="3824"/>
                  </a:cubicBezTo>
                  <a:lnTo>
                    <a:pt x="27" y="3824"/>
                  </a:lnTo>
                  <a:cubicBezTo>
                    <a:pt x="53" y="3850"/>
                    <a:pt x="79" y="3876"/>
                    <a:pt x="105" y="3902"/>
                  </a:cubicBezTo>
                  <a:cubicBezTo>
                    <a:pt x="707" y="3431"/>
                    <a:pt x="1362" y="2829"/>
                    <a:pt x="1781" y="2357"/>
                  </a:cubicBezTo>
                  <a:cubicBezTo>
                    <a:pt x="2331" y="1676"/>
                    <a:pt x="2828" y="917"/>
                    <a:pt x="3195" y="132"/>
                  </a:cubicBezTo>
                  <a:lnTo>
                    <a:pt x="3195" y="105"/>
                  </a:lnTo>
                  <a:cubicBezTo>
                    <a:pt x="3169" y="79"/>
                    <a:pt x="3143" y="53"/>
                    <a:pt x="3116" y="27"/>
                  </a:cubicBezTo>
                  <a:lnTo>
                    <a:pt x="3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 name="Google Shape;50;p2"/>
            <p:cNvSpPr/>
            <p:nvPr/>
          </p:nvSpPr>
          <p:spPr>
            <a:xfrm>
              <a:off x="2853925" y="4159825"/>
              <a:ext cx="22950" cy="118500"/>
            </a:xfrm>
            <a:custGeom>
              <a:avLst/>
              <a:gdLst/>
              <a:ahLst/>
              <a:cxnLst/>
              <a:rect l="l" t="t" r="r" b="b"/>
              <a:pathLst>
                <a:path w="918" h="4740" extrusionOk="0">
                  <a:moveTo>
                    <a:pt x="708" y="1"/>
                  </a:moveTo>
                  <a:lnTo>
                    <a:pt x="708" y="27"/>
                  </a:lnTo>
                  <a:cubicBezTo>
                    <a:pt x="786" y="943"/>
                    <a:pt x="760" y="1833"/>
                    <a:pt x="603" y="2698"/>
                  </a:cubicBezTo>
                  <a:cubicBezTo>
                    <a:pt x="472" y="3352"/>
                    <a:pt x="263" y="4085"/>
                    <a:pt x="1" y="4740"/>
                  </a:cubicBezTo>
                  <a:lnTo>
                    <a:pt x="158" y="4740"/>
                  </a:lnTo>
                  <a:cubicBezTo>
                    <a:pt x="420" y="4112"/>
                    <a:pt x="603" y="3431"/>
                    <a:pt x="734" y="2750"/>
                  </a:cubicBezTo>
                  <a:lnTo>
                    <a:pt x="734" y="2724"/>
                  </a:lnTo>
                  <a:cubicBezTo>
                    <a:pt x="891" y="1860"/>
                    <a:pt x="917" y="943"/>
                    <a:pt x="839" y="53"/>
                  </a:cubicBezTo>
                  <a:lnTo>
                    <a:pt x="839" y="27"/>
                  </a:lnTo>
                  <a:lnTo>
                    <a:pt x="734" y="27"/>
                  </a:lnTo>
                  <a:lnTo>
                    <a:pt x="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 name="Google Shape;51;p2"/>
            <p:cNvSpPr/>
            <p:nvPr/>
          </p:nvSpPr>
          <p:spPr>
            <a:xfrm>
              <a:off x="2892550" y="4157875"/>
              <a:ext cx="47150" cy="105400"/>
            </a:xfrm>
            <a:custGeom>
              <a:avLst/>
              <a:gdLst/>
              <a:ahLst/>
              <a:cxnLst/>
              <a:rect l="l" t="t" r="r" b="b"/>
              <a:pathLst>
                <a:path w="1886" h="4216" extrusionOk="0">
                  <a:moveTo>
                    <a:pt x="132" y="0"/>
                  </a:moveTo>
                  <a:cubicBezTo>
                    <a:pt x="105" y="26"/>
                    <a:pt x="79" y="26"/>
                    <a:pt x="27" y="52"/>
                  </a:cubicBezTo>
                  <a:lnTo>
                    <a:pt x="1" y="52"/>
                  </a:lnTo>
                  <a:lnTo>
                    <a:pt x="27" y="79"/>
                  </a:lnTo>
                  <a:cubicBezTo>
                    <a:pt x="577" y="812"/>
                    <a:pt x="996" y="1623"/>
                    <a:pt x="1310" y="2514"/>
                  </a:cubicBezTo>
                  <a:cubicBezTo>
                    <a:pt x="1519" y="3064"/>
                    <a:pt x="1650" y="3640"/>
                    <a:pt x="1755" y="4216"/>
                  </a:cubicBezTo>
                  <a:lnTo>
                    <a:pt x="1781" y="4216"/>
                  </a:lnTo>
                  <a:cubicBezTo>
                    <a:pt x="1807" y="4216"/>
                    <a:pt x="1834" y="4190"/>
                    <a:pt x="1886" y="4163"/>
                  </a:cubicBezTo>
                  <a:cubicBezTo>
                    <a:pt x="1807" y="3587"/>
                    <a:pt x="1650" y="3011"/>
                    <a:pt x="1441" y="2461"/>
                  </a:cubicBezTo>
                  <a:cubicBezTo>
                    <a:pt x="1127" y="1571"/>
                    <a:pt x="708" y="759"/>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 name="Google Shape;52;p2"/>
            <p:cNvSpPr/>
            <p:nvPr/>
          </p:nvSpPr>
          <p:spPr>
            <a:xfrm>
              <a:off x="2909575" y="4145425"/>
              <a:ext cx="89700" cy="66800"/>
            </a:xfrm>
            <a:custGeom>
              <a:avLst/>
              <a:gdLst/>
              <a:ahLst/>
              <a:cxnLst/>
              <a:rect l="l" t="t" r="r" b="b"/>
              <a:pathLst>
                <a:path w="3588" h="2672" extrusionOk="0">
                  <a:moveTo>
                    <a:pt x="105" y="1"/>
                  </a:moveTo>
                  <a:cubicBezTo>
                    <a:pt x="79" y="27"/>
                    <a:pt x="53" y="53"/>
                    <a:pt x="27" y="79"/>
                  </a:cubicBezTo>
                  <a:lnTo>
                    <a:pt x="0" y="105"/>
                  </a:lnTo>
                  <a:lnTo>
                    <a:pt x="27" y="105"/>
                  </a:lnTo>
                  <a:cubicBezTo>
                    <a:pt x="917" y="498"/>
                    <a:pt x="1729" y="1022"/>
                    <a:pt x="2436" y="1624"/>
                  </a:cubicBezTo>
                  <a:cubicBezTo>
                    <a:pt x="2828" y="1938"/>
                    <a:pt x="3169" y="2279"/>
                    <a:pt x="3509" y="2671"/>
                  </a:cubicBezTo>
                  <a:cubicBezTo>
                    <a:pt x="3509" y="2671"/>
                    <a:pt x="3509" y="2645"/>
                    <a:pt x="3509" y="2645"/>
                  </a:cubicBezTo>
                  <a:cubicBezTo>
                    <a:pt x="3535" y="2619"/>
                    <a:pt x="3561" y="2593"/>
                    <a:pt x="3588" y="2567"/>
                  </a:cubicBezTo>
                  <a:cubicBezTo>
                    <a:pt x="3588" y="2567"/>
                    <a:pt x="3588" y="2540"/>
                    <a:pt x="3588" y="2540"/>
                  </a:cubicBezTo>
                  <a:cubicBezTo>
                    <a:pt x="3273" y="2174"/>
                    <a:pt x="2907" y="1833"/>
                    <a:pt x="2540" y="1519"/>
                  </a:cubicBezTo>
                  <a:cubicBezTo>
                    <a:pt x="1807" y="891"/>
                    <a:pt x="995" y="393"/>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 name="Google Shape;53;p2"/>
            <p:cNvSpPr/>
            <p:nvPr/>
          </p:nvSpPr>
          <p:spPr>
            <a:xfrm>
              <a:off x="2920700" y="4126075"/>
              <a:ext cx="110650" cy="17400"/>
            </a:xfrm>
            <a:custGeom>
              <a:avLst/>
              <a:gdLst/>
              <a:ahLst/>
              <a:cxnLst/>
              <a:rect l="l" t="t" r="r" b="b"/>
              <a:pathLst>
                <a:path w="4426" h="696" extrusionOk="0">
                  <a:moveTo>
                    <a:pt x="1129" y="1"/>
                  </a:moveTo>
                  <a:cubicBezTo>
                    <a:pt x="770" y="1"/>
                    <a:pt x="409" y="22"/>
                    <a:pt x="53" y="68"/>
                  </a:cubicBezTo>
                  <a:cubicBezTo>
                    <a:pt x="27" y="94"/>
                    <a:pt x="27" y="146"/>
                    <a:pt x="1" y="172"/>
                  </a:cubicBezTo>
                  <a:lnTo>
                    <a:pt x="1" y="198"/>
                  </a:lnTo>
                  <a:lnTo>
                    <a:pt x="27" y="198"/>
                  </a:lnTo>
                  <a:cubicBezTo>
                    <a:pt x="403" y="162"/>
                    <a:pt x="786" y="142"/>
                    <a:pt x="1169" y="142"/>
                  </a:cubicBezTo>
                  <a:cubicBezTo>
                    <a:pt x="1611" y="142"/>
                    <a:pt x="2053" y="169"/>
                    <a:pt x="2488" y="225"/>
                  </a:cubicBezTo>
                  <a:cubicBezTo>
                    <a:pt x="2619" y="251"/>
                    <a:pt x="2750" y="277"/>
                    <a:pt x="2881" y="303"/>
                  </a:cubicBezTo>
                  <a:cubicBezTo>
                    <a:pt x="3378" y="382"/>
                    <a:pt x="3902" y="513"/>
                    <a:pt x="4400" y="696"/>
                  </a:cubicBezTo>
                  <a:cubicBezTo>
                    <a:pt x="4400" y="696"/>
                    <a:pt x="4400" y="696"/>
                    <a:pt x="4400" y="670"/>
                  </a:cubicBezTo>
                  <a:cubicBezTo>
                    <a:pt x="4400" y="644"/>
                    <a:pt x="4400" y="617"/>
                    <a:pt x="4426" y="565"/>
                  </a:cubicBezTo>
                  <a:cubicBezTo>
                    <a:pt x="3928" y="382"/>
                    <a:pt x="3431" y="251"/>
                    <a:pt x="2907" y="146"/>
                  </a:cubicBezTo>
                  <a:cubicBezTo>
                    <a:pt x="2776" y="120"/>
                    <a:pt x="2619" y="120"/>
                    <a:pt x="2488" y="94"/>
                  </a:cubicBezTo>
                  <a:cubicBezTo>
                    <a:pt x="2047" y="35"/>
                    <a:pt x="1589"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 name="Google Shape;54;p2"/>
            <p:cNvSpPr/>
            <p:nvPr/>
          </p:nvSpPr>
          <p:spPr>
            <a:xfrm>
              <a:off x="2922000" y="4062950"/>
              <a:ext cx="104125" cy="47800"/>
            </a:xfrm>
            <a:custGeom>
              <a:avLst/>
              <a:gdLst/>
              <a:ahLst/>
              <a:cxnLst/>
              <a:rect l="l" t="t" r="r" b="b"/>
              <a:pathLst>
                <a:path w="4165" h="1912" extrusionOk="0">
                  <a:moveTo>
                    <a:pt x="4112" y="0"/>
                  </a:moveTo>
                  <a:cubicBezTo>
                    <a:pt x="3562" y="105"/>
                    <a:pt x="3012" y="236"/>
                    <a:pt x="2488" y="419"/>
                  </a:cubicBezTo>
                  <a:cubicBezTo>
                    <a:pt x="1624" y="733"/>
                    <a:pt x="786" y="1179"/>
                    <a:pt x="1" y="1728"/>
                  </a:cubicBezTo>
                  <a:lnTo>
                    <a:pt x="1" y="1755"/>
                  </a:lnTo>
                  <a:cubicBezTo>
                    <a:pt x="1" y="1807"/>
                    <a:pt x="27" y="1833"/>
                    <a:pt x="27" y="1886"/>
                  </a:cubicBezTo>
                  <a:lnTo>
                    <a:pt x="27" y="1912"/>
                  </a:lnTo>
                  <a:lnTo>
                    <a:pt x="53" y="1886"/>
                  </a:lnTo>
                  <a:cubicBezTo>
                    <a:pt x="813" y="1336"/>
                    <a:pt x="1651" y="891"/>
                    <a:pt x="2541" y="550"/>
                  </a:cubicBezTo>
                  <a:cubicBezTo>
                    <a:pt x="3064" y="367"/>
                    <a:pt x="3614" y="236"/>
                    <a:pt x="4164" y="131"/>
                  </a:cubicBezTo>
                  <a:lnTo>
                    <a:pt x="4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 name="Google Shape;55;p2"/>
            <p:cNvSpPr/>
            <p:nvPr/>
          </p:nvSpPr>
          <p:spPr>
            <a:xfrm>
              <a:off x="2911525" y="3994200"/>
              <a:ext cx="75975" cy="96275"/>
            </a:xfrm>
            <a:custGeom>
              <a:avLst/>
              <a:gdLst/>
              <a:ahLst/>
              <a:cxnLst/>
              <a:rect l="l" t="t" r="r" b="b"/>
              <a:pathLst>
                <a:path w="3039" h="3851" extrusionOk="0">
                  <a:moveTo>
                    <a:pt x="2934" y="1"/>
                  </a:moveTo>
                  <a:cubicBezTo>
                    <a:pt x="2410" y="420"/>
                    <a:pt x="1912" y="891"/>
                    <a:pt x="1467" y="1415"/>
                  </a:cubicBezTo>
                  <a:cubicBezTo>
                    <a:pt x="891" y="2096"/>
                    <a:pt x="394" y="2881"/>
                    <a:pt x="1" y="3693"/>
                  </a:cubicBezTo>
                  <a:lnTo>
                    <a:pt x="1" y="3719"/>
                  </a:lnTo>
                  <a:lnTo>
                    <a:pt x="27" y="3719"/>
                  </a:lnTo>
                  <a:cubicBezTo>
                    <a:pt x="53" y="3745"/>
                    <a:pt x="80" y="3798"/>
                    <a:pt x="80" y="3824"/>
                  </a:cubicBezTo>
                  <a:lnTo>
                    <a:pt x="106" y="3850"/>
                  </a:lnTo>
                  <a:lnTo>
                    <a:pt x="132" y="3798"/>
                  </a:lnTo>
                  <a:cubicBezTo>
                    <a:pt x="498" y="2960"/>
                    <a:pt x="996" y="2200"/>
                    <a:pt x="1572" y="1493"/>
                  </a:cubicBezTo>
                  <a:cubicBezTo>
                    <a:pt x="2017" y="996"/>
                    <a:pt x="2488" y="525"/>
                    <a:pt x="3038" y="106"/>
                  </a:cubicBezTo>
                  <a:lnTo>
                    <a:pt x="3012" y="80"/>
                  </a:lnTo>
                  <a:cubicBezTo>
                    <a:pt x="2986" y="53"/>
                    <a:pt x="2960" y="27"/>
                    <a:pt x="2934" y="27"/>
                  </a:cubicBezTo>
                  <a:lnTo>
                    <a:pt x="29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6" name="Google Shape;56;p2"/>
          <p:cNvGrpSpPr/>
          <p:nvPr/>
        </p:nvGrpSpPr>
        <p:grpSpPr>
          <a:xfrm>
            <a:off x="-432985" y="4303690"/>
            <a:ext cx="10009970" cy="853912"/>
            <a:chOff x="-432985" y="4303689"/>
            <a:chExt cx="10009970" cy="853912"/>
          </a:xfrm>
        </p:grpSpPr>
        <p:sp>
          <p:nvSpPr>
            <p:cNvPr id="57" name="Google Shape;57;p2"/>
            <p:cNvSpPr/>
            <p:nvPr/>
          </p:nvSpPr>
          <p:spPr>
            <a:xfrm>
              <a:off x="6433387" y="4411892"/>
              <a:ext cx="3143599" cy="74570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58" name="Google Shape;58;p2"/>
            <p:cNvGrpSpPr/>
            <p:nvPr/>
          </p:nvGrpSpPr>
          <p:grpSpPr>
            <a:xfrm>
              <a:off x="4627515" y="4303725"/>
              <a:ext cx="2850686" cy="853877"/>
              <a:chOff x="3846325" y="4177475"/>
              <a:chExt cx="2032575" cy="608825"/>
            </a:xfrm>
          </p:grpSpPr>
          <p:sp>
            <p:nvSpPr>
              <p:cNvPr id="59" name="Google Shape;59;p2"/>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 name="Google Shape;60;p2"/>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 name="Google Shape;61;p2"/>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 name="Google Shape;62;p2"/>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 name="Google Shape;63;p2"/>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 name="Google Shape;64;p2"/>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 name="Google Shape;65;p2"/>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 name="Google Shape;66;p2"/>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 name="Google Shape;67;p2"/>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8" name="Google Shape;68;p2"/>
            <p:cNvSpPr/>
            <p:nvPr/>
          </p:nvSpPr>
          <p:spPr>
            <a:xfrm>
              <a:off x="3483573" y="4696565"/>
              <a:ext cx="1939973" cy="46103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9" name="Google Shape;69;p2"/>
            <p:cNvGrpSpPr/>
            <p:nvPr/>
          </p:nvGrpSpPr>
          <p:grpSpPr>
            <a:xfrm>
              <a:off x="-432985" y="4303689"/>
              <a:ext cx="2850686" cy="853912"/>
              <a:chOff x="238125" y="4189250"/>
              <a:chExt cx="2032575" cy="608850"/>
            </a:xfrm>
          </p:grpSpPr>
          <p:sp>
            <p:nvSpPr>
              <p:cNvPr id="70" name="Google Shape;70;p2"/>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 name="Google Shape;71;p2"/>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 name="Google Shape;72;p2"/>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 name="Google Shape;73;p2"/>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 name="Google Shape;74;p2"/>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 name="Google Shape;75;p2"/>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 name="Google Shape;76;p2"/>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 name="Google Shape;77;p2"/>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8" name="Google Shape;78;p2"/>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9" name="Google Shape;79;p2"/>
            <p:cNvSpPr/>
            <p:nvPr/>
          </p:nvSpPr>
          <p:spPr>
            <a:xfrm>
              <a:off x="1409623" y="4484437"/>
              <a:ext cx="2836907" cy="67316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0" name="Google Shape;80;p2"/>
          <p:cNvGrpSpPr/>
          <p:nvPr/>
        </p:nvGrpSpPr>
        <p:grpSpPr>
          <a:xfrm>
            <a:off x="280651" y="221052"/>
            <a:ext cx="8582700" cy="3860375"/>
            <a:chOff x="-919350" y="221050"/>
            <a:chExt cx="8582700" cy="3860375"/>
          </a:xfrm>
        </p:grpSpPr>
        <p:sp>
          <p:nvSpPr>
            <p:cNvPr id="81" name="Google Shape;81;p2"/>
            <p:cNvSpPr/>
            <p:nvPr/>
          </p:nvSpPr>
          <p:spPr>
            <a:xfrm>
              <a:off x="6244875" y="468500"/>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 name="Google Shape;82;p2"/>
            <p:cNvSpPr/>
            <p:nvPr/>
          </p:nvSpPr>
          <p:spPr>
            <a:xfrm>
              <a:off x="934100" y="626250"/>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 name="Google Shape;83;p2"/>
            <p:cNvSpPr/>
            <p:nvPr/>
          </p:nvSpPr>
          <p:spPr>
            <a:xfrm>
              <a:off x="-730800" y="39694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 name="Google Shape;84;p2"/>
            <p:cNvSpPr/>
            <p:nvPr/>
          </p:nvSpPr>
          <p:spPr>
            <a:xfrm>
              <a:off x="7422550" y="128962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 name="Google Shape;85;p2"/>
            <p:cNvSpPr/>
            <p:nvPr/>
          </p:nvSpPr>
          <p:spPr>
            <a:xfrm>
              <a:off x="7577575" y="399565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 name="Google Shape;86;p2"/>
            <p:cNvSpPr/>
            <p:nvPr/>
          </p:nvSpPr>
          <p:spPr>
            <a:xfrm>
              <a:off x="312050" y="2852600"/>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 name="Google Shape;87;p2"/>
            <p:cNvSpPr/>
            <p:nvPr/>
          </p:nvSpPr>
          <p:spPr>
            <a:xfrm>
              <a:off x="525813" y="31442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 name="Google Shape;88;p2"/>
            <p:cNvSpPr/>
            <p:nvPr/>
          </p:nvSpPr>
          <p:spPr>
            <a:xfrm>
              <a:off x="-919350" y="22105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 name="Google Shape;89;p2"/>
            <p:cNvSpPr/>
            <p:nvPr/>
          </p:nvSpPr>
          <p:spPr>
            <a:xfrm>
              <a:off x="3293650" y="4527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90" name="Google Shape;90;p2"/>
          <p:cNvGrpSpPr/>
          <p:nvPr/>
        </p:nvGrpSpPr>
        <p:grpSpPr>
          <a:xfrm>
            <a:off x="286289" y="305950"/>
            <a:ext cx="8571425" cy="3193650"/>
            <a:chOff x="-869450" y="305950"/>
            <a:chExt cx="8571425" cy="3193650"/>
          </a:xfrm>
        </p:grpSpPr>
        <p:sp>
          <p:nvSpPr>
            <p:cNvPr id="91" name="Google Shape;91;p2"/>
            <p:cNvSpPr/>
            <p:nvPr/>
          </p:nvSpPr>
          <p:spPr>
            <a:xfrm>
              <a:off x="-869450" y="13721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 name="Google Shape;92;p2"/>
            <p:cNvSpPr/>
            <p:nvPr/>
          </p:nvSpPr>
          <p:spPr>
            <a:xfrm>
              <a:off x="4591150" y="6633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 name="Google Shape;93;p2"/>
            <p:cNvSpPr/>
            <p:nvPr/>
          </p:nvSpPr>
          <p:spPr>
            <a:xfrm>
              <a:off x="432050" y="23327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 name="Google Shape;94;p2"/>
            <p:cNvSpPr/>
            <p:nvPr/>
          </p:nvSpPr>
          <p:spPr>
            <a:xfrm>
              <a:off x="6714563" y="1965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 name="Google Shape;95;p2"/>
            <p:cNvSpPr/>
            <p:nvPr/>
          </p:nvSpPr>
          <p:spPr>
            <a:xfrm>
              <a:off x="487725" y="30595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 name="Google Shape;96;p2"/>
            <p:cNvSpPr/>
            <p:nvPr/>
          </p:nvSpPr>
          <p:spPr>
            <a:xfrm>
              <a:off x="2354950" y="636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 name="Google Shape;97;p2"/>
            <p:cNvSpPr/>
            <p:nvPr/>
          </p:nvSpPr>
          <p:spPr>
            <a:xfrm>
              <a:off x="184625" y="345050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8" name="Google Shape;98;p2"/>
            <p:cNvSpPr/>
            <p:nvPr/>
          </p:nvSpPr>
          <p:spPr>
            <a:xfrm>
              <a:off x="7608350" y="17663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82917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02"/>
        <p:cNvGrpSpPr/>
        <p:nvPr/>
      </p:nvGrpSpPr>
      <p:grpSpPr>
        <a:xfrm>
          <a:off x="0" y="0"/>
          <a:ext cx="0" cy="0"/>
          <a:chOff x="0" y="0"/>
          <a:chExt cx="0" cy="0"/>
        </a:xfrm>
      </p:grpSpPr>
      <p:grpSp>
        <p:nvGrpSpPr>
          <p:cNvPr id="304" name="Google Shape;304;p6"/>
          <p:cNvGrpSpPr/>
          <p:nvPr/>
        </p:nvGrpSpPr>
        <p:grpSpPr>
          <a:xfrm>
            <a:off x="7756814" y="3802876"/>
            <a:ext cx="2241425" cy="1396600"/>
            <a:chOff x="7756813" y="3802875"/>
            <a:chExt cx="2241425" cy="1396600"/>
          </a:xfrm>
        </p:grpSpPr>
        <p:grpSp>
          <p:nvGrpSpPr>
            <p:cNvPr id="305" name="Google Shape;305;p6"/>
            <p:cNvGrpSpPr/>
            <p:nvPr/>
          </p:nvGrpSpPr>
          <p:grpSpPr>
            <a:xfrm>
              <a:off x="8424000" y="3802875"/>
              <a:ext cx="543350" cy="1100475"/>
              <a:chOff x="3739625" y="3597525"/>
              <a:chExt cx="543350" cy="1100475"/>
            </a:xfrm>
          </p:grpSpPr>
          <p:sp>
            <p:nvSpPr>
              <p:cNvPr id="306" name="Google Shape;306;p6"/>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7" name="Google Shape;307;p6"/>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8" name="Google Shape;308;p6"/>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9" name="Google Shape;309;p6"/>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0" name="Google Shape;310;p6"/>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1" name="Google Shape;311;p6"/>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2" name="Google Shape;312;p6"/>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 name="Google Shape;313;p6"/>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 name="Google Shape;314;p6"/>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 name="Google Shape;315;p6"/>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 name="Google Shape;316;p6"/>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 name="Google Shape;317;p6"/>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 name="Google Shape;318;p6"/>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9" name="Google Shape;319;p6"/>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0" name="Google Shape;320;p6"/>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1" name="Google Shape;321;p6"/>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2" name="Google Shape;322;p6"/>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3" name="Google Shape;323;p6"/>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4" name="Google Shape;324;p6"/>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5" name="Google Shape;325;p6"/>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6" name="Google Shape;326;p6"/>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7" name="Google Shape;327;p6"/>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8" name="Google Shape;328;p6"/>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29" name="Google Shape;329;p6"/>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30" name="Google Shape;330;p6"/>
            <p:cNvSpPr/>
            <p:nvPr/>
          </p:nvSpPr>
          <p:spPr>
            <a:xfrm flipH="1">
              <a:off x="7756813" y="4667775"/>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31" name="Google Shape;331;p6"/>
          <p:cNvSpPr/>
          <p:nvPr/>
        </p:nvSpPr>
        <p:spPr>
          <a:xfrm>
            <a:off x="-260199" y="314551"/>
            <a:ext cx="905375" cy="449900"/>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32" name="Google Shape;332;p6"/>
          <p:cNvGrpSpPr/>
          <p:nvPr/>
        </p:nvGrpSpPr>
        <p:grpSpPr>
          <a:xfrm>
            <a:off x="159689" y="1098877"/>
            <a:ext cx="429900" cy="2244775"/>
            <a:chOff x="159688" y="1098875"/>
            <a:chExt cx="429900" cy="2244775"/>
          </a:xfrm>
        </p:grpSpPr>
        <p:sp>
          <p:nvSpPr>
            <p:cNvPr id="333" name="Google Shape;333;p6"/>
            <p:cNvSpPr/>
            <p:nvPr/>
          </p:nvSpPr>
          <p:spPr>
            <a:xfrm>
              <a:off x="364894" y="2191150"/>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4" name="Google Shape;334;p6"/>
            <p:cNvSpPr/>
            <p:nvPr/>
          </p:nvSpPr>
          <p:spPr>
            <a:xfrm>
              <a:off x="268575" y="32317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5" name="Google Shape;335;p6"/>
            <p:cNvSpPr/>
            <p:nvPr/>
          </p:nvSpPr>
          <p:spPr>
            <a:xfrm>
              <a:off x="199081" y="27084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6" name="Google Shape;336;p6"/>
            <p:cNvSpPr/>
            <p:nvPr/>
          </p:nvSpPr>
          <p:spPr>
            <a:xfrm>
              <a:off x="159688" y="1698050"/>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37" name="Google Shape;337;p6"/>
            <p:cNvSpPr/>
            <p:nvPr/>
          </p:nvSpPr>
          <p:spPr>
            <a:xfrm>
              <a:off x="428513" y="10988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38" name="Google Shape;338;p6"/>
          <p:cNvGrpSpPr/>
          <p:nvPr/>
        </p:nvGrpSpPr>
        <p:grpSpPr>
          <a:xfrm>
            <a:off x="8593263" y="400651"/>
            <a:ext cx="391050" cy="3020750"/>
            <a:chOff x="8593263" y="400650"/>
            <a:chExt cx="391050" cy="3020750"/>
          </a:xfrm>
        </p:grpSpPr>
        <p:sp>
          <p:nvSpPr>
            <p:cNvPr id="339" name="Google Shape;339;p6"/>
            <p:cNvSpPr/>
            <p:nvPr/>
          </p:nvSpPr>
          <p:spPr>
            <a:xfrm>
              <a:off x="8593263" y="985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0" name="Google Shape;340;p6"/>
            <p:cNvSpPr/>
            <p:nvPr/>
          </p:nvSpPr>
          <p:spPr>
            <a:xfrm>
              <a:off x="8630153" y="21074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1" name="Google Shape;341;p6"/>
            <p:cNvSpPr/>
            <p:nvPr/>
          </p:nvSpPr>
          <p:spPr>
            <a:xfrm>
              <a:off x="8703898" y="15302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2" name="Google Shape;342;p6"/>
            <p:cNvSpPr/>
            <p:nvPr/>
          </p:nvSpPr>
          <p:spPr>
            <a:xfrm>
              <a:off x="8608758" y="33624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3" name="Google Shape;343;p6"/>
            <p:cNvSpPr/>
            <p:nvPr/>
          </p:nvSpPr>
          <p:spPr>
            <a:xfrm>
              <a:off x="8752118" y="2710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44" name="Google Shape;344;p6"/>
            <p:cNvSpPr/>
            <p:nvPr/>
          </p:nvSpPr>
          <p:spPr>
            <a:xfrm>
              <a:off x="8890688"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441921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713"/>
        <p:cNvGrpSpPr/>
        <p:nvPr/>
      </p:nvGrpSpPr>
      <p:grpSpPr>
        <a:xfrm>
          <a:off x="0" y="0"/>
          <a:ext cx="0" cy="0"/>
          <a:chOff x="0" y="0"/>
          <a:chExt cx="0" cy="0"/>
        </a:xfrm>
      </p:grpSpPr>
      <p:sp>
        <p:nvSpPr>
          <p:cNvPr id="1715" name="Google Shape;1715;p29"/>
          <p:cNvSpPr/>
          <p:nvPr/>
        </p:nvSpPr>
        <p:spPr>
          <a:xfrm flipH="1">
            <a:off x="8639826" y="-219562"/>
            <a:ext cx="904975" cy="449275"/>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716" name="Google Shape;1716;p29"/>
          <p:cNvSpPr/>
          <p:nvPr/>
        </p:nvSpPr>
        <p:spPr>
          <a:xfrm>
            <a:off x="-400799" y="539501"/>
            <a:ext cx="698250" cy="454100"/>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717" name="Google Shape;1717;p29"/>
          <p:cNvGrpSpPr/>
          <p:nvPr/>
        </p:nvGrpSpPr>
        <p:grpSpPr>
          <a:xfrm flipH="1">
            <a:off x="8526378" y="849013"/>
            <a:ext cx="429900" cy="3082975"/>
            <a:chOff x="187723" y="995742"/>
            <a:chExt cx="429900" cy="3082975"/>
          </a:xfrm>
        </p:grpSpPr>
        <p:sp>
          <p:nvSpPr>
            <p:cNvPr id="1718" name="Google Shape;1718;p29"/>
            <p:cNvSpPr/>
            <p:nvPr/>
          </p:nvSpPr>
          <p:spPr>
            <a:xfrm>
              <a:off x="369764" y="2995634"/>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29"/>
            <p:cNvSpPr/>
            <p:nvPr/>
          </p:nvSpPr>
          <p:spPr>
            <a:xfrm>
              <a:off x="250281" y="3966767"/>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29"/>
            <p:cNvSpPr/>
            <p:nvPr/>
          </p:nvSpPr>
          <p:spPr>
            <a:xfrm>
              <a:off x="187723" y="2048726"/>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29"/>
            <p:cNvSpPr/>
            <p:nvPr/>
          </p:nvSpPr>
          <p:spPr>
            <a:xfrm>
              <a:off x="456548" y="995742"/>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22" name="Google Shape;1722;p29"/>
          <p:cNvGrpSpPr/>
          <p:nvPr/>
        </p:nvGrpSpPr>
        <p:grpSpPr>
          <a:xfrm flipH="1">
            <a:off x="187723" y="324451"/>
            <a:ext cx="551248" cy="3935150"/>
            <a:chOff x="8376994" y="324450"/>
            <a:chExt cx="551248" cy="3935150"/>
          </a:xfrm>
        </p:grpSpPr>
        <p:sp>
          <p:nvSpPr>
            <p:cNvPr id="1723" name="Google Shape;1723;p29"/>
            <p:cNvSpPr/>
            <p:nvPr/>
          </p:nvSpPr>
          <p:spPr>
            <a:xfrm>
              <a:off x="8593263" y="1366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29"/>
            <p:cNvSpPr/>
            <p:nvPr/>
          </p:nvSpPr>
          <p:spPr>
            <a:xfrm>
              <a:off x="8703898" y="22647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29"/>
            <p:cNvSpPr/>
            <p:nvPr/>
          </p:nvSpPr>
          <p:spPr>
            <a:xfrm>
              <a:off x="8608758" y="42006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29"/>
            <p:cNvSpPr/>
            <p:nvPr/>
          </p:nvSpPr>
          <p:spPr>
            <a:xfrm>
              <a:off x="8752118" y="3195517"/>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29"/>
            <p:cNvSpPr/>
            <p:nvPr/>
          </p:nvSpPr>
          <p:spPr>
            <a:xfrm>
              <a:off x="8376994" y="3244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28" name="Google Shape;1728;p29"/>
          <p:cNvGrpSpPr/>
          <p:nvPr/>
        </p:nvGrpSpPr>
        <p:grpSpPr>
          <a:xfrm flipH="1">
            <a:off x="-861534" y="4551287"/>
            <a:ext cx="10867067" cy="592207"/>
            <a:chOff x="-1648218" y="4551285"/>
            <a:chExt cx="10867067" cy="592207"/>
          </a:xfrm>
        </p:grpSpPr>
        <p:sp>
          <p:nvSpPr>
            <p:cNvPr id="1729" name="Google Shape;1729;p29"/>
            <p:cNvSpPr/>
            <p:nvPr/>
          </p:nvSpPr>
          <p:spPr>
            <a:xfrm>
              <a:off x="6722350" y="4551285"/>
              <a:ext cx="2496499" cy="59220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29"/>
            <p:cNvSpPr/>
            <p:nvPr/>
          </p:nvSpPr>
          <p:spPr>
            <a:xfrm flipH="1">
              <a:off x="-1648218" y="4694236"/>
              <a:ext cx="1893294" cy="44925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096270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387550" y="351971"/>
            <a:ext cx="8368904" cy="4439559"/>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168109" y="-128573"/>
            <a:ext cx="527437" cy="527438"/>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302434" y="4101548"/>
            <a:ext cx="1379965" cy="1379965"/>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8823162" y="4831794"/>
            <a:ext cx="226632" cy="226633"/>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8218264" y="3851879"/>
            <a:ext cx="452084" cy="132596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7858877" y="-91795"/>
            <a:ext cx="312881" cy="31288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1" lang="zh-CN" altLang="en-US" sz="134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66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2583521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grpSp>
        <p:nvGrpSpPr>
          <p:cNvPr id="7" name="组合 19"/>
          <p:cNvGrpSpPr/>
          <p:nvPr userDrawn="1"/>
        </p:nvGrpSpPr>
        <p:grpSpPr>
          <a:xfrm>
            <a:off x="54293" y="4739164"/>
            <a:ext cx="9090660" cy="40386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1741037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363776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432904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1639633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1264958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2599756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3126869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165824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1965047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4246158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394690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defRPr/>
            </a:pPr>
            <a:fld id="{06ABD190-56AD-4C55-BBCA-1554B872117B}" type="datetimeFigureOut">
              <a:rPr lang="en-US" sz="900" smtClean="0">
                <a:solidFill>
                  <a:prstClr val="black">
                    <a:tint val="75000"/>
                  </a:prstClr>
                </a:solidFill>
              </a:rPr>
              <a:pPr defTabSz="685783">
                <a:defRPr/>
              </a:pPr>
              <a:t>06/01/2025</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algn="ctr" defTabSz="685783">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algn="r" defTabSz="685783">
              <a:defRPr/>
            </a:pPr>
            <a:fld id="{B8F674BA-2DE0-4D90-8561-25BA31F62F13}" type="slidenum">
              <a:rPr lang="en-US" sz="900" smtClean="0">
                <a:solidFill>
                  <a:prstClr val="black">
                    <a:tint val="75000"/>
                  </a:prstClr>
                </a:solidFill>
              </a:rPr>
              <a:pPr algn="r" defTabSz="685783">
                <a:defRPr/>
              </a:pPr>
              <a:t>‹#›</a:t>
            </a:fld>
            <a:endParaRPr lang="en-US" sz="900">
              <a:solidFill>
                <a:prstClr val="black">
                  <a:tint val="75000"/>
                </a:prstClr>
              </a:solidFill>
            </a:endParaRPr>
          </a:p>
        </p:txBody>
      </p:sp>
    </p:spTree>
    <p:extLst>
      <p:ext uri="{BB962C8B-B14F-4D97-AF65-F5344CB8AC3E}">
        <p14:creationId xmlns:p14="http://schemas.microsoft.com/office/powerpoint/2010/main" val="847728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166400"/>
            <a:ext cx="3924808" cy="3456000"/>
          </a:xfrm>
          <a:prstGeom prst="rect">
            <a:avLst/>
          </a:prstGeo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2"/>
            </p:custDataLst>
          </p:nvPr>
        </p:nvSpPr>
        <p:spPr>
          <a:xfrm>
            <a:off x="4762800" y="1166400"/>
            <a:ext cx="3920400" cy="3456000"/>
          </a:xfrm>
          <a:prstGeom prst="rect">
            <a:avLst/>
          </a:prstGeom>
        </p:spPr>
        <p:txBody>
          <a:bodyPr vert="horz" lIns="90000" tIns="46800" rIns="90000" bIns="46800" rtlCol="0">
            <a:normAutofit/>
          </a:bodyPr>
          <a:lstStyle>
            <a:lvl1pPr>
              <a:buNone/>
              <a:defRPr sz="12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459000" y="4735800"/>
            <a:ext cx="2025000" cy="237600"/>
          </a:xfrm>
          <a:prstGeom prst="rect">
            <a:avLst/>
          </a:prstGeom>
        </p:spPr>
        <p:txBody>
          <a:bodyPr/>
          <a:lstStyle/>
          <a:p>
            <a:pPr defTabSz="685783">
              <a:defRPr/>
            </a:pPr>
            <a:fld id="{9EFD9D74-47D9-4702-A33C-335B63B48DBF}" type="datetimeFigureOut">
              <a:rPr lang="zh-CN" altLang="en-US" smtClean="0">
                <a:solidFill>
                  <a:prstClr val="black"/>
                </a:solidFill>
                <a:ea typeface="微软雅黑"/>
              </a:rPr>
              <a:pPr defTabSz="685783">
                <a:defRPr/>
              </a:pPr>
              <a:t>2025/1/6</a:t>
            </a:fld>
            <a:endParaRPr lang="zh-CN" altLang="en-US" dirty="0">
              <a:solidFill>
                <a:prstClr val="black"/>
              </a:solidFill>
              <a:ea typeface="微软雅黑"/>
            </a:endParaRPr>
          </a:p>
        </p:txBody>
      </p:sp>
      <p:sp>
        <p:nvSpPr>
          <p:cNvPr id="6" name="页脚占位符 5"/>
          <p:cNvSpPr>
            <a:spLocks noGrp="1"/>
          </p:cNvSpPr>
          <p:nvPr>
            <p:ph type="ftr" sz="quarter" idx="11"/>
            <p:custDataLst>
              <p:tags r:id="rId4"/>
            </p:custDataLst>
          </p:nvPr>
        </p:nvSpPr>
        <p:spPr>
          <a:xfrm>
            <a:off x="3087000" y="4735800"/>
            <a:ext cx="2970000" cy="237600"/>
          </a:xfrm>
          <a:prstGeom prst="rect">
            <a:avLst/>
          </a:prstGeom>
        </p:spPr>
        <p:txBody>
          <a:bodyPr/>
          <a:lstStyle/>
          <a:p>
            <a:pPr defTabSz="685783">
              <a:defRPr/>
            </a:pPr>
            <a:endParaRPr lang="zh-CN" altLang="en-US" dirty="0">
              <a:solidFill>
                <a:prstClr val="black"/>
              </a:solidFill>
              <a:ea typeface="微软雅黑"/>
            </a:endParaRPr>
          </a:p>
        </p:txBody>
      </p:sp>
      <p:sp>
        <p:nvSpPr>
          <p:cNvPr id="7" name="灯片编号占位符 6"/>
          <p:cNvSpPr>
            <a:spLocks noGrp="1"/>
          </p:cNvSpPr>
          <p:nvPr>
            <p:ph type="sldNum" sz="quarter" idx="12"/>
            <p:custDataLst>
              <p:tags r:id="rId5"/>
            </p:custDataLst>
          </p:nvPr>
        </p:nvSpPr>
        <p:spPr>
          <a:xfrm>
            <a:off x="6658200" y="4735800"/>
            <a:ext cx="2025000" cy="237600"/>
          </a:xfrm>
          <a:prstGeom prst="rect">
            <a:avLst/>
          </a:prstGeom>
        </p:spPr>
        <p:txBody>
          <a:bodyPr/>
          <a:lstStyle/>
          <a:p>
            <a:pPr defTabSz="685783">
              <a:defRPr/>
            </a:pPr>
            <a:fld id="{FABC47A4-756D-490B-A52F-7D9E2C9FC05F}" type="slidenum">
              <a:rPr lang="zh-CN" altLang="en-US" smtClean="0">
                <a:solidFill>
                  <a:prstClr val="black"/>
                </a:solidFill>
                <a:ea typeface="微软雅黑"/>
              </a:rPr>
              <a:pPr defTabSz="685783">
                <a:defRPr/>
              </a:pPr>
              <a:t>‹#›</a:t>
            </a:fld>
            <a:endParaRPr lang="zh-CN" altLang="en-US">
              <a:solidFill>
                <a:prstClr val="black"/>
              </a:solidFill>
              <a:ea typeface="微软雅黑"/>
            </a:endParaRPr>
          </a:p>
        </p:txBody>
      </p:sp>
      <p:sp>
        <p:nvSpPr>
          <p:cNvPr id="9" name="标题 8"/>
          <p:cNvSpPr>
            <a:spLocks noGrp="1"/>
          </p:cNvSpPr>
          <p:nvPr>
            <p:ph type="title"/>
            <p:custDataLst>
              <p:tags r:id="rId6"/>
            </p:custDataLst>
          </p:nvPr>
        </p:nvSpPr>
        <p:spPr>
          <a:xfrm>
            <a:off x="456300" y="456300"/>
            <a:ext cx="8226900" cy="5292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4899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8" name="Footer Placeholder 7"/>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671227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0" y="4735800"/>
            <a:ext cx="2025000" cy="237600"/>
          </a:xfrm>
          <a:prstGeom prst="rect">
            <a:avLst/>
          </a:prstGeom>
        </p:spPr>
        <p:txBody>
          <a:bodyPr/>
          <a:lstStyle/>
          <a:p>
            <a:pPr defTabSz="685783">
              <a:defRPr/>
            </a:pPr>
            <a:fld id="{760FBDFE-C587-4B4C-A407-44438C67B59E}" type="datetimeFigureOut">
              <a:rPr lang="zh-CN" altLang="en-US" smtClean="0">
                <a:solidFill>
                  <a:prstClr val="black"/>
                </a:solidFill>
                <a:ea typeface="微软雅黑"/>
              </a:rPr>
              <a:pPr defTabSz="685783">
                <a:defRPr/>
              </a:pPr>
              <a:t>2025/1/6</a:t>
            </a:fld>
            <a:endParaRPr lang="zh-CN" altLang="en-US">
              <a:solidFill>
                <a:prstClr val="black"/>
              </a:solidFill>
              <a:ea typeface="微软雅黑"/>
            </a:endParaRPr>
          </a:p>
        </p:txBody>
      </p:sp>
      <p:sp>
        <p:nvSpPr>
          <p:cNvPr id="4" name="页脚占位符 3"/>
          <p:cNvSpPr>
            <a:spLocks noGrp="1"/>
          </p:cNvSpPr>
          <p:nvPr>
            <p:ph type="ftr" sz="quarter" idx="11"/>
            <p:custDataLst>
              <p:tags r:id="rId2"/>
            </p:custDataLst>
          </p:nvPr>
        </p:nvSpPr>
        <p:spPr>
          <a:xfrm>
            <a:off x="3087000" y="4735800"/>
            <a:ext cx="2970000" cy="237600"/>
          </a:xfrm>
          <a:prstGeom prst="rect">
            <a:avLst/>
          </a:prstGeom>
        </p:spPr>
        <p:txBody>
          <a:bodyPr/>
          <a:lstStyle/>
          <a:p>
            <a:pPr defTabSz="685783">
              <a:defRPr/>
            </a:pPr>
            <a:endParaRPr lang="zh-CN" altLang="en-US">
              <a:solidFill>
                <a:prstClr val="black"/>
              </a:solidFil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783">
              <a:defRPr/>
            </a:pPr>
            <a:fld id="{49AE70B2-8BF9-45C0-BB95-33D1B9D3A854}" type="slidenum">
              <a:rPr lang="zh-CN" altLang="en-US" smtClean="0">
                <a:solidFill>
                  <a:prstClr val="black"/>
                </a:solidFill>
                <a:ea typeface="微软雅黑"/>
              </a:rPr>
              <a:pPr defTabSz="685783">
                <a:defRPr/>
              </a:pPr>
              <a:t>‹#›</a:t>
            </a:fld>
            <a:endParaRPr lang="zh-CN" altLang="en-US">
              <a:solidFill>
                <a:prstClr val="black"/>
              </a:solidFill>
              <a:ea typeface="微软雅黑"/>
            </a:endParaRPr>
          </a:p>
        </p:txBody>
      </p:sp>
      <p:sp>
        <p:nvSpPr>
          <p:cNvPr id="7" name="内容占位符 6"/>
          <p:cNvSpPr>
            <a:spLocks noGrp="1"/>
          </p:cNvSpPr>
          <p:nvPr>
            <p:ph sz="quarter" idx="13"/>
            <p:custDataLst>
              <p:tags r:id="rId4"/>
            </p:custDataLst>
          </p:nvPr>
        </p:nvSpPr>
        <p:spPr>
          <a:xfrm>
            <a:off x="456300" y="580500"/>
            <a:ext cx="8229600" cy="41121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36459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9000" y="4735800"/>
            <a:ext cx="2025000" cy="237600"/>
          </a:xfrm>
          <a:prstGeom prst="rect">
            <a:avLst/>
          </a:prstGeom>
        </p:spPr>
        <p:txBody>
          <a:bodyPr/>
          <a:lstStyle/>
          <a:p>
            <a:pPr defTabSz="685783">
              <a:defRPr/>
            </a:pPr>
            <a:fld id="{760FBDFE-C587-4B4C-A407-44438C67B59E}" type="datetimeFigureOut">
              <a:rPr lang="zh-CN" altLang="en-US" smtClean="0">
                <a:solidFill>
                  <a:prstClr val="black"/>
                </a:solidFill>
                <a:ea typeface="微软雅黑"/>
              </a:rPr>
              <a:pPr defTabSz="685783">
                <a:defRPr/>
              </a:pPr>
              <a:t>2025/1/6</a:t>
            </a:fld>
            <a:endParaRPr lang="zh-CN" altLang="en-US">
              <a:solidFill>
                <a:prstClr val="black"/>
              </a:solidFill>
              <a:ea typeface="微软雅黑"/>
            </a:endParaRPr>
          </a:p>
        </p:txBody>
      </p:sp>
      <p:sp>
        <p:nvSpPr>
          <p:cNvPr id="4" name="页脚占位符 3"/>
          <p:cNvSpPr>
            <a:spLocks noGrp="1"/>
          </p:cNvSpPr>
          <p:nvPr>
            <p:ph type="ftr" sz="quarter" idx="11"/>
            <p:custDataLst>
              <p:tags r:id="rId2"/>
            </p:custDataLst>
          </p:nvPr>
        </p:nvSpPr>
        <p:spPr>
          <a:xfrm>
            <a:off x="3087000" y="4735800"/>
            <a:ext cx="2970000" cy="237600"/>
          </a:xfrm>
          <a:prstGeom prst="rect">
            <a:avLst/>
          </a:prstGeom>
        </p:spPr>
        <p:txBody>
          <a:bodyPr/>
          <a:lstStyle/>
          <a:p>
            <a:pPr defTabSz="685783">
              <a:defRPr/>
            </a:pPr>
            <a:endParaRPr lang="zh-CN" altLang="en-US">
              <a:solidFill>
                <a:prstClr val="black"/>
              </a:solidFill>
              <a:ea typeface="微软雅黑"/>
            </a:endParaRPr>
          </a:p>
        </p:txBody>
      </p:sp>
      <p:sp>
        <p:nvSpPr>
          <p:cNvPr id="5" name="灯片编号占位符 4"/>
          <p:cNvSpPr>
            <a:spLocks noGrp="1"/>
          </p:cNvSpPr>
          <p:nvPr>
            <p:ph type="sldNum" sz="quarter" idx="12"/>
            <p:custDataLst>
              <p:tags r:id="rId3"/>
            </p:custDataLst>
          </p:nvPr>
        </p:nvSpPr>
        <p:spPr>
          <a:xfrm>
            <a:off x="6658200" y="4735800"/>
            <a:ext cx="2025000" cy="237600"/>
          </a:xfrm>
          <a:prstGeom prst="rect">
            <a:avLst/>
          </a:prstGeom>
        </p:spPr>
        <p:txBody>
          <a:bodyPr/>
          <a:lstStyle/>
          <a:p>
            <a:pPr defTabSz="685783">
              <a:defRPr/>
            </a:pPr>
            <a:fld id="{49AE70B2-8BF9-45C0-BB95-33D1B9D3A854}" type="slidenum">
              <a:rPr lang="zh-CN" altLang="en-US" smtClean="0">
                <a:solidFill>
                  <a:prstClr val="black"/>
                </a:solidFill>
                <a:ea typeface="微软雅黑"/>
              </a:rPr>
              <a:pPr defTabSz="685783">
                <a:defRPr/>
              </a:pPr>
              <a:t>‹#›</a:t>
            </a:fld>
            <a:endParaRPr lang="zh-CN" altLang="en-US">
              <a:solidFill>
                <a:prstClr val="black"/>
              </a:solidFill>
              <a:ea typeface="微软雅黑"/>
            </a:endParaRPr>
          </a:p>
        </p:txBody>
      </p:sp>
      <p:sp>
        <p:nvSpPr>
          <p:cNvPr id="2" name="标题 1"/>
          <p:cNvSpPr>
            <a:spLocks noGrp="1"/>
          </p:cNvSpPr>
          <p:nvPr>
            <p:ph type="title" hasCustomPrompt="1"/>
            <p:custDataLst>
              <p:tags r:id="rId4"/>
            </p:custDataLst>
          </p:nvPr>
        </p:nvSpPr>
        <p:spPr>
          <a:xfrm>
            <a:off x="899100" y="1863000"/>
            <a:ext cx="7349400" cy="764100"/>
          </a:xfrm>
          <a:prstGeom prst="rect">
            <a:avLst/>
          </a:prstGeom>
        </p:spPr>
        <p:txBody>
          <a:bodyPr vert="horz" lIns="90000" tIns="46800" rIns="90000" bIns="46800" rtlCol="0" anchor="t" anchorCtr="0">
            <a:normAutofit/>
          </a:bodyPr>
          <a:lstStyle>
            <a:lvl1pPr algn="ctr">
              <a:defRPr sz="45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899100" y="2670300"/>
            <a:ext cx="7349400" cy="353700"/>
          </a:xfrm>
          <a:prstGeom prst="rect">
            <a:avLst/>
          </a:prstGeom>
        </p:spPr>
        <p:txBody>
          <a:bodyPr lIns="90000" tIns="46800" rIns="90000" bIns="46800">
            <a:normAutofit/>
          </a:bodyPr>
          <a:lstStyle>
            <a:lvl1pPr algn="ctr">
              <a:lnSpc>
                <a:spcPct val="110000"/>
              </a:lnSpc>
              <a:buNone/>
              <a:defRPr sz="1800" spc="150"/>
            </a:lvl1pPr>
          </a:lstStyle>
          <a:p>
            <a:pPr lvl="0"/>
            <a:r>
              <a:rPr lang="zh-CN" altLang="en-US" dirty="0"/>
              <a:t>单击此处编辑母版文本样式</a:t>
            </a:r>
          </a:p>
        </p:txBody>
      </p:sp>
    </p:spTree>
    <p:extLst>
      <p:ext uri="{BB962C8B-B14F-4D97-AF65-F5344CB8AC3E}">
        <p14:creationId xmlns:p14="http://schemas.microsoft.com/office/powerpoint/2010/main" val="3781016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502447" y="972000"/>
            <a:ext cx="3962432" cy="3780000"/>
          </a:xfrm>
          <a:prstGeom prst="rect">
            <a:avLst/>
          </a:prstGeom>
        </p:spPr>
        <p:txBody>
          <a:bodyPr vert="horz" lIns="101600" tIns="0" rIns="82550" bIns="0" rtlCol="0">
            <a:noAutofit/>
          </a:bodyPr>
          <a:lstStyle>
            <a:lvl1pPr marL="0" marR="0" lvl="0" indent="0" algn="l" defTabSz="685783"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vl2pPr marL="514337" marR="0" lvl="1" indent="-171446" algn="l" defTabSz="685783" rtl="0" eaLnBrk="1" fontAlgn="auto" latinLnBrk="0" hangingPunct="1">
              <a:lnSpc>
                <a:spcPct val="130000"/>
              </a:lnSpc>
              <a:spcBef>
                <a:spcPts val="0"/>
              </a:spcBef>
              <a:spcAft>
                <a:spcPts val="750"/>
              </a:spcAft>
              <a:buFont typeface="Arial" panose="020B0604020202020204" pitchFamily="34" charset="0"/>
              <a:buChar char="•"/>
              <a:tabLst>
                <a:tab pos="1207264"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28" marR="0" lvl="2" indent="-171446" algn="l" defTabSz="685783"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20" marR="0" lvl="3" indent="-171446" algn="l" defTabSz="685783"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12" marR="0" lvl="4" indent="-171446" algn="l" defTabSz="685783"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679194" y="972000"/>
            <a:ext cx="3962432" cy="3780000"/>
          </a:xfrm>
          <a:prstGeom prst="rect">
            <a:avLst/>
          </a:prstGeom>
        </p:spPr>
        <p:txBody>
          <a:bodyPr vert="horz" lIns="101600" tIns="0" rIns="82550" bIns="0" rtlCol="0">
            <a:normAutofit/>
          </a:bodyPr>
          <a:lstStyle>
            <a:lvl1pPr marL="171446" marR="0" lvl="0" indent="-171446" algn="l" defTabSz="685783"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659807" y="4762375"/>
            <a:ext cx="2025000" cy="237600"/>
          </a:xfrm>
          <a:prstGeom prst="rect">
            <a:avLst/>
          </a:prstGeom>
        </p:spPr>
        <p:txBody>
          <a:bodyPr/>
          <a:lstStyle/>
          <a:p>
            <a:pPr defTabSz="685783">
              <a:defRPr/>
            </a:pPr>
            <a:fld id="{9EFD9D74-47D9-4702-A33C-335B63B48DBF}" type="datetimeFigureOut">
              <a:rPr lang="zh-CN" altLang="en-US" sz="900" smtClean="0">
                <a:solidFill>
                  <a:prstClr val="black">
                    <a:tint val="75000"/>
                  </a:prstClr>
                </a:solidFill>
                <a:ea typeface="微软雅黑"/>
              </a:rPr>
              <a:pPr defTabSz="685783">
                <a:defRPr/>
              </a:pPr>
              <a:t>2025/1/6</a:t>
            </a:fld>
            <a:endParaRPr lang="zh-CN" altLang="en-US" sz="900" dirty="0">
              <a:solidFill>
                <a:prstClr val="black">
                  <a:tint val="75000"/>
                </a:prstClr>
              </a:solidFill>
              <a:ea typeface="微软雅黑"/>
            </a:endParaRPr>
          </a:p>
        </p:txBody>
      </p:sp>
      <p:sp>
        <p:nvSpPr>
          <p:cNvPr id="6" name="页脚占位符 5"/>
          <p:cNvSpPr>
            <a:spLocks noGrp="1"/>
          </p:cNvSpPr>
          <p:nvPr>
            <p:ph type="ftr" sz="quarter" idx="11"/>
            <p:custDataLst>
              <p:tags r:id="rId4"/>
            </p:custDataLst>
          </p:nvPr>
        </p:nvSpPr>
        <p:spPr>
          <a:xfrm>
            <a:off x="3087000" y="4762375"/>
            <a:ext cx="2970000" cy="237600"/>
          </a:xfrm>
          <a:prstGeom prst="rect">
            <a:avLst/>
          </a:prstGeom>
        </p:spPr>
        <p:txBody>
          <a:bodyPr/>
          <a:lstStyle/>
          <a:p>
            <a:pPr algn="ctr" defTabSz="685783">
              <a:defRPr/>
            </a:pPr>
            <a:endParaRPr lang="zh-CN" altLang="en-US" sz="900" dirty="0">
              <a:solidFill>
                <a:prstClr val="black">
                  <a:tint val="75000"/>
                </a:prstClr>
              </a:solidFill>
              <a:ea typeface="微软雅黑"/>
            </a:endParaRPr>
          </a:p>
        </p:txBody>
      </p:sp>
      <p:sp>
        <p:nvSpPr>
          <p:cNvPr id="7" name="灯片编号占位符 6"/>
          <p:cNvSpPr>
            <a:spLocks noGrp="1"/>
          </p:cNvSpPr>
          <p:nvPr>
            <p:ph type="sldNum" sz="quarter" idx="12"/>
            <p:custDataLst>
              <p:tags r:id="rId5"/>
            </p:custDataLst>
          </p:nvPr>
        </p:nvSpPr>
        <p:spPr>
          <a:xfrm>
            <a:off x="6457950" y="4762375"/>
            <a:ext cx="2025000" cy="237600"/>
          </a:xfrm>
          <a:prstGeom prst="rect">
            <a:avLst/>
          </a:prstGeom>
        </p:spPr>
        <p:txBody>
          <a:bodyPr/>
          <a:lstStyle/>
          <a:p>
            <a:pPr algn="r" defTabSz="685783">
              <a:defRPr/>
            </a:pPr>
            <a:fld id="{FABC47A4-756D-490B-A52F-7D9E2C9FC05F}" type="slidenum">
              <a:rPr lang="zh-CN" altLang="en-US" sz="900" smtClean="0">
                <a:solidFill>
                  <a:prstClr val="black">
                    <a:tint val="75000"/>
                  </a:prstClr>
                </a:solidFill>
                <a:ea typeface="微软雅黑"/>
              </a:rPr>
              <a:pPr algn="r" defTabSz="685783">
                <a:defRPr/>
              </a:pPr>
              <a:t>‹#›</a:t>
            </a:fld>
            <a:endParaRPr lang="zh-CN" altLang="en-US" sz="900">
              <a:solidFill>
                <a:prstClr val="black">
                  <a:tint val="75000"/>
                </a:prstClr>
              </a:solidFill>
              <a:ea typeface="微软雅黑"/>
            </a:endParaRPr>
          </a:p>
        </p:txBody>
      </p:sp>
      <p:sp>
        <p:nvSpPr>
          <p:cNvPr id="9" name="标题 8"/>
          <p:cNvSpPr>
            <a:spLocks noGrp="1"/>
          </p:cNvSpPr>
          <p:nvPr>
            <p:ph type="title"/>
            <p:custDataLst>
              <p:tags r:id="rId6"/>
            </p:custDataLst>
          </p:nvPr>
        </p:nvSpPr>
        <p:spPr>
          <a:xfrm>
            <a:off x="502413" y="324000"/>
            <a:ext cx="8139178" cy="486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8140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783">
              <a:defRPr/>
            </a:pPr>
            <a:fld id="{760FBDFE-C587-4B4C-A407-44438C67B59E}" type="datetimeFigureOut">
              <a:rPr lang="zh-CN" altLang="en-US" sz="900" smtClean="0">
                <a:solidFill>
                  <a:prstClr val="black">
                    <a:tint val="75000"/>
                  </a:prstClr>
                </a:solidFill>
                <a:ea typeface="微软雅黑"/>
              </a:rPr>
              <a:pPr defTabSz="685783">
                <a:defRPr/>
              </a:pPr>
              <a:t>2025/1/6</a:t>
            </a:fld>
            <a:endParaRPr lang="zh-CN" altLang="en-US" sz="900">
              <a:solidFill>
                <a:prstClr val="black">
                  <a:tint val="75000"/>
                </a:prstClr>
              </a:solidFill>
              <a:ea typeface="微软雅黑"/>
            </a:endParaRPr>
          </a:p>
        </p:txBody>
      </p:sp>
      <p:sp>
        <p:nvSpPr>
          <p:cNvPr id="4" name="页脚占位符 3"/>
          <p:cNvSpPr>
            <a:spLocks noGrp="1"/>
          </p:cNvSpPr>
          <p:nvPr>
            <p:ph type="ftr" sz="quarter" idx="11"/>
            <p:custDataLst>
              <p:tags r:id="rId2"/>
            </p:custDataLst>
          </p:nvPr>
        </p:nvSpPr>
        <p:spPr>
          <a:xfrm>
            <a:off x="3087000" y="4762375"/>
            <a:ext cx="2970000" cy="237600"/>
          </a:xfrm>
          <a:prstGeom prst="rect">
            <a:avLst/>
          </a:prstGeom>
        </p:spPr>
        <p:txBody>
          <a:bodyPr/>
          <a:lstStyle/>
          <a:p>
            <a:pPr algn="ctr" defTabSz="685783">
              <a:defRPr/>
            </a:pPr>
            <a:endParaRPr lang="zh-CN" altLang="en-US" sz="900">
              <a:solidFill>
                <a:prstClr val="black">
                  <a:tint val="75000"/>
                </a:prstClr>
              </a:solidFill>
              <a:ea typeface="微软雅黑"/>
            </a:endParaRPr>
          </a:p>
        </p:txBody>
      </p:sp>
      <p:sp>
        <p:nvSpPr>
          <p:cNvPr id="5" name="灯片编号占位符 4"/>
          <p:cNvSpPr>
            <a:spLocks noGrp="1"/>
          </p:cNvSpPr>
          <p:nvPr>
            <p:ph type="sldNum" sz="quarter" idx="12"/>
            <p:custDataLst>
              <p:tags r:id="rId3"/>
            </p:custDataLst>
          </p:nvPr>
        </p:nvSpPr>
        <p:spPr>
          <a:xfrm>
            <a:off x="6457950" y="4762375"/>
            <a:ext cx="2025000" cy="237600"/>
          </a:xfrm>
          <a:prstGeom prst="rect">
            <a:avLst/>
          </a:prstGeom>
        </p:spPr>
        <p:txBody>
          <a:bodyPr/>
          <a:lstStyle/>
          <a:p>
            <a:pPr algn="r" defTabSz="685783">
              <a:defRPr/>
            </a:pPr>
            <a:fld id="{49AE70B2-8BF9-45C0-BB95-33D1B9D3A854}" type="slidenum">
              <a:rPr lang="zh-CN" altLang="en-US" sz="900" smtClean="0">
                <a:solidFill>
                  <a:prstClr val="black">
                    <a:tint val="75000"/>
                  </a:prstClr>
                </a:solidFill>
                <a:ea typeface="微软雅黑"/>
              </a:rPr>
              <a:pPr algn="r" defTabSz="685783">
                <a:defRPr/>
              </a:pPr>
              <a:t>‹#›</a:t>
            </a:fld>
            <a:endParaRPr lang="zh-CN" altLang="en-US" sz="900">
              <a:solidFill>
                <a:prstClr val="black">
                  <a:tint val="75000"/>
                </a:prstClr>
              </a:solidFill>
              <a:ea typeface="微软雅黑"/>
            </a:endParaRPr>
          </a:p>
        </p:txBody>
      </p:sp>
      <p:sp>
        <p:nvSpPr>
          <p:cNvPr id="7" name="内容占位符 6"/>
          <p:cNvSpPr>
            <a:spLocks noGrp="1"/>
          </p:cNvSpPr>
          <p:nvPr>
            <p:ph sz="quarter" idx="13"/>
            <p:custDataLst>
              <p:tags r:id="rId4"/>
            </p:custDataLst>
          </p:nvPr>
        </p:nvSpPr>
        <p:spPr>
          <a:xfrm>
            <a:off x="502449" y="714381"/>
            <a:ext cx="8139178" cy="378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35477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375"/>
            <a:ext cx="2025000" cy="237600"/>
          </a:xfrm>
          <a:prstGeom prst="rect">
            <a:avLst/>
          </a:prstGeom>
        </p:spPr>
        <p:txBody>
          <a:bodyPr/>
          <a:lstStyle/>
          <a:p>
            <a:pPr defTabSz="685783">
              <a:defRPr/>
            </a:pPr>
            <a:fld id="{760FBDFE-C587-4B4C-A407-44438C67B59E}" type="datetimeFigureOut">
              <a:rPr lang="zh-CN" altLang="en-US" sz="900" smtClean="0">
                <a:solidFill>
                  <a:prstClr val="black">
                    <a:tint val="75000"/>
                  </a:prstClr>
                </a:solidFill>
                <a:ea typeface="微软雅黑"/>
              </a:rPr>
              <a:pPr defTabSz="685783">
                <a:defRPr/>
              </a:pPr>
              <a:t>2025/1/6</a:t>
            </a:fld>
            <a:endParaRPr lang="zh-CN" altLang="en-US" sz="900">
              <a:solidFill>
                <a:prstClr val="black">
                  <a:tint val="75000"/>
                </a:prstClr>
              </a:solidFill>
              <a:ea typeface="微软雅黑"/>
            </a:endParaRPr>
          </a:p>
        </p:txBody>
      </p:sp>
      <p:sp>
        <p:nvSpPr>
          <p:cNvPr id="4" name="页脚占位符 3"/>
          <p:cNvSpPr>
            <a:spLocks noGrp="1"/>
          </p:cNvSpPr>
          <p:nvPr>
            <p:ph type="ftr" sz="quarter" idx="11"/>
            <p:custDataLst>
              <p:tags r:id="rId2"/>
            </p:custDataLst>
          </p:nvPr>
        </p:nvSpPr>
        <p:spPr>
          <a:xfrm>
            <a:off x="3087000" y="4762375"/>
            <a:ext cx="2970000" cy="237600"/>
          </a:xfrm>
          <a:prstGeom prst="rect">
            <a:avLst/>
          </a:prstGeom>
        </p:spPr>
        <p:txBody>
          <a:bodyPr/>
          <a:lstStyle/>
          <a:p>
            <a:pPr algn="ctr" defTabSz="685783">
              <a:defRPr/>
            </a:pPr>
            <a:endParaRPr lang="zh-CN" altLang="en-US" sz="900">
              <a:solidFill>
                <a:prstClr val="black">
                  <a:tint val="75000"/>
                </a:prstClr>
              </a:solidFill>
              <a:ea typeface="微软雅黑"/>
            </a:endParaRPr>
          </a:p>
        </p:txBody>
      </p:sp>
      <p:sp>
        <p:nvSpPr>
          <p:cNvPr id="5" name="灯片编号占位符 4"/>
          <p:cNvSpPr>
            <a:spLocks noGrp="1"/>
          </p:cNvSpPr>
          <p:nvPr>
            <p:ph type="sldNum" sz="quarter" idx="12"/>
            <p:custDataLst>
              <p:tags r:id="rId3"/>
            </p:custDataLst>
          </p:nvPr>
        </p:nvSpPr>
        <p:spPr>
          <a:xfrm>
            <a:off x="6457950" y="4762375"/>
            <a:ext cx="2025000" cy="237600"/>
          </a:xfrm>
          <a:prstGeom prst="rect">
            <a:avLst/>
          </a:prstGeom>
        </p:spPr>
        <p:txBody>
          <a:bodyPr/>
          <a:lstStyle/>
          <a:p>
            <a:pPr algn="r" defTabSz="685783">
              <a:defRPr/>
            </a:pPr>
            <a:fld id="{49AE70B2-8BF9-45C0-BB95-33D1B9D3A854}" type="slidenum">
              <a:rPr lang="zh-CN" altLang="en-US" sz="900" smtClean="0">
                <a:solidFill>
                  <a:prstClr val="black">
                    <a:tint val="75000"/>
                  </a:prstClr>
                </a:solidFill>
                <a:ea typeface="微软雅黑"/>
              </a:rPr>
              <a:pPr algn="r" defTabSz="685783">
                <a:defRPr/>
              </a:pPr>
              <a:t>‹#›</a:t>
            </a:fld>
            <a:endParaRPr lang="zh-CN" altLang="en-US" sz="900">
              <a:solidFill>
                <a:prstClr val="black">
                  <a:tint val="75000"/>
                </a:prstClr>
              </a:solidFill>
              <a:ea typeface="微软雅黑"/>
            </a:endParaRPr>
          </a:p>
        </p:txBody>
      </p:sp>
      <p:sp>
        <p:nvSpPr>
          <p:cNvPr id="2" name="标题 1"/>
          <p:cNvSpPr>
            <a:spLocks noGrp="1"/>
          </p:cNvSpPr>
          <p:nvPr>
            <p:ph type="title" hasCustomPrompt="1"/>
            <p:custDataLst>
              <p:tags r:id="rId4"/>
            </p:custDataLst>
          </p:nvPr>
        </p:nvSpPr>
        <p:spPr>
          <a:xfrm>
            <a:off x="502413" y="1941212"/>
            <a:ext cx="8139178" cy="674375"/>
          </a:xfrm>
          <a:prstGeom prst="rect">
            <a:avLst/>
          </a:prstGeom>
        </p:spPr>
        <p:txBody>
          <a:bodyPr vert="horz" lIns="101600" tIns="38100" rIns="25400" bIns="38100" rtlCol="0" anchor="t" anchorCtr="0">
            <a:noAutofit/>
          </a:bodyPr>
          <a:lstStyle>
            <a:lvl1pPr marL="0" marR="0" algn="ctr" defTabSz="685783" rtl="0" eaLnBrk="1" fontAlgn="auto" latinLnBrk="0" hangingPunct="1">
              <a:lnSpc>
                <a:spcPct val="100000"/>
              </a:lnSpc>
              <a:buNone/>
              <a:defRPr kumimoji="0" lang="zh-CN" altLang="en-US" sz="4050" b="0" i="0" u="none" strike="noStrike" kern="1200" cap="none" spc="45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621218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143001"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98925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135396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623888"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911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209109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8925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4" name="Footer Placeholder 3"/>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941065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67170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2857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629842" y="342900"/>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3887391" y="740571"/>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26942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629842" y="342900"/>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3887391" y="740571"/>
            <a:ext cx="4629150" cy="3655219"/>
          </a:xfr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93057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21080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08672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004301" y="1619724"/>
            <a:ext cx="5135400" cy="1058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3998"/>
            </a:lvl1pPr>
            <a:lvl2pPr lvl="1" algn="ctr" rtl="0">
              <a:spcBef>
                <a:spcPts val="0"/>
              </a:spcBef>
              <a:spcAft>
                <a:spcPts val="0"/>
              </a:spcAft>
              <a:buSzPts val="4000"/>
              <a:buNone/>
              <a:defRPr sz="3998"/>
            </a:lvl2pPr>
            <a:lvl3pPr lvl="2" algn="ctr" rtl="0">
              <a:spcBef>
                <a:spcPts val="0"/>
              </a:spcBef>
              <a:spcAft>
                <a:spcPts val="0"/>
              </a:spcAft>
              <a:buSzPts val="4000"/>
              <a:buNone/>
              <a:defRPr sz="3998"/>
            </a:lvl3pPr>
            <a:lvl4pPr lvl="3" algn="ctr" rtl="0">
              <a:spcBef>
                <a:spcPts val="0"/>
              </a:spcBef>
              <a:spcAft>
                <a:spcPts val="0"/>
              </a:spcAft>
              <a:buSzPts val="4000"/>
              <a:buNone/>
              <a:defRPr sz="3998"/>
            </a:lvl4pPr>
            <a:lvl5pPr lvl="4" algn="ctr" rtl="0">
              <a:spcBef>
                <a:spcPts val="0"/>
              </a:spcBef>
              <a:spcAft>
                <a:spcPts val="0"/>
              </a:spcAft>
              <a:buSzPts val="4000"/>
              <a:buNone/>
              <a:defRPr sz="3998"/>
            </a:lvl5pPr>
            <a:lvl6pPr lvl="5" algn="ctr" rtl="0">
              <a:spcBef>
                <a:spcPts val="0"/>
              </a:spcBef>
              <a:spcAft>
                <a:spcPts val="0"/>
              </a:spcAft>
              <a:buSzPts val="4000"/>
              <a:buNone/>
              <a:defRPr sz="3998"/>
            </a:lvl6pPr>
            <a:lvl7pPr lvl="6" algn="ctr" rtl="0">
              <a:spcBef>
                <a:spcPts val="0"/>
              </a:spcBef>
              <a:spcAft>
                <a:spcPts val="0"/>
              </a:spcAft>
              <a:buSzPts val="4000"/>
              <a:buNone/>
              <a:defRPr sz="3998"/>
            </a:lvl7pPr>
            <a:lvl8pPr lvl="7" algn="ctr" rtl="0">
              <a:spcBef>
                <a:spcPts val="0"/>
              </a:spcBef>
              <a:spcAft>
                <a:spcPts val="0"/>
              </a:spcAft>
              <a:buSzPts val="4000"/>
              <a:buNone/>
              <a:defRPr sz="3998"/>
            </a:lvl8pPr>
            <a:lvl9pPr lvl="8" algn="ctr" rtl="0">
              <a:spcBef>
                <a:spcPts val="0"/>
              </a:spcBef>
              <a:spcAft>
                <a:spcPts val="0"/>
              </a:spcAft>
              <a:buSzPts val="4000"/>
              <a:buNone/>
              <a:defRPr sz="3998"/>
            </a:lvl9pPr>
          </a:lstStyle>
          <a:p>
            <a:endParaRPr/>
          </a:p>
        </p:txBody>
      </p:sp>
      <p:sp>
        <p:nvSpPr>
          <p:cNvPr id="541" name="Google Shape;541;p24"/>
          <p:cNvSpPr txBox="1">
            <a:spLocks noGrp="1"/>
          </p:cNvSpPr>
          <p:nvPr>
            <p:ph type="subTitle" idx="1"/>
          </p:nvPr>
        </p:nvSpPr>
        <p:spPr>
          <a:xfrm>
            <a:off x="2576101" y="2907074"/>
            <a:ext cx="3991800" cy="7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99"/>
            </a:lvl1pPr>
            <a:lvl2pPr lvl="1" algn="ctr" rtl="0">
              <a:lnSpc>
                <a:spcPct val="100000"/>
              </a:lnSpc>
              <a:spcBef>
                <a:spcPts val="0"/>
              </a:spcBef>
              <a:spcAft>
                <a:spcPts val="0"/>
              </a:spcAft>
              <a:buSzPts val="1800"/>
              <a:buNone/>
              <a:defRPr sz="1799"/>
            </a:lvl2pPr>
            <a:lvl3pPr lvl="2" algn="ctr" rtl="0">
              <a:lnSpc>
                <a:spcPct val="100000"/>
              </a:lnSpc>
              <a:spcBef>
                <a:spcPts val="0"/>
              </a:spcBef>
              <a:spcAft>
                <a:spcPts val="0"/>
              </a:spcAft>
              <a:buSzPts val="1800"/>
              <a:buNone/>
              <a:defRPr sz="1799"/>
            </a:lvl3pPr>
            <a:lvl4pPr lvl="3" algn="ctr" rtl="0">
              <a:lnSpc>
                <a:spcPct val="100000"/>
              </a:lnSpc>
              <a:spcBef>
                <a:spcPts val="0"/>
              </a:spcBef>
              <a:spcAft>
                <a:spcPts val="0"/>
              </a:spcAft>
              <a:buSzPts val="1800"/>
              <a:buNone/>
              <a:defRPr sz="1799"/>
            </a:lvl4pPr>
            <a:lvl5pPr lvl="4" algn="ctr" rtl="0">
              <a:lnSpc>
                <a:spcPct val="100000"/>
              </a:lnSpc>
              <a:spcBef>
                <a:spcPts val="0"/>
              </a:spcBef>
              <a:spcAft>
                <a:spcPts val="0"/>
              </a:spcAft>
              <a:buSzPts val="1800"/>
              <a:buNone/>
              <a:defRPr sz="1799"/>
            </a:lvl5pPr>
            <a:lvl6pPr lvl="5" algn="ctr" rtl="0">
              <a:lnSpc>
                <a:spcPct val="100000"/>
              </a:lnSpc>
              <a:spcBef>
                <a:spcPts val="0"/>
              </a:spcBef>
              <a:spcAft>
                <a:spcPts val="0"/>
              </a:spcAft>
              <a:buSzPts val="1800"/>
              <a:buNone/>
              <a:defRPr sz="1799"/>
            </a:lvl6pPr>
            <a:lvl7pPr lvl="6" algn="ctr" rtl="0">
              <a:lnSpc>
                <a:spcPct val="100000"/>
              </a:lnSpc>
              <a:spcBef>
                <a:spcPts val="0"/>
              </a:spcBef>
              <a:spcAft>
                <a:spcPts val="0"/>
              </a:spcAft>
              <a:buSzPts val="1800"/>
              <a:buNone/>
              <a:defRPr sz="1799"/>
            </a:lvl7pPr>
            <a:lvl8pPr lvl="7" algn="ctr" rtl="0">
              <a:lnSpc>
                <a:spcPct val="100000"/>
              </a:lnSpc>
              <a:spcBef>
                <a:spcPts val="0"/>
              </a:spcBef>
              <a:spcAft>
                <a:spcPts val="0"/>
              </a:spcAft>
              <a:buSzPts val="1800"/>
              <a:buNone/>
              <a:defRPr sz="1799"/>
            </a:lvl8pPr>
            <a:lvl9pPr lvl="8" algn="ctr" rtl="0">
              <a:lnSpc>
                <a:spcPct val="100000"/>
              </a:lnSpc>
              <a:spcBef>
                <a:spcPts val="0"/>
              </a:spcBef>
              <a:spcAft>
                <a:spcPts val="0"/>
              </a:spcAft>
              <a:buSzPts val="1800"/>
              <a:buNone/>
              <a:defRPr sz="1799"/>
            </a:lvl9pPr>
          </a:lstStyle>
          <a:p>
            <a:endParaRPr/>
          </a:p>
        </p:txBody>
      </p:sp>
      <p:sp>
        <p:nvSpPr>
          <p:cNvPr id="547" name="Google Shape;547;p24"/>
          <p:cNvSpPr/>
          <p:nvPr userDrawn="1"/>
        </p:nvSpPr>
        <p:spPr>
          <a:xfrm flipH="1">
            <a:off x="1383700" y="1422425"/>
            <a:ext cx="126300" cy="1263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
        <p:nvSpPr>
          <p:cNvPr id="549" name="Google Shape;549;p24"/>
          <p:cNvSpPr/>
          <p:nvPr userDrawn="1"/>
        </p:nvSpPr>
        <p:spPr>
          <a:xfrm flipH="1">
            <a:off x="1222100" y="2322950"/>
            <a:ext cx="63000" cy="630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
        <p:nvSpPr>
          <p:cNvPr id="550" name="Google Shape;550;p24"/>
          <p:cNvSpPr/>
          <p:nvPr userDrawn="1"/>
        </p:nvSpPr>
        <p:spPr>
          <a:xfrm flipH="1">
            <a:off x="1238463" y="2915200"/>
            <a:ext cx="126300" cy="1263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
        <p:nvSpPr>
          <p:cNvPr id="552" name="Google Shape;552;p24"/>
          <p:cNvSpPr/>
          <p:nvPr userDrawn="1"/>
        </p:nvSpPr>
        <p:spPr>
          <a:xfrm flipH="1">
            <a:off x="1145900" y="1032700"/>
            <a:ext cx="63000" cy="630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
        <p:nvSpPr>
          <p:cNvPr id="556" name="Google Shape;556;p24"/>
          <p:cNvSpPr/>
          <p:nvPr userDrawn="1"/>
        </p:nvSpPr>
        <p:spPr>
          <a:xfrm flipH="1">
            <a:off x="7702050" y="1414675"/>
            <a:ext cx="63000" cy="630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
        <p:nvSpPr>
          <p:cNvPr id="559" name="Google Shape;559;p24"/>
          <p:cNvSpPr/>
          <p:nvPr userDrawn="1"/>
        </p:nvSpPr>
        <p:spPr>
          <a:xfrm flipH="1">
            <a:off x="7472775" y="3943275"/>
            <a:ext cx="63000" cy="63000"/>
          </a:xfrm>
          <a:prstGeom prst="ellipse">
            <a:avLst/>
          </a:prstGeom>
          <a:solidFill>
            <a:schemeClr val="l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799"/>
          </a:p>
        </p:txBody>
      </p:sp>
    </p:spTree>
    <p:extLst>
      <p:ext uri="{BB962C8B-B14F-4D97-AF65-F5344CB8AC3E}">
        <p14:creationId xmlns:p14="http://schemas.microsoft.com/office/powerpoint/2010/main" val="1946616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Tree>
    <p:extLst>
      <p:ext uri="{BB962C8B-B14F-4D97-AF65-F5344CB8AC3E}">
        <p14:creationId xmlns:p14="http://schemas.microsoft.com/office/powerpoint/2010/main" val="18719875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58B750-DD7C-4114-8A48-BFEFCFFC61B8}"/>
              </a:ext>
            </a:extLst>
          </p:cNvPr>
          <p:cNvSpPr/>
          <p:nvPr userDrawn="1"/>
        </p:nvSpPr>
        <p:spPr>
          <a:xfrm>
            <a:off x="-258580" y="214952"/>
            <a:ext cx="9533744" cy="4518192"/>
          </a:xfrm>
          <a:prstGeom prst="roundRect">
            <a:avLst>
              <a:gd name="adj" fmla="val 1218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spTree>
    <p:extLst>
      <p:ext uri="{BB962C8B-B14F-4D97-AF65-F5344CB8AC3E}">
        <p14:creationId xmlns:p14="http://schemas.microsoft.com/office/powerpoint/2010/main" val="19205607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8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3" name="Footer Placeholder 2"/>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3478383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3810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39818801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089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49"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9"/>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7"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17984751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4994673" y="1974057"/>
            <a:ext cx="3221831" cy="2013347"/>
          </a:xfrm>
          <a:prstGeom prst="rect">
            <a:avLst/>
          </a:prstGeom>
        </p:spPr>
        <p:txBody>
          <a:bodyPr/>
          <a:lstStyle/>
          <a:p>
            <a:endParaRPr lang="id-ID"/>
          </a:p>
        </p:txBody>
      </p:sp>
      <p:sp>
        <p:nvSpPr>
          <p:cNvPr id="5" name="Picture Placeholder 4"/>
          <p:cNvSpPr>
            <a:spLocks noGrp="1"/>
          </p:cNvSpPr>
          <p:nvPr>
            <p:ph type="pic" sz="quarter" idx="10"/>
          </p:nvPr>
        </p:nvSpPr>
        <p:spPr>
          <a:xfrm>
            <a:off x="658415" y="3498664"/>
            <a:ext cx="620487" cy="620486"/>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0784778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2571750"/>
            <a:ext cx="9144000" cy="257175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485215" y="3983931"/>
            <a:ext cx="4806875" cy="1159569"/>
          </a:xfrm>
          <a:prstGeom prst="rect">
            <a:avLst/>
          </a:prstGeom>
        </p:spPr>
      </p:pic>
    </p:spTree>
    <p:extLst>
      <p:ext uri="{BB962C8B-B14F-4D97-AF65-F5344CB8AC3E}">
        <p14:creationId xmlns:p14="http://schemas.microsoft.com/office/powerpoint/2010/main" val="396649589"/>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4767263"/>
            <a:ext cx="2057400" cy="273844"/>
          </a:xfrm>
          <a:prstGeom prst="rect">
            <a:avLst/>
          </a:prstGeom>
        </p:spPr>
        <p:txBody>
          <a:bodyPr/>
          <a:lstStyle>
            <a:lvl1pPr>
              <a:defRPr/>
            </a:lvl1pPr>
          </a:lstStyle>
          <a:p>
            <a:pPr>
              <a:defRPr/>
            </a:pPr>
            <a:fld id="{7C25B2B0-692A-46A2-956F-D87A1A3CFB5B}" type="datetimeFigureOut">
              <a:rPr lang="zh-CN" altLang="en-US" sz="900" smtClean="0">
                <a:solidFill>
                  <a:prstClr val="black">
                    <a:tint val="75000"/>
                  </a:prstClr>
                </a:solidFill>
                <a:latin typeface="庞门正道标题体"/>
              </a:rPr>
              <a:pPr>
                <a:defRPr/>
              </a:pPr>
              <a:t>2025/1/6</a:t>
            </a:fld>
            <a:endParaRPr lang="zh-CN" altLang="en-US" sz="900">
              <a:solidFill>
                <a:prstClr val="black">
                  <a:tint val="75000"/>
                </a:prstClr>
              </a:solidFill>
              <a:latin typeface="庞门正道标题体"/>
            </a:endParaRPr>
          </a:p>
        </p:txBody>
      </p:sp>
      <p:sp>
        <p:nvSpPr>
          <p:cNvPr id="3" name="页脚占位符 4"/>
          <p:cNvSpPr>
            <a:spLocks noGrp="1"/>
          </p:cNvSpPr>
          <p:nvPr>
            <p:ph type="ftr" sz="quarter" idx="11"/>
          </p:nvPr>
        </p:nvSpPr>
        <p:spPr>
          <a:xfrm>
            <a:off x="3028950" y="4767263"/>
            <a:ext cx="3086100" cy="273844"/>
          </a:xfrm>
          <a:prstGeom prst="rect">
            <a:avLst/>
          </a:prstGeom>
        </p:spPr>
        <p:txBody>
          <a:bodyPr/>
          <a:lstStyle>
            <a:lvl1pPr>
              <a:defRPr/>
            </a:lvl1pPr>
          </a:lstStyle>
          <a:p>
            <a:pPr algn="ctr">
              <a:defRPr/>
            </a:pPr>
            <a:endParaRPr lang="zh-CN" altLang="en-US" sz="900">
              <a:solidFill>
                <a:prstClr val="black">
                  <a:tint val="75000"/>
                </a:prstClr>
              </a:solidFill>
              <a:latin typeface="庞门正道标题体"/>
            </a:endParaRPr>
          </a:p>
        </p:txBody>
      </p:sp>
      <p:sp>
        <p:nvSpPr>
          <p:cNvPr id="4" name="灯片编号占位符 5"/>
          <p:cNvSpPr>
            <a:spLocks noGrp="1"/>
          </p:cNvSpPr>
          <p:nvPr>
            <p:ph type="sldNum" sz="quarter" idx="12"/>
          </p:nvPr>
        </p:nvSpPr>
        <p:spPr>
          <a:xfrm>
            <a:off x="6457950" y="4767263"/>
            <a:ext cx="2057400" cy="273844"/>
          </a:xfrm>
          <a:prstGeom prst="rect">
            <a:avLst/>
          </a:prstGeom>
        </p:spPr>
        <p:txBody>
          <a:bodyPr/>
          <a:lstStyle>
            <a:lvl1pPr>
              <a:defRPr/>
            </a:lvl1pPr>
          </a:lstStyle>
          <a:p>
            <a:pPr algn="r">
              <a:defRPr/>
            </a:pPr>
            <a:fld id="{CCE584FB-8213-408C-973A-0BFE315A5B2C}" type="slidenum">
              <a:rPr lang="zh-CN" altLang="en-US" sz="900" smtClean="0">
                <a:solidFill>
                  <a:prstClr val="black">
                    <a:tint val="75000"/>
                  </a:prstClr>
                </a:solidFill>
                <a:latin typeface="庞门正道标题体"/>
              </a:rPr>
              <a:pPr algn="r">
                <a:defRPr/>
              </a:pPr>
              <a:t>‹#›</a:t>
            </a:fld>
            <a:endParaRPr lang="zh-CN" altLang="en-US" sz="900">
              <a:solidFill>
                <a:prstClr val="black">
                  <a:tint val="75000"/>
                </a:prstClr>
              </a:solidFill>
              <a:latin typeface="庞门正道标题体"/>
            </a:endParaRPr>
          </a:p>
        </p:txBody>
      </p:sp>
    </p:spTree>
    <p:extLst>
      <p:ext uri="{BB962C8B-B14F-4D97-AF65-F5344CB8AC3E}">
        <p14:creationId xmlns:p14="http://schemas.microsoft.com/office/powerpoint/2010/main" val="35244752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774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9144000" cy="51435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125725823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Tree>
    <p:extLst>
      <p:ext uri="{BB962C8B-B14F-4D97-AF65-F5344CB8AC3E}">
        <p14:creationId xmlns:p14="http://schemas.microsoft.com/office/powerpoint/2010/main" val="3280159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a:prstGeom prst="rect">
            <a:avLst/>
          </a:prstGeom>
        </p:spPr>
        <p:txBody>
          <a:bodyPr anchor="b"/>
          <a:lstStyle>
            <a:lvl1pPr>
              <a:defRPr sz="2399"/>
            </a:lvl1pPr>
          </a:lstStyle>
          <a:p>
            <a:r>
              <a:rPr lang="en-US"/>
              <a:t>Click to edit Master title style</a:t>
            </a:r>
          </a:p>
        </p:txBody>
      </p:sp>
      <p:sp>
        <p:nvSpPr>
          <p:cNvPr id="3" name="Content Placeholder 2"/>
          <p:cNvSpPr>
            <a:spLocks noGrp="1"/>
          </p:cNvSpPr>
          <p:nvPr>
            <p:ph idx="1"/>
          </p:nvPr>
        </p:nvSpPr>
        <p:spPr>
          <a:xfrm>
            <a:off x="3887391" y="740571"/>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95">
              <a:defRPr/>
            </a:pPr>
            <a:fld id="{06ABD190-56AD-4C55-BBCA-1554B872117B}" type="datetimeFigureOut">
              <a:rPr lang="en-US" sz="900" smtClean="0">
                <a:solidFill>
                  <a:prstClr val="black">
                    <a:tint val="75000"/>
                  </a:prstClr>
                </a:solidFill>
              </a:rPr>
              <a:pPr defTabSz="685595">
                <a:defRPr/>
              </a:pPr>
              <a:t>06/01/2025</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1" y="4767264"/>
            <a:ext cx="3086100" cy="273844"/>
          </a:xfrm>
          <a:prstGeom prst="rect">
            <a:avLst/>
          </a:prstGeom>
        </p:spPr>
        <p:txBody>
          <a:bodyPr/>
          <a:lstStyle/>
          <a:p>
            <a:pPr algn="ctr" defTabSz="685595">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algn="r" defTabSz="685595">
              <a:defRPr/>
            </a:pPr>
            <a:fld id="{B8F674BA-2DE0-4D90-8561-25BA31F62F13}" type="slidenum">
              <a:rPr lang="en-US" sz="900" smtClean="0">
                <a:solidFill>
                  <a:prstClr val="black">
                    <a:tint val="75000"/>
                  </a:prstClr>
                </a:solidFill>
              </a:rPr>
              <a:pPr algn="r" defTabSz="685595">
                <a:defRPr/>
              </a:pPr>
              <a:t>‹#›</a:t>
            </a:fld>
            <a:endParaRPr lang="en-US" sz="900">
              <a:solidFill>
                <a:prstClr val="black">
                  <a:tint val="75000"/>
                </a:prstClr>
              </a:solidFill>
            </a:endParaRPr>
          </a:p>
        </p:txBody>
      </p:sp>
    </p:spTree>
    <p:extLst>
      <p:ext uri="{BB962C8B-B14F-4D97-AF65-F5344CB8AC3E}">
        <p14:creationId xmlns:p14="http://schemas.microsoft.com/office/powerpoint/2010/main" val="14519002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58B750-DD7C-4114-8A48-BFEFCFFC61B8}"/>
              </a:ext>
            </a:extLst>
          </p:cNvPr>
          <p:cNvSpPr/>
          <p:nvPr userDrawn="1"/>
        </p:nvSpPr>
        <p:spPr>
          <a:xfrm>
            <a:off x="175715" y="214952"/>
            <a:ext cx="8792570" cy="3991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spTree>
    <p:extLst>
      <p:ext uri="{BB962C8B-B14F-4D97-AF65-F5344CB8AC3E}">
        <p14:creationId xmlns:p14="http://schemas.microsoft.com/office/powerpoint/2010/main" val="2347239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26960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12966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54C6-6EED-3B57-A0B7-ADDEA3DECF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1FD81B-0DBC-9163-FA1C-DD0D80CF44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A900A9-7F19-D70E-E70D-AE2E1243CCB6}"/>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C18E2CF-3C13-A8F9-CBD9-82C559865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3B3F9-FD6C-98CB-B7F7-CEF0A111F00D}"/>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8015439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637D-E7B5-1597-A01A-AC13841D5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87168-B672-89B0-9117-31A2F6551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9E4B-6709-0B01-7A4B-709B2DAA9470}"/>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E727B711-07A7-B50C-8AC9-CB1C43F60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08D6A-A2FC-86E4-1F69-9BF880D349E8}"/>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1376788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EDF9-2147-7FA7-9A57-88EF7724E9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147161-78E1-DEE1-B3AE-2E17250E8A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55ABF-6CFC-FED7-1DAC-4E3BE38CE06B}"/>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C18267E8-E362-3FD0-25AA-BF2A4693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35A9-A2AD-A360-73D3-8EB0EA626991}"/>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19673792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6B96-1801-CA1F-33CA-96BC84985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73DDC-909B-5B15-2672-5D9CEE176B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4B24E-B396-09A2-E176-06736217BB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A241B-A6A5-6EBF-3479-63F14475B765}"/>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6" name="Footer Placeholder 5">
            <a:extLst>
              <a:ext uri="{FF2B5EF4-FFF2-40B4-BE49-F238E27FC236}">
                <a16:creationId xmlns:a16="http://schemas.microsoft.com/office/drawing/2014/main" id="{BB207137-BC8C-CE51-AB97-83709032A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011E6-D1B5-5C72-1AE3-11AD312EE5F6}"/>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24200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8E15-B197-9922-85A6-3DD14DC9FD5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017E4-DFB8-74DA-CD0D-865E5AB7D8D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06A06-6790-150F-9027-4133E88C3D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E9D16-DBDA-242E-CE16-8FDAB976127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57C54-0245-5EB1-0455-8454418D821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11029-288B-7577-1B40-16BC0EC27272}"/>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8" name="Footer Placeholder 7">
            <a:extLst>
              <a:ext uri="{FF2B5EF4-FFF2-40B4-BE49-F238E27FC236}">
                <a16:creationId xmlns:a16="http://schemas.microsoft.com/office/drawing/2014/main" id="{8A4CB12F-6E79-5195-0097-9DDB3E85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44ED6-8CA3-2627-1BE0-C010083C9C34}"/>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2131582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44C1-3BD3-D953-85A1-97ACB3D10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56A1E-82EA-2B80-EF6D-3DB7B855F633}"/>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4" name="Footer Placeholder 3">
            <a:extLst>
              <a:ext uri="{FF2B5EF4-FFF2-40B4-BE49-F238E27FC236}">
                <a16:creationId xmlns:a16="http://schemas.microsoft.com/office/drawing/2014/main" id="{996926EA-F009-08F6-53DD-C35E8DD4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17907-EC93-6FBB-B709-F312F409A573}"/>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3100140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BBDB0-550D-E55D-809A-401A2176708F}"/>
              </a:ext>
            </a:extLst>
          </p:cNvPr>
          <p:cNvSpPr>
            <a:spLocks noGrp="1"/>
          </p:cNvSpPr>
          <p:nvPr>
            <p:ph type="dt" sz="half" idx="10"/>
          </p:nvPr>
        </p:nvSpPr>
        <p:spPr/>
        <p:txBody>
          <a:bodyPr/>
          <a:lstStyle/>
          <a:p>
            <a:fld id="{3910986E-82A8-4AD7-8E93-1DB578233A54}" type="datetimeFigureOut">
              <a:rPr lang="en-US" smtClean="0"/>
              <a:t>06/01/2025</a:t>
            </a:fld>
            <a:endParaRPr lang="en-US"/>
          </a:p>
        </p:txBody>
      </p:sp>
      <p:sp>
        <p:nvSpPr>
          <p:cNvPr id="3" name="Footer Placeholder 2">
            <a:extLst>
              <a:ext uri="{FF2B5EF4-FFF2-40B4-BE49-F238E27FC236}">
                <a16:creationId xmlns:a16="http://schemas.microsoft.com/office/drawing/2014/main" id="{12762B85-D06E-9B45-9936-D917DC477D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1756D-EA4F-9901-9F92-81460B5EFA6F}"/>
              </a:ext>
            </a:extLst>
          </p:cNvPr>
          <p:cNvSpPr>
            <a:spLocks noGrp="1"/>
          </p:cNvSpPr>
          <p:nvPr>
            <p:ph type="sldNum" sz="quarter" idx="12"/>
          </p:nvPr>
        </p:nvSpPr>
        <p:spPr/>
        <p:txBody>
          <a:bodyPr/>
          <a:lstStyle/>
          <a:p>
            <a:fld id="{BBB55051-FE72-47ED-AABF-E8C29605CC02}" type="slidenum">
              <a:rPr lang="en-US" smtClean="0"/>
              <a:t>‹#›</a:t>
            </a:fld>
            <a:endParaRPr lang="en-US"/>
          </a:p>
        </p:txBody>
      </p:sp>
    </p:spTree>
    <p:extLst>
      <p:ext uri="{BB962C8B-B14F-4D97-AF65-F5344CB8AC3E}">
        <p14:creationId xmlns:p14="http://schemas.microsoft.com/office/powerpoint/2010/main" val="895970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7.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0.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9.pn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8.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openxmlformats.org/officeDocument/2006/relationships/theme" Target="../theme/theme6.xml"/><Relationship Id="rId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7.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9.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8.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7.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9.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8.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7.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9.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9.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A7E3255-1CED-6344-38E6-E0C586A37B0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0407928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txStyles>
    <p:titleStyle>
      <a:lvl1pPr algn="l" defTabSz="685595" rtl="0" eaLnBrk="1" latinLnBrk="0" hangingPunct="1">
        <a:lnSpc>
          <a:spcPct val="90000"/>
        </a:lnSpc>
        <a:spcBef>
          <a:spcPct val="0"/>
        </a:spcBef>
        <a:buNone/>
        <a:defRPr sz="3299" b="0" i="0" u="none"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b="0" i="0" u="none"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1BAF441-DBB9-80CB-BD82-46564D068A9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0A2C653-E572-799B-EDB5-5A50C612BB6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104BD-2E17-0556-2CA4-87F9B07ABA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5E51-77A2-E3E3-F0EC-8C7E942817C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1919F3A1-4241-E477-0826-FC405CFF59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F61C14-FF5F-0E1C-1B94-976D3FFB03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B55051-FE72-47ED-AABF-E8C29605CC02}" type="slidenum">
              <a:rPr lang="en-US" smtClean="0"/>
              <a:t>‹#›</a:t>
            </a:fld>
            <a:endParaRPr lang="en-US"/>
          </a:p>
        </p:txBody>
      </p:sp>
      <p:pic>
        <p:nvPicPr>
          <p:cNvPr id="7" name="Graphic 6">
            <a:extLst>
              <a:ext uri="{FF2B5EF4-FFF2-40B4-BE49-F238E27FC236}">
                <a16:creationId xmlns:a16="http://schemas.microsoft.com/office/drawing/2014/main" id="{8B97CFB9-DFC7-21AE-48BE-AD7A3EAD969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 y="1"/>
            <a:ext cx="9201845" cy="5269451"/>
          </a:xfrm>
          <a:prstGeom prst="rect">
            <a:avLst/>
          </a:prstGeom>
        </p:spPr>
      </p:pic>
      <p:pic>
        <p:nvPicPr>
          <p:cNvPr id="8" name="Picture 7" descr="Logo&#10;&#10;Description automatically generated">
            <a:extLst>
              <a:ext uri="{FF2B5EF4-FFF2-40B4-BE49-F238E27FC236}">
                <a16:creationId xmlns:a16="http://schemas.microsoft.com/office/drawing/2014/main" id="{DB9DD70F-007E-02B8-6010-2841655363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5864" y="-190003"/>
            <a:ext cx="1458019" cy="1458019"/>
          </a:xfrm>
          <a:prstGeom prst="rect">
            <a:avLst/>
          </a:prstGeom>
        </p:spPr>
      </p:pic>
    </p:spTree>
    <p:extLst>
      <p:ext uri="{BB962C8B-B14F-4D97-AF65-F5344CB8AC3E}">
        <p14:creationId xmlns:p14="http://schemas.microsoft.com/office/powerpoint/2010/main" val="3785591325"/>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B6A2A008-A9DE-6864-5935-F5062AD06C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57441025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Lst>
  <p:txStyles>
    <p:titleStyle>
      <a:lvl1pPr algn="l" defTabSz="685595" rtl="0" eaLnBrk="1" latinLnBrk="0" hangingPunct="1">
        <a:lnSpc>
          <a:spcPct val="90000"/>
        </a:lnSpc>
        <a:spcBef>
          <a:spcPct val="0"/>
        </a:spcBef>
        <a:buNone/>
        <a:defRPr sz="3299" b="0" i="0" u="none"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b="0" i="0" u="none"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72027AB-F826-FDB0-DAA9-2788674423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62866544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79FF6ED7-254E-5372-7D79-CB1B69B2678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B041C0B-97F9-4329-912C-AADA35AE4C9F}" type="datetimeFigureOut">
              <a:rPr lang="en-US" smtClean="0"/>
              <a:t>06/01/2025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80205025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8" name="9Slide.vn - 2019">
            <a:extLst>
              <a:ext uri="{FF2B5EF4-FFF2-40B4-BE49-F238E27FC236}">
                <a16:creationId xmlns:a16="http://schemas.microsoft.com/office/drawing/2014/main" id="{01DE4E45-9570-541B-F236-1E10060B9E5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文本框 1"/>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225"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225"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9144000" cy="51435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8" name="Group 4"/>
          <p:cNvGrpSpPr>
            <a:grpSpLocks noChangeAspect="1"/>
          </p:cNvGrpSpPr>
          <p:nvPr userDrawn="1"/>
        </p:nvGrpSpPr>
        <p:grpSpPr bwMode="auto">
          <a:xfrm>
            <a:off x="-239661" y="4138303"/>
            <a:ext cx="9623323" cy="1005197"/>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grpSp>
    </p:spTree>
    <p:extLst>
      <p:ext uri="{BB962C8B-B14F-4D97-AF65-F5344CB8AC3E}">
        <p14:creationId xmlns:p14="http://schemas.microsoft.com/office/powerpoint/2010/main" val="941142102"/>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8" name="9Slide.vn - 2019">
            <a:extLst>
              <a:ext uri="{FF2B5EF4-FFF2-40B4-BE49-F238E27FC236}">
                <a16:creationId xmlns:a16="http://schemas.microsoft.com/office/drawing/2014/main" id="{04636DD6-4135-F3A6-AA43-B9E329D736B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文本框 1"/>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225"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225"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9144000" cy="51435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8" name="Group 4"/>
          <p:cNvGrpSpPr>
            <a:grpSpLocks noChangeAspect="1"/>
          </p:cNvGrpSpPr>
          <p:nvPr userDrawn="1"/>
        </p:nvGrpSpPr>
        <p:grpSpPr bwMode="auto">
          <a:xfrm>
            <a:off x="-239661" y="4138303"/>
            <a:ext cx="9623323" cy="1005197"/>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013"/>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013"/>
            </a:p>
          </p:txBody>
        </p:sp>
      </p:grpSp>
    </p:spTree>
    <p:extLst>
      <p:ext uri="{BB962C8B-B14F-4D97-AF65-F5344CB8AC3E}">
        <p14:creationId xmlns:p14="http://schemas.microsoft.com/office/powerpoint/2010/main" val="3783665232"/>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7C3EB24-19BD-C70D-1E83-B4C09DCD677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0A2C653-E572-799B-EDB5-5A50C612BB6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104BD-2E17-0556-2CA4-87F9B07ABA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5E51-77A2-E3E3-F0EC-8C7E942817C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1919F3A1-4241-E477-0826-FC405CFF59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F61C14-FF5F-0E1C-1B94-976D3FFB03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B55051-FE72-47ED-AABF-E8C29605CC02}" type="slidenum">
              <a:rPr lang="en-US" smtClean="0"/>
              <a:t>‹#›</a:t>
            </a:fld>
            <a:endParaRPr lang="en-US"/>
          </a:p>
        </p:txBody>
      </p:sp>
      <p:pic>
        <p:nvPicPr>
          <p:cNvPr id="7" name="Graphic 6">
            <a:extLst>
              <a:ext uri="{FF2B5EF4-FFF2-40B4-BE49-F238E27FC236}">
                <a16:creationId xmlns:a16="http://schemas.microsoft.com/office/drawing/2014/main" id="{8B97CFB9-DFC7-21AE-48BE-AD7A3EAD969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 y="1"/>
            <a:ext cx="9201845" cy="5269451"/>
          </a:xfrm>
          <a:prstGeom prst="rect">
            <a:avLst/>
          </a:prstGeom>
        </p:spPr>
      </p:pic>
      <p:pic>
        <p:nvPicPr>
          <p:cNvPr id="8" name="Picture 7" descr="Logo&#10;&#10;Description automatically generated">
            <a:extLst>
              <a:ext uri="{FF2B5EF4-FFF2-40B4-BE49-F238E27FC236}">
                <a16:creationId xmlns:a16="http://schemas.microsoft.com/office/drawing/2014/main" id="{DB9DD70F-007E-02B8-6010-2841655363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5864" y="-190003"/>
            <a:ext cx="1458019" cy="1458019"/>
          </a:xfrm>
          <a:prstGeom prst="rect">
            <a:avLst/>
          </a:prstGeom>
        </p:spPr>
      </p:pic>
    </p:spTree>
    <p:extLst>
      <p:ext uri="{BB962C8B-B14F-4D97-AF65-F5344CB8AC3E}">
        <p14:creationId xmlns:p14="http://schemas.microsoft.com/office/powerpoint/2010/main" val="2304988005"/>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CD1FF0D-5F81-465C-F985-81A9513E5C5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0A2C653-E572-799B-EDB5-5A50C612BB6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104BD-2E17-0556-2CA4-87F9B07ABA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5E51-77A2-E3E3-F0EC-8C7E942817C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1919F3A1-4241-E477-0826-FC405CFF59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F61C14-FF5F-0E1C-1B94-976D3FFB03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B55051-FE72-47ED-AABF-E8C29605CC02}" type="slidenum">
              <a:rPr lang="en-US" smtClean="0"/>
              <a:t>‹#›</a:t>
            </a:fld>
            <a:endParaRPr lang="en-US"/>
          </a:p>
        </p:txBody>
      </p:sp>
      <p:pic>
        <p:nvPicPr>
          <p:cNvPr id="7" name="Graphic 6">
            <a:extLst>
              <a:ext uri="{FF2B5EF4-FFF2-40B4-BE49-F238E27FC236}">
                <a16:creationId xmlns:a16="http://schemas.microsoft.com/office/drawing/2014/main" id="{8B97CFB9-DFC7-21AE-48BE-AD7A3EAD969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 y="1"/>
            <a:ext cx="9201845" cy="5269451"/>
          </a:xfrm>
          <a:prstGeom prst="rect">
            <a:avLst/>
          </a:prstGeom>
        </p:spPr>
      </p:pic>
      <p:pic>
        <p:nvPicPr>
          <p:cNvPr id="8" name="Picture 7" descr="Logo&#10;&#10;Description automatically generated">
            <a:extLst>
              <a:ext uri="{FF2B5EF4-FFF2-40B4-BE49-F238E27FC236}">
                <a16:creationId xmlns:a16="http://schemas.microsoft.com/office/drawing/2014/main" id="{DB9DD70F-007E-02B8-6010-2841655363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5864" y="-190003"/>
            <a:ext cx="1458019" cy="1458019"/>
          </a:xfrm>
          <a:prstGeom prst="rect">
            <a:avLst/>
          </a:prstGeom>
        </p:spPr>
      </p:pic>
    </p:spTree>
    <p:extLst>
      <p:ext uri="{BB962C8B-B14F-4D97-AF65-F5344CB8AC3E}">
        <p14:creationId xmlns:p14="http://schemas.microsoft.com/office/powerpoint/2010/main" val="631723677"/>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1AB60028-9D56-02C5-0CEA-2A041BC2258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0A2C653-E572-799B-EDB5-5A50C612BB6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104BD-2E17-0556-2CA4-87F9B07ABA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5E51-77A2-E3E3-F0EC-8C7E942817C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10986E-82A8-4AD7-8E93-1DB578233A54}" type="datetimeFigureOut">
              <a:rPr lang="en-US" smtClean="0"/>
              <a:t>06/01/2025</a:t>
            </a:fld>
            <a:endParaRPr lang="en-US"/>
          </a:p>
        </p:txBody>
      </p:sp>
      <p:sp>
        <p:nvSpPr>
          <p:cNvPr id="5" name="Footer Placeholder 4">
            <a:extLst>
              <a:ext uri="{FF2B5EF4-FFF2-40B4-BE49-F238E27FC236}">
                <a16:creationId xmlns:a16="http://schemas.microsoft.com/office/drawing/2014/main" id="{1919F3A1-4241-E477-0826-FC405CFF59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F61C14-FF5F-0E1C-1B94-976D3FFB03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B55051-FE72-47ED-AABF-E8C29605CC02}" type="slidenum">
              <a:rPr lang="en-US" smtClean="0"/>
              <a:t>‹#›</a:t>
            </a:fld>
            <a:endParaRPr lang="en-US"/>
          </a:p>
        </p:txBody>
      </p:sp>
      <p:pic>
        <p:nvPicPr>
          <p:cNvPr id="7" name="Graphic 6">
            <a:extLst>
              <a:ext uri="{FF2B5EF4-FFF2-40B4-BE49-F238E27FC236}">
                <a16:creationId xmlns:a16="http://schemas.microsoft.com/office/drawing/2014/main" id="{8B97CFB9-DFC7-21AE-48BE-AD7A3EAD969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 y="1"/>
            <a:ext cx="9201845" cy="5269451"/>
          </a:xfrm>
          <a:prstGeom prst="rect">
            <a:avLst/>
          </a:prstGeom>
        </p:spPr>
      </p:pic>
      <p:pic>
        <p:nvPicPr>
          <p:cNvPr id="8" name="Picture 7" descr="Logo&#10;&#10;Description automatically generated">
            <a:extLst>
              <a:ext uri="{FF2B5EF4-FFF2-40B4-BE49-F238E27FC236}">
                <a16:creationId xmlns:a16="http://schemas.microsoft.com/office/drawing/2014/main" id="{DB9DD70F-007E-02B8-6010-2841655363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5864" y="-190003"/>
            <a:ext cx="1458019" cy="1458019"/>
          </a:xfrm>
          <a:prstGeom prst="rect">
            <a:avLst/>
          </a:prstGeom>
        </p:spPr>
      </p:pic>
    </p:spTree>
    <p:extLst>
      <p:ext uri="{BB962C8B-B14F-4D97-AF65-F5344CB8AC3E}">
        <p14:creationId xmlns:p14="http://schemas.microsoft.com/office/powerpoint/2010/main" val="177061492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11.GIF"/><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tags" Target="../tags/tag89.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notesSlide" Target="../notesSlides/notesSlide1.xml"/><Relationship Id="rId10" Type="http://schemas.openxmlformats.org/officeDocument/2006/relationships/image" Target="../media/image14.GIF"/><Relationship Id="rId4" Type="http://schemas.openxmlformats.org/officeDocument/2006/relationships/slideLayout" Target="../slideLayouts/slideLayout8.xml"/><Relationship Id="rId9"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9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9.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9.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90.xml"/><Relationship Id="rId7" Type="http://schemas.openxmlformats.org/officeDocument/2006/relationships/image" Target="../media/image2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44.jpeg"/><Relationship Id="rId4" Type="http://schemas.openxmlformats.org/officeDocument/2006/relationships/audio" Target="../media/audio5.wav"/><Relationship Id="rId9"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1.sv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audio" Target="../media/media3.mp3"/><Relationship Id="rId16" Type="http://schemas.openxmlformats.org/officeDocument/2006/relationships/image" Target="../media/image22.gif"/><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18.gif"/><Relationship Id="rId5" Type="http://schemas.openxmlformats.org/officeDocument/2006/relationships/slideLayout" Target="../slideLayouts/slideLayout8.xml"/><Relationship Id="rId15" Type="http://schemas.openxmlformats.org/officeDocument/2006/relationships/image" Target="../media/image21.sv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10.xml"/><Relationship Id="rId6" Type="http://schemas.openxmlformats.org/officeDocument/2006/relationships/image" Target="../media/image43.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0.png"/><Relationship Id="rId3" Type="http://schemas.microsoft.com/office/2007/relationships/media" Target="../media/media9.mp3"/><Relationship Id="rId7" Type="http://schemas.openxmlformats.org/officeDocument/2006/relationships/audio" Target="../media/audio2.wav"/><Relationship Id="rId12" Type="http://schemas.openxmlformats.org/officeDocument/2006/relationships/image" Target="../media/image16.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8.xml"/><Relationship Id="rId15" Type="http://schemas.openxmlformats.org/officeDocument/2006/relationships/image" Target="../media/image22.gif"/><Relationship Id="rId10" Type="http://schemas.openxmlformats.org/officeDocument/2006/relationships/image" Target="../media/image18.gif"/><Relationship Id="rId4" Type="http://schemas.openxmlformats.org/officeDocument/2006/relationships/audio" Target="../media/media9.mp3"/><Relationship Id="rId9" Type="http://schemas.openxmlformats.org/officeDocument/2006/relationships/audio" Target="../media/audio4.wav"/><Relationship Id="rId14" Type="http://schemas.openxmlformats.org/officeDocument/2006/relationships/image" Target="../media/image21.sv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48.png"/><Relationship Id="rId11" Type="http://schemas.openxmlformats.org/officeDocument/2006/relationships/image" Target="../media/image58.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46.png"/><Relationship Id="rId10"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64.png"/><Relationship Id="rId5" Type="http://schemas.openxmlformats.org/officeDocument/2006/relationships/image" Target="../media/image46.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67.png"/><Relationship Id="rId5" Type="http://schemas.openxmlformats.org/officeDocument/2006/relationships/image" Target="../media/image46.png"/><Relationship Id="rId10" Type="http://schemas.openxmlformats.org/officeDocument/2006/relationships/image" Target="../media/image66.png"/><Relationship Id="rId4" Type="http://schemas.openxmlformats.org/officeDocument/2006/relationships/image" Target="../media/image52.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71.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70.png"/><Relationship Id="rId5" Type="http://schemas.openxmlformats.org/officeDocument/2006/relationships/image" Target="../media/image46.png"/><Relationship Id="rId10" Type="http://schemas.openxmlformats.org/officeDocument/2006/relationships/image" Target="../media/image69.png"/><Relationship Id="rId4" Type="http://schemas.openxmlformats.org/officeDocument/2006/relationships/image" Target="../media/image52.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73.png"/><Relationship Id="rId5" Type="http://schemas.openxmlformats.org/officeDocument/2006/relationships/image" Target="../media/image46.png"/><Relationship Id="rId10" Type="http://schemas.openxmlformats.org/officeDocument/2006/relationships/image" Target="../media/image72.png"/><Relationship Id="rId4" Type="http://schemas.openxmlformats.org/officeDocument/2006/relationships/image" Target="../media/image52.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11" Type="http://schemas.openxmlformats.org/officeDocument/2006/relationships/image" Target="../media/image75.png"/><Relationship Id="rId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52.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8.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90.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8.xml"/><Relationship Id="rId7" Type="http://schemas.openxmlformats.org/officeDocument/2006/relationships/image" Target="../media/image16.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8.xml"/><Relationship Id="rId7" Type="http://schemas.openxmlformats.org/officeDocument/2006/relationships/image" Target="../media/image16.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8.xml"/><Relationship Id="rId7" Type="http://schemas.openxmlformats.org/officeDocument/2006/relationships/image" Target="../media/image16.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8.xml"/><Relationship Id="rId7" Type="http://schemas.openxmlformats.org/officeDocument/2006/relationships/image" Target="../media/image16.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svg"/><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0.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8.xml"/><Relationship Id="rId15" Type="http://schemas.openxmlformats.org/officeDocument/2006/relationships/image" Target="../media/image16.png"/><Relationship Id="rId10" Type="http://schemas.openxmlformats.org/officeDocument/2006/relationships/image" Target="../media/image18.gif"/><Relationship Id="rId4" Type="http://schemas.openxmlformats.org/officeDocument/2006/relationships/audio" Target="../media/media11.mp3"/><Relationship Id="rId9" Type="http://schemas.openxmlformats.org/officeDocument/2006/relationships/audio" Target="../media/audio4.wav"/><Relationship Id="rId14" Type="http://schemas.openxmlformats.org/officeDocument/2006/relationships/image" Target="../media/image22.gif"/></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8.png"/><Relationship Id="rId1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9.png"/><Relationship Id="rId17" Type="http://schemas.openxmlformats.org/officeDocument/2006/relationships/image" Target="../media/image90.svg"/><Relationship Id="rId2" Type="http://schemas.openxmlformats.org/officeDocument/2006/relationships/notesSlide" Target="../notesSlides/notesSlide7.xml"/><Relationship Id="rId16" Type="http://schemas.openxmlformats.org/officeDocument/2006/relationships/image" Target="../media/image89.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57.png"/><Relationship Id="rId5" Type="http://schemas.openxmlformats.org/officeDocument/2006/relationships/image" Target="../media/image86.png"/><Relationship Id="rId15" Type="http://schemas.openxmlformats.org/officeDocument/2006/relationships/image" Target="../media/image41.png"/><Relationship Id="rId10"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9.png"/><Relationship Id="rId1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6.png"/><Relationship Id="rId17"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61.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60.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90.svg"/></Relationships>
</file>

<file path=ppt/slides/_rels/slide5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9.png"/><Relationship Id="rId1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6.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64.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90.svg"/></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9.png"/><Relationship Id="rId1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6.png"/><Relationship Id="rId17" Type="http://schemas.openxmlformats.org/officeDocument/2006/relationships/image" Target="../media/image68.png"/><Relationship Id="rId2" Type="http://schemas.openxmlformats.org/officeDocument/2006/relationships/notesSlide" Target="../notesSlides/notesSlide10.xml"/><Relationship Id="rId16" Type="http://schemas.openxmlformats.org/officeDocument/2006/relationships/image" Target="../media/image67.png"/><Relationship Id="rId20" Type="http://schemas.openxmlformats.org/officeDocument/2006/relationships/image" Target="../media/image65.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6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90.svg"/></Relationships>
</file>

<file path=ppt/slides/_rels/slide5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9.png"/><Relationship Id="rId1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6.png"/><Relationship Id="rId17" Type="http://schemas.openxmlformats.org/officeDocument/2006/relationships/image" Target="../media/image71.png"/><Relationship Id="rId2" Type="http://schemas.openxmlformats.org/officeDocument/2006/relationships/notesSlide" Target="../notesSlides/notesSlide11.xml"/><Relationship Id="rId16" Type="http://schemas.openxmlformats.org/officeDocument/2006/relationships/image" Target="../media/image70.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69.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90.sv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6.png"/><Relationship Id="rId1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88.png"/><Relationship Id="rId17" Type="http://schemas.openxmlformats.org/officeDocument/2006/relationships/image" Target="../media/image73.png"/><Relationship Id="rId2" Type="http://schemas.openxmlformats.org/officeDocument/2006/relationships/notesSlide" Target="../notesSlides/notesSlide12.xml"/><Relationship Id="rId16" Type="http://schemas.openxmlformats.org/officeDocument/2006/relationships/image" Target="../media/image72.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86.png"/><Relationship Id="rId15" Type="http://schemas.openxmlformats.org/officeDocument/2006/relationships/image" Target="../media/image90.svg"/><Relationship Id="rId10" Type="http://schemas.openxmlformats.org/officeDocument/2006/relationships/image" Target="../media/image91.png"/><Relationship Id="rId19" Type="http://schemas.openxmlformats.org/officeDocument/2006/relationships/image" Target="../media/image40.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89.png"/></Relationships>
</file>

<file path=ppt/slides/_rels/slide5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9.png"/><Relationship Id="rId1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6.png"/><Relationship Id="rId1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132.xml"/><Relationship Id="rId6" Type="http://schemas.openxmlformats.org/officeDocument/2006/relationships/image" Target="../media/image39.png"/><Relationship Id="rId11" Type="http://schemas.openxmlformats.org/officeDocument/2006/relationships/image" Target="../media/image88.png"/><Relationship Id="rId5" Type="http://schemas.openxmlformats.org/officeDocument/2006/relationships/image" Target="../media/image86.png"/><Relationship Id="rId1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90.svg"/></Relationships>
</file>

<file path=ppt/slides/_rels/slide5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microsoft.com/office/2007/relationships/hdphoto" Target="../media/hdphoto1.wdp"/><Relationship Id="rId2" Type="http://schemas.openxmlformats.org/officeDocument/2006/relationships/audio" Target="../media/audio8.wav"/><Relationship Id="rId1" Type="http://schemas.openxmlformats.org/officeDocument/2006/relationships/slideLayout" Target="../slideLayouts/slideLayout7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slideLayout" Target="../slideLayouts/slideLayout54.xml"/><Relationship Id="rId1" Type="http://schemas.openxmlformats.org/officeDocument/2006/relationships/tags" Target="../tags/tag91.xml"/><Relationship Id="rId6" Type="http://schemas.openxmlformats.org/officeDocument/2006/relationships/image" Target="../media/image102.png"/><Relationship Id="rId5" Type="http://schemas.microsoft.com/office/2007/relationships/hdphoto" Target="../media/hdphoto2.wdp"/><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5.wav"/><Relationship Id="rId1" Type="http://schemas.openxmlformats.org/officeDocument/2006/relationships/slideLayout" Target="../slideLayouts/slideLayout90.xml"/><Relationship Id="rId5" Type="http://schemas.openxmlformats.org/officeDocument/2006/relationships/image" Target="../media/image28.jpeg"/><Relationship Id="rId4" Type="http://schemas.openxmlformats.org/officeDocument/2006/relationships/image" Target="../media/image27.jpeg"/></Relationships>
</file>

<file path=ppt/slides/_rels/slide60.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notesSlide" Target="../notesSlides/notesSlide14.xml"/><Relationship Id="rId7" Type="http://schemas.openxmlformats.org/officeDocument/2006/relationships/image" Target="../media/image11.GIF"/><Relationship Id="rId2" Type="http://schemas.openxmlformats.org/officeDocument/2006/relationships/slideLayout" Target="../slideLayouts/slideLayout31.xml"/><Relationship Id="rId1" Type="http://schemas.openxmlformats.org/officeDocument/2006/relationships/tags" Target="../tags/tag92.xml"/><Relationship Id="rId6" Type="http://schemas.openxmlformats.org/officeDocument/2006/relationships/image" Target="../media/image13.GIF"/><Relationship Id="rId5" Type="http://schemas.openxmlformats.org/officeDocument/2006/relationships/image" Target="../media/image10.png"/><Relationship Id="rId10" Type="http://schemas.openxmlformats.org/officeDocument/2006/relationships/image" Target="../media/image105.png"/><Relationship Id="rId4" Type="http://schemas.openxmlformats.org/officeDocument/2006/relationships/image" Target="../media/image12.png"/><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8.xml"/><Relationship Id="rId5" Type="http://schemas.openxmlformats.org/officeDocument/2006/relationships/image" Target="../media/image22.gi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svg"/><Relationship Id="rId3" Type="http://schemas.microsoft.com/office/2007/relationships/media" Target="../media/media7.mp3"/><Relationship Id="rId7" Type="http://schemas.openxmlformats.org/officeDocument/2006/relationships/audio" Target="../media/audio2.wav"/><Relationship Id="rId12" Type="http://schemas.openxmlformats.org/officeDocument/2006/relationships/image" Target="../media/image20.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8.xml"/><Relationship Id="rId15" Type="http://schemas.openxmlformats.org/officeDocument/2006/relationships/image" Target="../media/image16.png"/><Relationship Id="rId10" Type="http://schemas.openxmlformats.org/officeDocument/2006/relationships/image" Target="../media/image18.gif"/><Relationship Id="rId4" Type="http://schemas.openxmlformats.org/officeDocument/2006/relationships/audio" Target="../media/media7.mp3"/><Relationship Id="rId9" Type="http://schemas.openxmlformats.org/officeDocument/2006/relationships/audio" Target="../media/audio4.wav"/><Relationship Id="rId1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9B0">
            <a:alpha val="79000"/>
          </a:srgbClr>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1769B7C-E50A-74FF-DECF-55015F4BA99B}"/>
              </a:ext>
            </a:extLst>
          </p:cNvPr>
          <p:cNvGrpSpPr/>
          <p:nvPr/>
        </p:nvGrpSpPr>
        <p:grpSpPr>
          <a:xfrm>
            <a:off x="-957261" y="4025403"/>
            <a:ext cx="11058521" cy="1118641"/>
            <a:chOff x="-2419622" y="5397105"/>
            <a:chExt cx="14748535" cy="1491910"/>
          </a:xfrm>
        </p:grpSpPr>
        <p:pic>
          <p:nvPicPr>
            <p:cNvPr id="33" name="图片 16">
              <a:extLst>
                <a:ext uri="{FF2B5EF4-FFF2-40B4-BE49-F238E27FC236}">
                  <a16:creationId xmlns:a16="http://schemas.microsoft.com/office/drawing/2014/main" id="{F00D32FF-93D5-14F2-E28D-F54C819115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30" name="图片 16">
              <a:extLst>
                <a:ext uri="{FF2B5EF4-FFF2-40B4-BE49-F238E27FC236}">
                  <a16:creationId xmlns:a16="http://schemas.microsoft.com/office/drawing/2014/main" id="{0889D413-7EB0-6D52-6B3B-A6624F5ADD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12" name="Picture 11">
            <a:extLst>
              <a:ext uri="{FF2B5EF4-FFF2-40B4-BE49-F238E27FC236}">
                <a16:creationId xmlns:a16="http://schemas.microsoft.com/office/drawing/2014/main" id="{5D967BBE-958B-010A-FB67-3FD00F35B235}"/>
              </a:ext>
            </a:extLst>
          </p:cNvPr>
          <p:cNvPicPr>
            <a:picLocks noChangeAspect="1"/>
          </p:cNvPicPr>
          <p:nvPr/>
        </p:nvPicPr>
        <p:blipFill>
          <a:blip r:embed="rId7"/>
          <a:stretch>
            <a:fillRect/>
          </a:stretch>
        </p:blipFill>
        <p:spPr>
          <a:xfrm>
            <a:off x="727923" y="2808091"/>
            <a:ext cx="5713512" cy="5713512"/>
          </a:xfrm>
          <a:prstGeom prst="rect">
            <a:avLst/>
          </a:prstGeom>
        </p:spPr>
      </p:pic>
      <p:sp>
        <p:nvSpPr>
          <p:cNvPr id="5" name="任意多边形 4"/>
          <p:cNvSpPr/>
          <p:nvPr/>
        </p:nvSpPr>
        <p:spPr>
          <a:xfrm>
            <a:off x="1192" y="670"/>
            <a:ext cx="3002191" cy="5300711"/>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a:solidFill>
                <a:prstClr val="white"/>
              </a:solidFill>
              <a:latin typeface="Arial"/>
              <a:ea typeface="微软雅黑"/>
            </a:endParaRPr>
          </a:p>
        </p:txBody>
      </p:sp>
      <p:sp>
        <p:nvSpPr>
          <p:cNvPr id="3" name="矩形 3">
            <a:extLst>
              <a:ext uri="{FF2B5EF4-FFF2-40B4-BE49-F238E27FC236}">
                <a16:creationId xmlns:a16="http://schemas.microsoft.com/office/drawing/2014/main" id="{AB6A96E2-8641-8619-B539-1D40B8040D50}"/>
              </a:ext>
            </a:extLst>
          </p:cNvPr>
          <p:cNvSpPr/>
          <p:nvPr/>
        </p:nvSpPr>
        <p:spPr>
          <a:xfrm>
            <a:off x="7904" y="805180"/>
            <a:ext cx="9141143" cy="383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a:solidFill>
                <a:prstClr val="white"/>
              </a:solidFill>
              <a:latin typeface="Arial"/>
              <a:ea typeface="微软雅黑"/>
            </a:endParaRPr>
          </a:p>
        </p:txBody>
      </p:sp>
      <p:sp>
        <p:nvSpPr>
          <p:cNvPr id="4" name="任意多边形 3"/>
          <p:cNvSpPr/>
          <p:nvPr/>
        </p:nvSpPr>
        <p:spPr>
          <a:xfrm>
            <a:off x="-3441" y="670"/>
            <a:ext cx="2496831" cy="5142161"/>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rgbClr val="82C7F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dirty="0">
              <a:solidFill>
                <a:prstClr val="white"/>
              </a:solidFill>
              <a:latin typeface="Arial"/>
              <a:ea typeface="微软雅黑"/>
            </a:endParaRPr>
          </a:p>
        </p:txBody>
      </p:sp>
      <p:pic>
        <p:nvPicPr>
          <p:cNvPr id="25" name="Picture 24">
            <a:extLst>
              <a:ext uri="{FF2B5EF4-FFF2-40B4-BE49-F238E27FC236}">
                <a16:creationId xmlns:a16="http://schemas.microsoft.com/office/drawing/2014/main" id="{67791B96-74A4-728B-9FFC-BCBB10C89BAE}"/>
              </a:ext>
            </a:extLst>
          </p:cNvPr>
          <p:cNvPicPr>
            <a:picLocks noChangeAspect="1"/>
          </p:cNvPicPr>
          <p:nvPr/>
        </p:nvPicPr>
        <p:blipFill rotWithShape="1">
          <a:blip r:embed="rId8"/>
          <a:srcRect b="9578"/>
          <a:stretch/>
        </p:blipFill>
        <p:spPr>
          <a:xfrm>
            <a:off x="-252299" y="-633746"/>
            <a:ext cx="3283127" cy="5776431"/>
          </a:xfrm>
          <a:prstGeom prst="rect">
            <a:avLst/>
          </a:prstGeom>
        </p:spPr>
      </p:pic>
      <p:pic>
        <p:nvPicPr>
          <p:cNvPr id="11" name="Picture 10">
            <a:extLst>
              <a:ext uri="{FF2B5EF4-FFF2-40B4-BE49-F238E27FC236}">
                <a16:creationId xmlns:a16="http://schemas.microsoft.com/office/drawing/2014/main" id="{B6F5A06D-5FB6-FCDC-24A6-850C7799FD6E}"/>
              </a:ext>
            </a:extLst>
          </p:cNvPr>
          <p:cNvPicPr>
            <a:picLocks noChangeAspect="1"/>
          </p:cNvPicPr>
          <p:nvPr/>
        </p:nvPicPr>
        <p:blipFill>
          <a:blip r:embed="rId9"/>
          <a:stretch>
            <a:fillRect/>
          </a:stretch>
        </p:blipFill>
        <p:spPr>
          <a:xfrm>
            <a:off x="7705367" y="1635424"/>
            <a:ext cx="4570810" cy="4570810"/>
          </a:xfrm>
          <a:prstGeom prst="rect">
            <a:avLst/>
          </a:prstGeom>
        </p:spPr>
      </p:pic>
      <p:pic>
        <p:nvPicPr>
          <p:cNvPr id="13" name="Picture 12">
            <a:extLst>
              <a:ext uri="{FF2B5EF4-FFF2-40B4-BE49-F238E27FC236}">
                <a16:creationId xmlns:a16="http://schemas.microsoft.com/office/drawing/2014/main" id="{AD09DAD3-96FF-B1BB-E0BF-FEAD43942766}"/>
              </a:ext>
            </a:extLst>
          </p:cNvPr>
          <p:cNvPicPr>
            <a:picLocks noChangeAspect="1"/>
          </p:cNvPicPr>
          <p:nvPr/>
        </p:nvPicPr>
        <p:blipFill>
          <a:blip r:embed="rId10"/>
          <a:stretch>
            <a:fillRect/>
          </a:stretch>
        </p:blipFill>
        <p:spPr>
          <a:xfrm>
            <a:off x="-951061" y="835322"/>
            <a:ext cx="1904504" cy="2094954"/>
          </a:xfrm>
          <a:prstGeom prst="rect">
            <a:avLst/>
          </a:prstGeom>
        </p:spPr>
      </p:pic>
      <p:pic>
        <p:nvPicPr>
          <p:cNvPr id="15" name="Picture 14">
            <a:extLst>
              <a:ext uri="{FF2B5EF4-FFF2-40B4-BE49-F238E27FC236}">
                <a16:creationId xmlns:a16="http://schemas.microsoft.com/office/drawing/2014/main" id="{A80A6CB8-71EF-E465-D773-3AD2A5E0939F}"/>
              </a:ext>
            </a:extLst>
          </p:cNvPr>
          <p:cNvPicPr>
            <a:picLocks noChangeAspect="1"/>
          </p:cNvPicPr>
          <p:nvPr/>
        </p:nvPicPr>
        <p:blipFill>
          <a:blip r:embed="rId11"/>
          <a:stretch>
            <a:fillRect/>
          </a:stretch>
        </p:blipFill>
        <p:spPr>
          <a:xfrm>
            <a:off x="2445457" y="1780094"/>
            <a:ext cx="3809008" cy="2856756"/>
          </a:xfrm>
          <a:prstGeom prst="rect">
            <a:avLst/>
          </a:prstGeom>
        </p:spPr>
      </p:pic>
      <p:pic>
        <p:nvPicPr>
          <p:cNvPr id="16" name="Picture 15">
            <a:extLst>
              <a:ext uri="{FF2B5EF4-FFF2-40B4-BE49-F238E27FC236}">
                <a16:creationId xmlns:a16="http://schemas.microsoft.com/office/drawing/2014/main" id="{075B9227-68D6-CDAD-59E4-017BA4C22487}"/>
              </a:ext>
            </a:extLst>
          </p:cNvPr>
          <p:cNvPicPr>
            <a:picLocks noChangeAspect="1"/>
          </p:cNvPicPr>
          <p:nvPr/>
        </p:nvPicPr>
        <p:blipFill>
          <a:blip r:embed="rId11"/>
          <a:stretch>
            <a:fillRect/>
          </a:stretch>
        </p:blipFill>
        <p:spPr>
          <a:xfrm>
            <a:off x="5931165" y="-389045"/>
            <a:ext cx="3809008" cy="2856756"/>
          </a:xfrm>
          <a:prstGeom prst="rect">
            <a:avLst/>
          </a:prstGeom>
        </p:spPr>
      </p:pic>
      <p:pic>
        <p:nvPicPr>
          <p:cNvPr id="17" name="Tieng-phao-hoa-no-tren-bau-troi-www_tiengdong_com">
            <a:hlinkClick r:id="" action="ppaction://media"/>
            <a:extLst>
              <a:ext uri="{FF2B5EF4-FFF2-40B4-BE49-F238E27FC236}">
                <a16:creationId xmlns:a16="http://schemas.microsoft.com/office/drawing/2014/main" id="{6D59C928-D295-6DFF-0D40-ED38AD1A728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002524" y="3761612"/>
            <a:ext cx="609441" cy="609441"/>
          </a:xfrm>
          <a:prstGeom prst="rect">
            <a:avLst/>
          </a:prstGeom>
        </p:spPr>
      </p:pic>
      <p:grpSp>
        <p:nvGrpSpPr>
          <p:cNvPr id="6" name="Group 5">
            <a:extLst>
              <a:ext uri="{FF2B5EF4-FFF2-40B4-BE49-F238E27FC236}">
                <a16:creationId xmlns:a16="http://schemas.microsoft.com/office/drawing/2014/main" id="{D9234FB8-93C4-E4F2-C3D3-15F77B3B0EFA}"/>
              </a:ext>
            </a:extLst>
          </p:cNvPr>
          <p:cNvGrpSpPr/>
          <p:nvPr/>
        </p:nvGrpSpPr>
        <p:grpSpPr>
          <a:xfrm rot="10800000">
            <a:off x="-957261" y="671"/>
            <a:ext cx="11058521" cy="1118641"/>
            <a:chOff x="-2419622" y="5397105"/>
            <a:chExt cx="14748535" cy="1491910"/>
          </a:xfrm>
        </p:grpSpPr>
        <p:pic>
          <p:nvPicPr>
            <p:cNvPr id="7" name="图片 16">
              <a:extLst>
                <a:ext uri="{FF2B5EF4-FFF2-40B4-BE49-F238E27FC236}">
                  <a16:creationId xmlns:a16="http://schemas.microsoft.com/office/drawing/2014/main" id="{CDD7CEC1-E7C7-95B4-5B25-D062D3A5FB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8" name="图片 16">
              <a:extLst>
                <a:ext uri="{FF2B5EF4-FFF2-40B4-BE49-F238E27FC236}">
                  <a16:creationId xmlns:a16="http://schemas.microsoft.com/office/drawing/2014/main" id="{89F4B3AC-B9BD-1399-38AD-F8E21DD1E9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18" name="TextBox 17">
            <a:extLst>
              <a:ext uri="{FF2B5EF4-FFF2-40B4-BE49-F238E27FC236}">
                <a16:creationId xmlns:a16="http://schemas.microsoft.com/office/drawing/2014/main" id="{E3E0D50B-6BF8-382C-E4D5-A88157771996}"/>
              </a:ext>
            </a:extLst>
          </p:cNvPr>
          <p:cNvSpPr txBox="1"/>
          <p:nvPr/>
        </p:nvSpPr>
        <p:spPr>
          <a:xfrm>
            <a:off x="2217375" y="1040400"/>
            <a:ext cx="6451075" cy="2339102"/>
          </a:xfrm>
          <a:prstGeom prst="rect">
            <a:avLst/>
          </a:prstGeom>
          <a:noFill/>
        </p:spPr>
        <p:txBody>
          <a:bodyPr wrap="square" rtlCol="0">
            <a:spAutoFit/>
          </a:bodyPr>
          <a:lstStyle/>
          <a:p>
            <a:pPr algn="ctr" defTabSz="1371224">
              <a:defRPr/>
            </a:pPr>
            <a:r>
              <a:rPr lang="en-US" sz="2000" b="1">
                <a:solidFill>
                  <a:srgbClr val="0070C0"/>
                </a:solidFill>
                <a:latin typeface="UTM Avo" panose="02040603050506020204" pitchFamily="18" charset="0"/>
                <a:cs typeface="Times New Roman" panose="02020603050405020304" pitchFamily="18" charset="0"/>
              </a:rPr>
              <a:t>UỶ BAN NHÂN DÂN HUYỆN HÓC MÔN</a:t>
            </a:r>
          </a:p>
          <a:p>
            <a:pPr algn="ctr" defTabSz="1371224">
              <a:defRPr/>
            </a:pPr>
            <a:endParaRPr lang="en-US" sz="1800" b="1">
              <a:solidFill>
                <a:srgbClr val="0070C0"/>
              </a:solidFill>
              <a:latin typeface="UTM Avo" panose="02040603050506020204" pitchFamily="18" charset="0"/>
              <a:cs typeface="Times New Roman" panose="02020603050405020304" pitchFamily="18" charset="0"/>
            </a:endParaRPr>
          </a:p>
          <a:p>
            <a:pPr algn="ctr" defTabSz="1371224">
              <a:defRPr/>
            </a:pPr>
            <a:endParaRPr lang="en-US" sz="3600" b="1">
              <a:solidFill>
                <a:srgbClr val="0070C0"/>
              </a:solidFill>
              <a:latin typeface="UTM Avo" panose="02040603050506020204" pitchFamily="18" charset="0"/>
              <a:cs typeface="Times New Roman" panose="02020603050405020304" pitchFamily="18" charset="0"/>
            </a:endParaRPr>
          </a:p>
          <a:p>
            <a:pPr algn="ctr" defTabSz="1371224">
              <a:defRPr/>
            </a:pPr>
            <a:r>
              <a:rPr lang="en-US" sz="3600" b="1">
                <a:solidFill>
                  <a:srgbClr val="FF0000"/>
                </a:solidFill>
                <a:latin typeface="UTM Avo" panose="02040603050506020204" pitchFamily="18" charset="0"/>
                <a:cs typeface="Times New Roman" panose="02020603050405020304" pitchFamily="18" charset="0"/>
              </a:rPr>
              <a:t>CHÀO MỪNG QUÝ THẦY CÔ VỀ DỰ GIỜ THĂM LỚP</a:t>
            </a:r>
            <a:endParaRPr lang="en-US" sz="3600" b="1" dirty="0">
              <a:solidFill>
                <a:srgbClr val="FF0000"/>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9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1" presetClass="mediacall" presetSubtype="0" fill="hold" nodeType="withEffect">
                                  <p:stCondLst>
                                    <p:cond delay="0"/>
                                  </p:stCondLst>
                                  <p:childTnLst>
                                    <p:cmd type="call" cmd="playFrom(0.0)">
                                      <p:cBhvr>
                                        <p:cTn id="12" dur="63034" fill="hold"/>
                                        <p:tgtEl>
                                          <p:spTgt spid="17"/>
                                        </p:tgtEl>
                                      </p:cBhvr>
                                    </p:cmd>
                                  </p:childTnLst>
                                </p:cTn>
                              </p:par>
                              <p:par>
                                <p:cTn id="13" presetID="14" presetClass="entr" presetSubtype="1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15"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043896-C98B-4212-933E-1B136A5B78BC}"/>
              </a:ext>
            </a:extLst>
          </p:cNvPr>
          <p:cNvGrpSpPr/>
          <p:nvPr/>
        </p:nvGrpSpPr>
        <p:grpSpPr>
          <a:xfrm>
            <a:off x="6153271" y="2348657"/>
            <a:ext cx="2656442" cy="659121"/>
            <a:chOff x="97210" y="5620341"/>
            <a:chExt cx="6114724" cy="1994642"/>
          </a:xfrm>
        </p:grpSpPr>
        <p:pic>
          <p:nvPicPr>
            <p:cNvPr id="8" name="Picture 7" descr="Rectangle&#10;&#10;Description automatically generated">
              <a:extLst>
                <a:ext uri="{FF2B5EF4-FFF2-40B4-BE49-F238E27FC236}">
                  <a16:creationId xmlns:a16="http://schemas.microsoft.com/office/drawing/2014/main" id="{11D10EF1-3907-4B50-9623-F0FA34839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9" name="TextBox 8">
              <a:extLst>
                <a:ext uri="{FF2B5EF4-FFF2-40B4-BE49-F238E27FC236}">
                  <a16:creationId xmlns:a16="http://schemas.microsoft.com/office/drawing/2014/main" id="{F5098B99-7987-4275-92AD-2A5A2B6BC0F5}"/>
                </a:ext>
              </a:extLst>
            </p:cNvPr>
            <p:cNvSpPr txBox="1"/>
            <p:nvPr/>
          </p:nvSpPr>
          <p:spPr>
            <a:xfrm>
              <a:off x="425288" y="5874558"/>
              <a:ext cx="5398843" cy="1536806"/>
            </a:xfrm>
            <a:prstGeom prst="rect">
              <a:avLst/>
            </a:prstGeom>
            <a:noFill/>
          </p:spPr>
          <p:txBody>
            <a:bodyPr wrap="square" rtlCol="0">
              <a:spAutoFit/>
            </a:bodyPr>
            <a:lstStyle/>
            <a:p>
              <a:pPr algn="ctr"/>
              <a:r>
                <a:rPr lang="en-US" sz="2700" b="1">
                  <a:solidFill>
                    <a:srgbClr val="000000"/>
                  </a:solidFill>
                  <a:latin typeface="Arial"/>
                  <a:ea typeface="微软雅黑"/>
                </a:rPr>
                <a:t>Mặt đồng hồ</a:t>
              </a:r>
              <a:endParaRPr lang="en-US" sz="2700" b="1" dirty="0">
                <a:solidFill>
                  <a:srgbClr val="000000"/>
                </a:solidFill>
                <a:latin typeface="Arial"/>
                <a:ea typeface="微软雅黑"/>
              </a:endParaRPr>
            </a:p>
          </p:txBody>
        </p:sp>
      </p:grpSp>
      <p:pic>
        <p:nvPicPr>
          <p:cNvPr id="10" name="Picture 9">
            <a:extLst>
              <a:ext uri="{FF2B5EF4-FFF2-40B4-BE49-F238E27FC236}">
                <a16:creationId xmlns:a16="http://schemas.microsoft.com/office/drawing/2014/main" id="{592D84E6-F785-47D0-8AE6-2B6A8B67C092}"/>
              </a:ext>
            </a:extLst>
          </p:cNvPr>
          <p:cNvPicPr>
            <a:picLocks noChangeAspect="1"/>
          </p:cNvPicPr>
          <p:nvPr/>
        </p:nvPicPr>
        <p:blipFill>
          <a:blip r:embed="rId5"/>
          <a:stretch>
            <a:fillRect/>
          </a:stretch>
        </p:blipFill>
        <p:spPr>
          <a:xfrm>
            <a:off x="1282879" y="702095"/>
            <a:ext cx="3866445" cy="3739309"/>
          </a:xfrm>
          <a:prstGeom prst="rect">
            <a:avLst/>
          </a:prstGeom>
        </p:spPr>
      </p:pic>
      <p:grpSp>
        <p:nvGrpSpPr>
          <p:cNvPr id="4" name="Group 3">
            <a:extLst>
              <a:ext uri="{FF2B5EF4-FFF2-40B4-BE49-F238E27FC236}">
                <a16:creationId xmlns:a16="http://schemas.microsoft.com/office/drawing/2014/main" id="{EC378B1C-5214-487F-B623-BD4B5967F505}"/>
              </a:ext>
            </a:extLst>
          </p:cNvPr>
          <p:cNvGrpSpPr/>
          <p:nvPr/>
        </p:nvGrpSpPr>
        <p:grpSpPr>
          <a:xfrm>
            <a:off x="2002399" y="1642455"/>
            <a:ext cx="2536085" cy="1758872"/>
            <a:chOff x="1660307" y="2189611"/>
            <a:chExt cx="3381446" cy="2345163"/>
          </a:xfrm>
        </p:grpSpPr>
        <p:pic>
          <p:nvPicPr>
            <p:cNvPr id="3" name="Picture 2">
              <a:extLst>
                <a:ext uri="{FF2B5EF4-FFF2-40B4-BE49-F238E27FC236}">
                  <a16:creationId xmlns:a16="http://schemas.microsoft.com/office/drawing/2014/main" id="{57DDBA1C-C3EA-4BB3-B7CC-3FB0A07E31F0}"/>
                </a:ext>
              </a:extLst>
            </p:cNvPr>
            <p:cNvPicPr>
              <a:picLocks noChangeAspect="1"/>
            </p:cNvPicPr>
            <p:nvPr/>
          </p:nvPicPr>
          <p:blipFill>
            <a:blip r:embed="rId6"/>
            <a:stretch>
              <a:fillRect/>
            </a:stretch>
          </p:blipFill>
          <p:spPr>
            <a:xfrm>
              <a:off x="3296086" y="2189611"/>
              <a:ext cx="179145" cy="2345163"/>
            </a:xfrm>
            <a:prstGeom prst="rect">
              <a:avLst/>
            </a:prstGeom>
          </p:spPr>
        </p:pic>
        <p:pic>
          <p:nvPicPr>
            <p:cNvPr id="18" name="Picture 17">
              <a:extLst>
                <a:ext uri="{FF2B5EF4-FFF2-40B4-BE49-F238E27FC236}">
                  <a16:creationId xmlns:a16="http://schemas.microsoft.com/office/drawing/2014/main" id="{5A54A135-88A4-468C-B3E9-0CF4F6CCC9F6}"/>
                </a:ext>
              </a:extLst>
            </p:cNvPr>
            <p:cNvPicPr>
              <a:picLocks noChangeAspect="1"/>
            </p:cNvPicPr>
            <p:nvPr/>
          </p:nvPicPr>
          <p:blipFill>
            <a:blip r:embed="rId6"/>
            <a:stretch>
              <a:fillRect/>
            </a:stretch>
          </p:blipFill>
          <p:spPr>
            <a:xfrm rot="5400000">
              <a:off x="3221877" y="1654093"/>
              <a:ext cx="258306" cy="3381446"/>
            </a:xfrm>
            <a:prstGeom prst="rect">
              <a:avLst/>
            </a:prstGeom>
          </p:spPr>
        </p:pic>
      </p:grpSp>
      <p:sp>
        <p:nvSpPr>
          <p:cNvPr id="20" name="Arrow: Left 19">
            <a:extLst>
              <a:ext uri="{FF2B5EF4-FFF2-40B4-BE49-F238E27FC236}">
                <a16:creationId xmlns:a16="http://schemas.microsoft.com/office/drawing/2014/main" id="{408F6CBE-2A52-4F7D-B0DB-D8F312DAF5CB}"/>
              </a:ext>
            </a:extLst>
          </p:cNvPr>
          <p:cNvSpPr/>
          <p:nvPr/>
        </p:nvSpPr>
        <p:spPr>
          <a:xfrm rot="19414354">
            <a:off x="3150911" y="1218404"/>
            <a:ext cx="1489723" cy="146137"/>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微软雅黑"/>
            </a:endParaRPr>
          </a:p>
        </p:txBody>
      </p:sp>
      <p:sp>
        <p:nvSpPr>
          <p:cNvPr id="6" name="Thought Bubble: Cloud 5">
            <a:extLst>
              <a:ext uri="{FF2B5EF4-FFF2-40B4-BE49-F238E27FC236}">
                <a16:creationId xmlns:a16="http://schemas.microsoft.com/office/drawing/2014/main" id="{38EB22EF-C2FB-434C-8871-D7C34CE1E893}"/>
              </a:ext>
            </a:extLst>
          </p:cNvPr>
          <p:cNvSpPr/>
          <p:nvPr/>
        </p:nvSpPr>
        <p:spPr>
          <a:xfrm>
            <a:off x="4705177" y="289741"/>
            <a:ext cx="2034915" cy="899411"/>
          </a:xfrm>
          <a:prstGeom prst="cloudCallout">
            <a:avLst>
              <a:gd name="adj1" fmla="val -62286"/>
              <a:gd name="adj2" fmla="val 14114"/>
            </a:avLst>
          </a:prstGeom>
          <a:solidFill>
            <a:srgbClr val="DF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Arial"/>
                <a:ea typeface="微软雅黑"/>
              </a:rPr>
              <a:t>Kim giờ</a:t>
            </a:r>
          </a:p>
        </p:txBody>
      </p:sp>
      <p:sp>
        <p:nvSpPr>
          <p:cNvPr id="22" name="Arrow: Left 21">
            <a:extLst>
              <a:ext uri="{FF2B5EF4-FFF2-40B4-BE49-F238E27FC236}">
                <a16:creationId xmlns:a16="http://schemas.microsoft.com/office/drawing/2014/main" id="{8DAB9A45-A1C3-4B2C-97C7-2868DDC94EBA}"/>
              </a:ext>
            </a:extLst>
          </p:cNvPr>
          <p:cNvSpPr/>
          <p:nvPr/>
        </p:nvSpPr>
        <p:spPr>
          <a:xfrm rot="19885283" flipV="1">
            <a:off x="3711459" y="2025705"/>
            <a:ext cx="1533061" cy="125672"/>
          </a:xfrm>
          <a:prstGeom prst="left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微软雅黑"/>
            </a:endParaRPr>
          </a:p>
        </p:txBody>
      </p:sp>
      <p:sp>
        <p:nvSpPr>
          <p:cNvPr id="23" name="Thought Bubble: Cloud 22">
            <a:extLst>
              <a:ext uri="{FF2B5EF4-FFF2-40B4-BE49-F238E27FC236}">
                <a16:creationId xmlns:a16="http://schemas.microsoft.com/office/drawing/2014/main" id="{81FCE34F-6DEE-478A-AA7E-30B3DE49ABCE}"/>
              </a:ext>
            </a:extLst>
          </p:cNvPr>
          <p:cNvSpPr/>
          <p:nvPr/>
        </p:nvSpPr>
        <p:spPr>
          <a:xfrm>
            <a:off x="5291684" y="1202960"/>
            <a:ext cx="2328828" cy="899411"/>
          </a:xfrm>
          <a:prstGeom prst="cloudCallout">
            <a:avLst>
              <a:gd name="adj1" fmla="val -57651"/>
              <a:gd name="adj2" fmla="val 1867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Arial"/>
                <a:ea typeface="微软雅黑"/>
              </a:rPr>
              <a:t>Kim phút</a:t>
            </a:r>
          </a:p>
        </p:txBody>
      </p:sp>
      <p:sp>
        <p:nvSpPr>
          <p:cNvPr id="27" name="Oval 26">
            <a:extLst>
              <a:ext uri="{FF2B5EF4-FFF2-40B4-BE49-F238E27FC236}">
                <a16:creationId xmlns:a16="http://schemas.microsoft.com/office/drawing/2014/main" id="{CB93B21F-86E9-42B7-9BE0-0A76D080D4D2}"/>
              </a:ext>
            </a:extLst>
          </p:cNvPr>
          <p:cNvSpPr/>
          <p:nvPr/>
        </p:nvSpPr>
        <p:spPr>
          <a:xfrm>
            <a:off x="4050730" y="2906197"/>
            <a:ext cx="669255" cy="5479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微软雅黑"/>
            </a:endParaRPr>
          </a:p>
        </p:txBody>
      </p:sp>
      <p:sp>
        <p:nvSpPr>
          <p:cNvPr id="17" name="Speech Bubble: Rectangle with Corners Rounded 16">
            <a:extLst>
              <a:ext uri="{FF2B5EF4-FFF2-40B4-BE49-F238E27FC236}">
                <a16:creationId xmlns:a16="http://schemas.microsoft.com/office/drawing/2014/main" id="{1D40C0D1-8723-48EE-B241-C7296EF984F8}"/>
              </a:ext>
            </a:extLst>
          </p:cNvPr>
          <p:cNvSpPr/>
          <p:nvPr/>
        </p:nvSpPr>
        <p:spPr>
          <a:xfrm>
            <a:off x="5213047" y="3205838"/>
            <a:ext cx="3685565" cy="1245757"/>
          </a:xfrm>
          <a:prstGeom prst="wedgeRoundRectCallout">
            <a:avLst>
              <a:gd name="adj1" fmla="val -62014"/>
              <a:gd name="adj2" fmla="val -37675"/>
              <a:gd name="adj3" fmla="val 16667"/>
            </a:avLst>
          </a:prstGeom>
          <a:solidFill>
            <a:srgbClr val="FFC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Arial"/>
                <a:ea typeface="微软雅黑"/>
              </a:rPr>
              <a:t>Các số ghi trên mặt đồng hồ là số La mã</a:t>
            </a:r>
            <a:endParaRPr lang="en-US" sz="2400" b="1" dirty="0">
              <a:solidFill>
                <a:srgbClr val="000000"/>
              </a:solidFill>
              <a:latin typeface="Arial"/>
              <a:ea typeface="微软雅黑"/>
            </a:endParaRPr>
          </a:p>
        </p:txBody>
      </p:sp>
      <p:grpSp>
        <p:nvGrpSpPr>
          <p:cNvPr id="21" name="Group 20">
            <a:extLst>
              <a:ext uri="{FF2B5EF4-FFF2-40B4-BE49-F238E27FC236}">
                <a16:creationId xmlns:a16="http://schemas.microsoft.com/office/drawing/2014/main" id="{C58C57A6-D3A1-4A55-99E2-278DB578A237}"/>
              </a:ext>
            </a:extLst>
          </p:cNvPr>
          <p:cNvGrpSpPr/>
          <p:nvPr/>
        </p:nvGrpSpPr>
        <p:grpSpPr>
          <a:xfrm>
            <a:off x="116103" y="2056645"/>
            <a:ext cx="1610676" cy="1344681"/>
            <a:chOff x="-214377" y="2426973"/>
            <a:chExt cx="2147568" cy="1792908"/>
          </a:xfrm>
        </p:grpSpPr>
        <p:sp>
          <p:nvSpPr>
            <p:cNvPr id="28" name="Arrow: Left 27">
              <a:extLst>
                <a:ext uri="{FF2B5EF4-FFF2-40B4-BE49-F238E27FC236}">
                  <a16:creationId xmlns:a16="http://schemas.microsoft.com/office/drawing/2014/main" id="{61F8979D-AA4E-4D20-8FAA-2296A1E423B5}"/>
                </a:ext>
              </a:extLst>
            </p:cNvPr>
            <p:cNvSpPr/>
            <p:nvPr/>
          </p:nvSpPr>
          <p:spPr>
            <a:xfrm rot="10137557">
              <a:off x="989986" y="2564158"/>
              <a:ext cx="825326" cy="303581"/>
            </a:xfrm>
            <a:prstGeom prst="left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rgbClr val="002060"/>
                </a:solidFill>
                <a:latin typeface="Arial"/>
                <a:ea typeface="微软雅黑"/>
              </a:endParaRPr>
            </a:p>
          </p:txBody>
        </p:sp>
        <p:sp>
          <p:nvSpPr>
            <p:cNvPr id="31" name="Arrow: Left 30">
              <a:extLst>
                <a:ext uri="{FF2B5EF4-FFF2-40B4-BE49-F238E27FC236}">
                  <a16:creationId xmlns:a16="http://schemas.microsoft.com/office/drawing/2014/main" id="{E7EC6F61-A497-4A0F-8AF0-B3CD7A9F792C}"/>
                </a:ext>
              </a:extLst>
            </p:cNvPr>
            <p:cNvSpPr/>
            <p:nvPr/>
          </p:nvSpPr>
          <p:spPr>
            <a:xfrm rot="11791318">
              <a:off x="1107865" y="3637985"/>
              <a:ext cx="825326" cy="303581"/>
            </a:xfrm>
            <a:prstGeom prst="left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rgbClr val="002060"/>
                </a:solidFill>
                <a:latin typeface="Arial"/>
                <a:ea typeface="微软雅黑"/>
              </a:endParaRPr>
            </a:p>
          </p:txBody>
        </p:sp>
        <p:sp>
          <p:nvSpPr>
            <p:cNvPr id="19" name="Rectangle: Rounded Corners 18">
              <a:extLst>
                <a:ext uri="{FF2B5EF4-FFF2-40B4-BE49-F238E27FC236}">
                  <a16:creationId xmlns:a16="http://schemas.microsoft.com/office/drawing/2014/main" id="{54047741-66C4-4601-A5B9-3EEE06609E50}"/>
                </a:ext>
              </a:extLst>
            </p:cNvPr>
            <p:cNvSpPr/>
            <p:nvPr/>
          </p:nvSpPr>
          <p:spPr>
            <a:xfrm>
              <a:off x="-214377" y="2426973"/>
              <a:ext cx="1617027" cy="179290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Arial"/>
                  <a:ea typeface="微软雅黑"/>
                </a:rPr>
                <a:t>VẠCH CHỈ GIỜ</a:t>
              </a:r>
            </a:p>
          </p:txBody>
        </p:sp>
      </p:grpSp>
      <p:sp>
        <p:nvSpPr>
          <p:cNvPr id="2" name="Arrow: Left 1">
            <a:extLst>
              <a:ext uri="{FF2B5EF4-FFF2-40B4-BE49-F238E27FC236}">
                <a16:creationId xmlns:a16="http://schemas.microsoft.com/office/drawing/2014/main" id="{8E363D6E-54BA-4A38-9E4A-C510D01EC2C2}"/>
              </a:ext>
            </a:extLst>
          </p:cNvPr>
          <p:cNvSpPr/>
          <p:nvPr/>
        </p:nvSpPr>
        <p:spPr>
          <a:xfrm>
            <a:off x="4035774" y="2579648"/>
            <a:ext cx="2166644" cy="24141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微软雅黑"/>
            </a:endParaRPr>
          </a:p>
        </p:txBody>
      </p:sp>
    </p:spTree>
    <p:extLst>
      <p:ext uri="{BB962C8B-B14F-4D97-AF65-F5344CB8AC3E}">
        <p14:creationId xmlns:p14="http://schemas.microsoft.com/office/powerpoint/2010/main" val="759794968"/>
      </p:ext>
    </p:extLst>
  </p:cSld>
  <p:clrMapOvr>
    <a:masterClrMapping/>
  </p:clrMapOvr>
  <p:transition>
    <p:rand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6" presetClass="emph" presetSubtype="0" repeatCount="indefinite" fill="hold" grpId="1" nodeType="withEffect">
                                  <p:stCondLst>
                                    <p:cond delay="0"/>
                                  </p:stCondLst>
                                  <p:childTnLst>
                                    <p:animScale>
                                      <p:cBhvr>
                                        <p:cTn id="43" dur="2000" fill="hold"/>
                                        <p:tgtEl>
                                          <p:spTgt spid="27"/>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22" grpId="0" animBg="1"/>
      <p:bldP spid="23" grpId="0" animBg="1"/>
      <p:bldP spid="27" grpId="0" animBg="1"/>
      <p:bldP spid="27" grpId="1" animBg="1"/>
      <p:bldP spid="1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4056D-01B5-3443-4CF7-EF28B33609E9}"/>
              </a:ext>
            </a:extLst>
          </p:cNvPr>
          <p:cNvPicPr>
            <a:picLocks noChangeAspect="1"/>
          </p:cNvPicPr>
          <p:nvPr/>
        </p:nvPicPr>
        <p:blipFill>
          <a:blip r:embed="rId2"/>
          <a:stretch>
            <a:fillRect/>
          </a:stretch>
        </p:blipFill>
        <p:spPr>
          <a:xfrm>
            <a:off x="1409831" y="1015605"/>
            <a:ext cx="3798813" cy="3770534"/>
          </a:xfrm>
          <a:prstGeom prst="rect">
            <a:avLst/>
          </a:prstGeom>
        </p:spPr>
      </p:pic>
      <p:grpSp>
        <p:nvGrpSpPr>
          <p:cNvPr id="15" name="Group 14">
            <a:extLst>
              <a:ext uri="{FF2B5EF4-FFF2-40B4-BE49-F238E27FC236}">
                <a16:creationId xmlns:a16="http://schemas.microsoft.com/office/drawing/2014/main" id="{57872F9C-76F8-37B9-DA57-9EA90DC29296}"/>
              </a:ext>
            </a:extLst>
          </p:cNvPr>
          <p:cNvGrpSpPr/>
          <p:nvPr/>
        </p:nvGrpSpPr>
        <p:grpSpPr>
          <a:xfrm>
            <a:off x="5729269" y="2220752"/>
            <a:ext cx="724818" cy="784830"/>
            <a:chOff x="1177943" y="1558289"/>
            <a:chExt cx="1211047" cy="1046440"/>
          </a:xfrm>
        </p:grpSpPr>
        <p:pic>
          <p:nvPicPr>
            <p:cNvPr id="8" name="Picture 7" descr="Text, whiteboard, square&#10;&#10;Description automatically generated">
              <a:extLst>
                <a:ext uri="{FF2B5EF4-FFF2-40B4-BE49-F238E27FC236}">
                  <a16:creationId xmlns:a16="http://schemas.microsoft.com/office/drawing/2014/main" id="{BEBF2F7F-6DD9-522D-0ED8-51D112AF7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9" name="TextBox 58">
              <a:extLst>
                <a:ext uri="{FF2B5EF4-FFF2-40B4-BE49-F238E27FC236}">
                  <a16:creationId xmlns:a16="http://schemas.microsoft.com/office/drawing/2014/main" id="{2D906E71-D187-F13D-3BDE-083C563F5777}"/>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50" name="Group 49">
            <a:extLst>
              <a:ext uri="{FF2B5EF4-FFF2-40B4-BE49-F238E27FC236}">
                <a16:creationId xmlns:a16="http://schemas.microsoft.com/office/drawing/2014/main" id="{5D32CCDB-1469-9446-7F68-07D5E2AC53D5}"/>
              </a:ext>
            </a:extLst>
          </p:cNvPr>
          <p:cNvGrpSpPr/>
          <p:nvPr/>
        </p:nvGrpSpPr>
        <p:grpSpPr>
          <a:xfrm>
            <a:off x="6498725" y="2220752"/>
            <a:ext cx="724818" cy="784830"/>
            <a:chOff x="1177943" y="1558289"/>
            <a:chExt cx="1211047" cy="1046440"/>
          </a:xfrm>
        </p:grpSpPr>
        <p:pic>
          <p:nvPicPr>
            <p:cNvPr id="51" name="Picture 50" descr="Text, whiteboard, square&#10;&#10;Description automatically generated">
              <a:extLst>
                <a:ext uri="{FF2B5EF4-FFF2-40B4-BE49-F238E27FC236}">
                  <a16:creationId xmlns:a16="http://schemas.microsoft.com/office/drawing/2014/main" id="{9D213440-AA0C-1DCC-121C-4957E749D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2" name="TextBox 51">
              <a:extLst>
                <a:ext uri="{FF2B5EF4-FFF2-40B4-BE49-F238E27FC236}">
                  <a16:creationId xmlns:a16="http://schemas.microsoft.com/office/drawing/2014/main" id="{11EF3A86-E1AB-762A-D424-558CD9C3B761}"/>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66" name="Group 65">
            <a:extLst>
              <a:ext uri="{FF2B5EF4-FFF2-40B4-BE49-F238E27FC236}">
                <a16:creationId xmlns:a16="http://schemas.microsoft.com/office/drawing/2014/main" id="{220F374E-1A45-6B4B-A587-B2454337C1D3}"/>
              </a:ext>
            </a:extLst>
          </p:cNvPr>
          <p:cNvGrpSpPr/>
          <p:nvPr/>
        </p:nvGrpSpPr>
        <p:grpSpPr>
          <a:xfrm>
            <a:off x="7282002" y="2220752"/>
            <a:ext cx="724818" cy="784830"/>
            <a:chOff x="1177943" y="1558289"/>
            <a:chExt cx="1211047" cy="1046440"/>
          </a:xfrm>
        </p:grpSpPr>
        <p:pic>
          <p:nvPicPr>
            <p:cNvPr id="67" name="Picture 66" descr="Text, whiteboard, square&#10;&#10;Description automatically generated">
              <a:extLst>
                <a:ext uri="{FF2B5EF4-FFF2-40B4-BE49-F238E27FC236}">
                  <a16:creationId xmlns:a16="http://schemas.microsoft.com/office/drawing/2014/main" id="{B26B7D78-8232-5DD1-E468-3552EDE5A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68" name="TextBox 67">
              <a:extLst>
                <a:ext uri="{FF2B5EF4-FFF2-40B4-BE49-F238E27FC236}">
                  <a16:creationId xmlns:a16="http://schemas.microsoft.com/office/drawing/2014/main" id="{8CC88468-0C96-6EFF-DCE1-E2B9B93BE933}"/>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74" name="Oval 73">
            <a:extLst>
              <a:ext uri="{FF2B5EF4-FFF2-40B4-BE49-F238E27FC236}">
                <a16:creationId xmlns:a16="http://schemas.microsoft.com/office/drawing/2014/main" id="{2C983885-85A0-171E-FBD2-CD4D2D115589}"/>
              </a:ext>
            </a:extLst>
          </p:cNvPr>
          <p:cNvSpPr/>
          <p:nvPr/>
        </p:nvSpPr>
        <p:spPr>
          <a:xfrm>
            <a:off x="3568358" y="1450478"/>
            <a:ext cx="727202" cy="7272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Oval 74">
            <a:extLst>
              <a:ext uri="{FF2B5EF4-FFF2-40B4-BE49-F238E27FC236}">
                <a16:creationId xmlns:a16="http://schemas.microsoft.com/office/drawing/2014/main" id="{E40DA614-377B-89D4-2010-17560481DD16}"/>
              </a:ext>
            </a:extLst>
          </p:cNvPr>
          <p:cNvSpPr/>
          <p:nvPr/>
        </p:nvSpPr>
        <p:spPr>
          <a:xfrm>
            <a:off x="1761453" y="1885965"/>
            <a:ext cx="727202" cy="7272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3E431F7A-37B1-F908-A3C9-F030B868067F}"/>
              </a:ext>
            </a:extLst>
          </p:cNvPr>
          <p:cNvSpPr/>
          <p:nvPr/>
        </p:nvSpPr>
        <p:spPr>
          <a:xfrm>
            <a:off x="3494373" y="3540077"/>
            <a:ext cx="727202" cy="7272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332CC8FD-1A6B-7498-1DCE-EE28DFBEC7F5}"/>
              </a:ext>
            </a:extLst>
          </p:cNvPr>
          <p:cNvSpPr txBox="1"/>
          <p:nvPr/>
        </p:nvSpPr>
        <p:spPr>
          <a:xfrm>
            <a:off x="1049979" y="419615"/>
            <a:ext cx="6146045" cy="600164"/>
          </a:xfrm>
          <a:prstGeom prst="rect">
            <a:avLst/>
          </a:prstGeom>
          <a:noFill/>
        </p:spPr>
        <p:txBody>
          <a:bodyPr wrap="square" rtlCol="0">
            <a:spAutoFit/>
          </a:bodyPr>
          <a:lstStyle/>
          <a:p>
            <a:pPr algn="ct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Giới</a:t>
            </a:r>
            <a:r>
              <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 </a:t>
            </a: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thiệu</a:t>
            </a:r>
            <a:r>
              <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 </a:t>
            </a: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ba</a:t>
            </a:r>
            <a:r>
              <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 </a:t>
            </a: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chữ</a:t>
            </a:r>
            <a:r>
              <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 </a:t>
            </a: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số</a:t>
            </a:r>
            <a:r>
              <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 La </a:t>
            </a:r>
            <a:r>
              <a:rPr lang="en-US" sz="3300" b="1" dirty="0" err="1">
                <a:ln w="47625">
                  <a:solidFill>
                    <a:srgbClr val="C00000"/>
                  </a:solidFill>
                </a:ln>
                <a:effectLst>
                  <a:glow rad="228600">
                    <a:srgbClr val="FFFF00">
                      <a:alpha val="40000"/>
                    </a:srgbClr>
                  </a:glow>
                  <a:outerShdw blurRad="50800" dist="38100" algn="l" rotWithShape="0">
                    <a:prstClr val="black">
                      <a:alpha val="40000"/>
                    </a:prstClr>
                  </a:outerShdw>
                </a:effectLst>
                <a:latin typeface="+mj-lt"/>
              </a:rPr>
              <a:t>Mã</a:t>
            </a:r>
            <a:endParaRPr lang="en-US" sz="3300" b="1" dirty="0">
              <a:ln w="47625">
                <a:solidFill>
                  <a:srgbClr val="C00000"/>
                </a:solidFill>
              </a:ln>
              <a:effectLst>
                <a:glow rad="228600">
                  <a:srgbClr val="FFFF00">
                    <a:alpha val="40000"/>
                  </a:srgbClr>
                </a:glow>
                <a:outerShdw blurRad="50800" dist="38100" algn="l" rotWithShape="0">
                  <a:prstClr val="black">
                    <a:alpha val="40000"/>
                  </a:prstClr>
                </a:outerShdw>
              </a:effectLst>
              <a:latin typeface="+mj-lt"/>
            </a:endParaRPr>
          </a:p>
        </p:txBody>
      </p:sp>
    </p:spTree>
    <p:extLst>
      <p:ext uri="{BB962C8B-B14F-4D97-AF65-F5344CB8AC3E}">
        <p14:creationId xmlns:p14="http://schemas.microsoft.com/office/powerpoint/2010/main" val="6070636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6"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145">
                                          <p:stCondLst>
                                            <p:cond delay="0"/>
                                          </p:stCondLst>
                                        </p:cTn>
                                        <p:tgtEl>
                                          <p:spTgt spid="15"/>
                                        </p:tgtEl>
                                      </p:cBhvr>
                                    </p:animEffect>
                                    <p:anim calcmode="lin" valueType="num">
                                      <p:cBhvr>
                                        <p:cTn id="11"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16" dur="7">
                                          <p:stCondLst>
                                            <p:cond delay="162"/>
                                          </p:stCondLst>
                                        </p:cTn>
                                        <p:tgtEl>
                                          <p:spTgt spid="15"/>
                                        </p:tgtEl>
                                      </p:cBhvr>
                                      <p:to x="100000" y="60000"/>
                                    </p:animScale>
                                    <p:animScale>
                                      <p:cBhvr>
                                        <p:cTn id="17" dur="41" decel="50000">
                                          <p:stCondLst>
                                            <p:cond delay="169"/>
                                          </p:stCondLst>
                                        </p:cTn>
                                        <p:tgtEl>
                                          <p:spTgt spid="15"/>
                                        </p:tgtEl>
                                      </p:cBhvr>
                                      <p:to x="100000" y="100000"/>
                                    </p:animScale>
                                    <p:animScale>
                                      <p:cBhvr>
                                        <p:cTn id="18" dur="7">
                                          <p:stCondLst>
                                            <p:cond delay="328"/>
                                          </p:stCondLst>
                                        </p:cTn>
                                        <p:tgtEl>
                                          <p:spTgt spid="15"/>
                                        </p:tgtEl>
                                      </p:cBhvr>
                                      <p:to x="100000" y="80000"/>
                                    </p:animScale>
                                    <p:animScale>
                                      <p:cBhvr>
                                        <p:cTn id="19" dur="41" decel="50000">
                                          <p:stCondLst>
                                            <p:cond delay="335"/>
                                          </p:stCondLst>
                                        </p:cTn>
                                        <p:tgtEl>
                                          <p:spTgt spid="15"/>
                                        </p:tgtEl>
                                      </p:cBhvr>
                                      <p:to x="100000" y="100000"/>
                                    </p:animScale>
                                    <p:animScale>
                                      <p:cBhvr>
                                        <p:cTn id="20" dur="7">
                                          <p:stCondLst>
                                            <p:cond delay="410"/>
                                          </p:stCondLst>
                                        </p:cTn>
                                        <p:tgtEl>
                                          <p:spTgt spid="15"/>
                                        </p:tgtEl>
                                      </p:cBhvr>
                                      <p:to x="100000" y="90000"/>
                                    </p:animScale>
                                    <p:animScale>
                                      <p:cBhvr>
                                        <p:cTn id="21" dur="41" decel="50000">
                                          <p:stCondLst>
                                            <p:cond delay="417"/>
                                          </p:stCondLst>
                                        </p:cTn>
                                        <p:tgtEl>
                                          <p:spTgt spid="15"/>
                                        </p:tgtEl>
                                      </p:cBhvr>
                                      <p:to x="100000" y="100000"/>
                                    </p:animScale>
                                    <p:animScale>
                                      <p:cBhvr>
                                        <p:cTn id="22" dur="7">
                                          <p:stCondLst>
                                            <p:cond delay="452"/>
                                          </p:stCondLst>
                                        </p:cTn>
                                        <p:tgtEl>
                                          <p:spTgt spid="15"/>
                                        </p:tgtEl>
                                      </p:cBhvr>
                                      <p:to x="100000" y="95000"/>
                                    </p:animScale>
                                    <p:animScale>
                                      <p:cBhvr>
                                        <p:cTn id="23" dur="41" decel="50000">
                                          <p:stCondLst>
                                            <p:cond delay="459"/>
                                          </p:stCondLst>
                                        </p:cTn>
                                        <p:tgtEl>
                                          <p:spTgt spid="15"/>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45">
                                          <p:stCondLst>
                                            <p:cond delay="0"/>
                                          </p:stCondLst>
                                        </p:cTn>
                                        <p:tgtEl>
                                          <p:spTgt spid="50"/>
                                        </p:tgtEl>
                                      </p:cBhvr>
                                    </p:animEffect>
                                    <p:anim calcmode="lin" valueType="num">
                                      <p:cBhvr>
                                        <p:cTn id="27" dur="456"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50"/>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1"/>
                                          </p:stCondLst>
                                        </p:cTn>
                                        <p:tgtEl>
                                          <p:spTgt spid="50"/>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4"/>
                                          </p:stCondLst>
                                        </p:cTn>
                                        <p:tgtEl>
                                          <p:spTgt spid="50"/>
                                        </p:tgtEl>
                                        <p:attrNameLst>
                                          <p:attrName>ppt_y</p:attrName>
                                        </p:attrNameLst>
                                      </p:cBhvr>
                                      <p:tavLst>
                                        <p:tav tm="0" fmla="#ppt_y-sin(pi*$)/81">
                                          <p:val>
                                            <p:fltVal val="0"/>
                                          </p:val>
                                        </p:tav>
                                        <p:tav tm="100000">
                                          <p:val>
                                            <p:fltVal val="1"/>
                                          </p:val>
                                        </p:tav>
                                      </p:tavLst>
                                    </p:anim>
                                    <p:animScale>
                                      <p:cBhvr>
                                        <p:cTn id="32" dur="7">
                                          <p:stCondLst>
                                            <p:cond delay="162"/>
                                          </p:stCondLst>
                                        </p:cTn>
                                        <p:tgtEl>
                                          <p:spTgt spid="50"/>
                                        </p:tgtEl>
                                      </p:cBhvr>
                                      <p:to x="100000" y="60000"/>
                                    </p:animScale>
                                    <p:animScale>
                                      <p:cBhvr>
                                        <p:cTn id="33" dur="41" decel="50000">
                                          <p:stCondLst>
                                            <p:cond delay="169"/>
                                          </p:stCondLst>
                                        </p:cTn>
                                        <p:tgtEl>
                                          <p:spTgt spid="50"/>
                                        </p:tgtEl>
                                      </p:cBhvr>
                                      <p:to x="100000" y="100000"/>
                                    </p:animScale>
                                    <p:animScale>
                                      <p:cBhvr>
                                        <p:cTn id="34" dur="7">
                                          <p:stCondLst>
                                            <p:cond delay="328"/>
                                          </p:stCondLst>
                                        </p:cTn>
                                        <p:tgtEl>
                                          <p:spTgt spid="50"/>
                                        </p:tgtEl>
                                      </p:cBhvr>
                                      <p:to x="100000" y="80000"/>
                                    </p:animScale>
                                    <p:animScale>
                                      <p:cBhvr>
                                        <p:cTn id="35" dur="41" decel="50000">
                                          <p:stCondLst>
                                            <p:cond delay="335"/>
                                          </p:stCondLst>
                                        </p:cTn>
                                        <p:tgtEl>
                                          <p:spTgt spid="50"/>
                                        </p:tgtEl>
                                      </p:cBhvr>
                                      <p:to x="100000" y="100000"/>
                                    </p:animScale>
                                    <p:animScale>
                                      <p:cBhvr>
                                        <p:cTn id="36" dur="7">
                                          <p:stCondLst>
                                            <p:cond delay="410"/>
                                          </p:stCondLst>
                                        </p:cTn>
                                        <p:tgtEl>
                                          <p:spTgt spid="50"/>
                                        </p:tgtEl>
                                      </p:cBhvr>
                                      <p:to x="100000" y="90000"/>
                                    </p:animScale>
                                    <p:animScale>
                                      <p:cBhvr>
                                        <p:cTn id="37" dur="41" decel="50000">
                                          <p:stCondLst>
                                            <p:cond delay="417"/>
                                          </p:stCondLst>
                                        </p:cTn>
                                        <p:tgtEl>
                                          <p:spTgt spid="50"/>
                                        </p:tgtEl>
                                      </p:cBhvr>
                                      <p:to x="100000" y="100000"/>
                                    </p:animScale>
                                    <p:animScale>
                                      <p:cBhvr>
                                        <p:cTn id="38" dur="7">
                                          <p:stCondLst>
                                            <p:cond delay="452"/>
                                          </p:stCondLst>
                                        </p:cTn>
                                        <p:tgtEl>
                                          <p:spTgt spid="50"/>
                                        </p:tgtEl>
                                      </p:cBhvr>
                                      <p:to x="100000" y="95000"/>
                                    </p:animScale>
                                    <p:animScale>
                                      <p:cBhvr>
                                        <p:cTn id="39" dur="41" decel="50000">
                                          <p:stCondLst>
                                            <p:cond delay="459"/>
                                          </p:stCondLst>
                                        </p:cTn>
                                        <p:tgtEl>
                                          <p:spTgt spid="50"/>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145">
                                          <p:stCondLst>
                                            <p:cond delay="0"/>
                                          </p:stCondLst>
                                        </p:cTn>
                                        <p:tgtEl>
                                          <p:spTgt spid="66"/>
                                        </p:tgtEl>
                                      </p:cBhvr>
                                    </p:animEffect>
                                    <p:anim calcmode="lin" valueType="num">
                                      <p:cBhvr>
                                        <p:cTn id="43" dur="456"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66"/>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66"/>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66"/>
                                        </p:tgtEl>
                                        <p:attrNameLst>
                                          <p:attrName>ppt_y</p:attrName>
                                        </p:attrNameLst>
                                      </p:cBhvr>
                                      <p:tavLst>
                                        <p:tav tm="0" fmla="#ppt_y-sin(pi*$)/81">
                                          <p:val>
                                            <p:fltVal val="0"/>
                                          </p:val>
                                        </p:tav>
                                        <p:tav tm="100000">
                                          <p:val>
                                            <p:fltVal val="1"/>
                                          </p:val>
                                        </p:tav>
                                      </p:tavLst>
                                    </p:anim>
                                    <p:animScale>
                                      <p:cBhvr>
                                        <p:cTn id="48" dur="7">
                                          <p:stCondLst>
                                            <p:cond delay="162"/>
                                          </p:stCondLst>
                                        </p:cTn>
                                        <p:tgtEl>
                                          <p:spTgt spid="66"/>
                                        </p:tgtEl>
                                      </p:cBhvr>
                                      <p:to x="100000" y="60000"/>
                                    </p:animScale>
                                    <p:animScale>
                                      <p:cBhvr>
                                        <p:cTn id="49" dur="41" decel="50000">
                                          <p:stCondLst>
                                            <p:cond delay="169"/>
                                          </p:stCondLst>
                                        </p:cTn>
                                        <p:tgtEl>
                                          <p:spTgt spid="66"/>
                                        </p:tgtEl>
                                      </p:cBhvr>
                                      <p:to x="100000" y="100000"/>
                                    </p:animScale>
                                    <p:animScale>
                                      <p:cBhvr>
                                        <p:cTn id="50" dur="7">
                                          <p:stCondLst>
                                            <p:cond delay="328"/>
                                          </p:stCondLst>
                                        </p:cTn>
                                        <p:tgtEl>
                                          <p:spTgt spid="66"/>
                                        </p:tgtEl>
                                      </p:cBhvr>
                                      <p:to x="100000" y="80000"/>
                                    </p:animScale>
                                    <p:animScale>
                                      <p:cBhvr>
                                        <p:cTn id="51" dur="41" decel="50000">
                                          <p:stCondLst>
                                            <p:cond delay="335"/>
                                          </p:stCondLst>
                                        </p:cTn>
                                        <p:tgtEl>
                                          <p:spTgt spid="66"/>
                                        </p:tgtEl>
                                      </p:cBhvr>
                                      <p:to x="100000" y="100000"/>
                                    </p:animScale>
                                    <p:animScale>
                                      <p:cBhvr>
                                        <p:cTn id="52" dur="7">
                                          <p:stCondLst>
                                            <p:cond delay="410"/>
                                          </p:stCondLst>
                                        </p:cTn>
                                        <p:tgtEl>
                                          <p:spTgt spid="66"/>
                                        </p:tgtEl>
                                      </p:cBhvr>
                                      <p:to x="100000" y="90000"/>
                                    </p:animScale>
                                    <p:animScale>
                                      <p:cBhvr>
                                        <p:cTn id="53" dur="41" decel="50000">
                                          <p:stCondLst>
                                            <p:cond delay="417"/>
                                          </p:stCondLst>
                                        </p:cTn>
                                        <p:tgtEl>
                                          <p:spTgt spid="66"/>
                                        </p:tgtEl>
                                      </p:cBhvr>
                                      <p:to x="100000" y="100000"/>
                                    </p:animScale>
                                    <p:animScale>
                                      <p:cBhvr>
                                        <p:cTn id="54" dur="7">
                                          <p:stCondLst>
                                            <p:cond delay="452"/>
                                          </p:stCondLst>
                                        </p:cTn>
                                        <p:tgtEl>
                                          <p:spTgt spid="66"/>
                                        </p:tgtEl>
                                      </p:cBhvr>
                                      <p:to x="100000" y="95000"/>
                                    </p:animScale>
                                    <p:animScale>
                                      <p:cBhvr>
                                        <p:cTn id="55" dur="41" decel="50000">
                                          <p:stCondLst>
                                            <p:cond delay="459"/>
                                          </p:stCondLst>
                                        </p:cTn>
                                        <p:tgtEl>
                                          <p:spTgt spid="6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down)">
                                      <p:cBhvr>
                                        <p:cTn id="60" dur="500"/>
                                        <p:tgtEl>
                                          <p:spTgt spid="74"/>
                                        </p:tgtEl>
                                      </p:cBhvr>
                                    </p:animEffect>
                                  </p:childTnLst>
                                </p:cTn>
                              </p:par>
                              <p:par>
                                <p:cTn id="61" presetID="6" presetClass="emph" presetSubtype="0" repeatCount="indefinite" fill="hold" grpId="1" nodeType="withEffect">
                                  <p:stCondLst>
                                    <p:cond delay="0"/>
                                  </p:stCondLst>
                                  <p:childTnLst>
                                    <p:animScale>
                                      <p:cBhvr>
                                        <p:cTn id="62" dur="2000" fill="hold"/>
                                        <p:tgtEl>
                                          <p:spTgt spid="74"/>
                                        </p:tgtEl>
                                      </p:cBhvr>
                                      <p:by x="150000" y="150000"/>
                                    </p:animScale>
                                  </p:childTnLst>
                                </p:cTn>
                              </p:par>
                              <p:par>
                                <p:cTn id="63" presetID="22" presetClass="entr" presetSubtype="4" fill="hold" grpId="0"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down)">
                                      <p:cBhvr>
                                        <p:cTn id="65" dur="500"/>
                                        <p:tgtEl>
                                          <p:spTgt spid="75"/>
                                        </p:tgtEl>
                                      </p:cBhvr>
                                    </p:animEffect>
                                  </p:childTnLst>
                                </p:cTn>
                              </p:par>
                              <p:par>
                                <p:cTn id="66" presetID="6" presetClass="emph" presetSubtype="0" repeatCount="indefinite" fill="hold" grpId="1" nodeType="withEffect">
                                  <p:stCondLst>
                                    <p:cond delay="0"/>
                                  </p:stCondLst>
                                  <p:childTnLst>
                                    <p:animScale>
                                      <p:cBhvr>
                                        <p:cTn id="67" dur="2000" fill="hold"/>
                                        <p:tgtEl>
                                          <p:spTgt spid="75"/>
                                        </p:tgtEl>
                                      </p:cBhvr>
                                      <p:by x="150000" y="150000"/>
                                    </p:animScale>
                                  </p:childTnLst>
                                </p:cTn>
                              </p:par>
                              <p:par>
                                <p:cTn id="68" presetID="22" presetClass="entr" presetSubtype="4"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wipe(down)">
                                      <p:cBhvr>
                                        <p:cTn id="70" dur="500"/>
                                        <p:tgtEl>
                                          <p:spTgt spid="76"/>
                                        </p:tgtEl>
                                      </p:cBhvr>
                                    </p:animEffect>
                                  </p:childTnLst>
                                </p:cTn>
                              </p:par>
                              <p:par>
                                <p:cTn id="71" presetID="6" presetClass="emph" presetSubtype="0" repeatCount="indefinite" fill="hold" grpId="1" nodeType="withEffect">
                                  <p:stCondLst>
                                    <p:cond delay="0"/>
                                  </p:stCondLst>
                                  <p:childTnLst>
                                    <p:animScale>
                                      <p:cBhvr>
                                        <p:cTn id="72" dur="2000" fill="hold"/>
                                        <p:tgtEl>
                                          <p:spTgt spid="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0" animBg="1"/>
      <p:bldP spid="75" grpId="1" animBg="1"/>
      <p:bldP spid="76" grpId="0" animBg="1"/>
      <p:bldP spid="76" grpId="1"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19" name="Picture 18" descr="A picture containing weapon, dark, knife&#10;&#10;Description automatically generated">
            <a:extLst>
              <a:ext uri="{FF2B5EF4-FFF2-40B4-BE49-F238E27FC236}">
                <a16:creationId xmlns:a16="http://schemas.microsoft.com/office/drawing/2014/main" id="{50B03A8A-93CC-B744-5A00-7C5D39F28484}"/>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08" y="785229"/>
            <a:ext cx="9327058" cy="3003810"/>
          </a:xfrm>
          <a:prstGeom prst="rect">
            <a:avLst/>
          </a:prstGeom>
        </p:spPr>
      </p:pic>
      <p:grpSp>
        <p:nvGrpSpPr>
          <p:cNvPr id="5" name="Group 4">
            <a:extLst>
              <a:ext uri="{FF2B5EF4-FFF2-40B4-BE49-F238E27FC236}">
                <a16:creationId xmlns:a16="http://schemas.microsoft.com/office/drawing/2014/main" id="{5616F149-A921-290D-E051-B071B15E8ED1}"/>
              </a:ext>
            </a:extLst>
          </p:cNvPr>
          <p:cNvGrpSpPr/>
          <p:nvPr/>
        </p:nvGrpSpPr>
        <p:grpSpPr>
          <a:xfrm>
            <a:off x="3925558" y="1328897"/>
            <a:ext cx="4716887" cy="1090070"/>
            <a:chOff x="97209" y="5620340"/>
            <a:chExt cx="6289183" cy="1453427"/>
          </a:xfrm>
        </p:grpSpPr>
        <p:pic>
          <p:nvPicPr>
            <p:cNvPr id="3" name="Picture 2" descr="Rectangle&#10;&#10;Description automatically generated">
              <a:extLst>
                <a:ext uri="{FF2B5EF4-FFF2-40B4-BE49-F238E27FC236}">
                  <a16:creationId xmlns:a16="http://schemas.microsoft.com/office/drawing/2014/main" id="{269BAD24-FA23-51A3-FB99-212C41EF6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9" y="5620340"/>
              <a:ext cx="6289183" cy="1453427"/>
            </a:xfrm>
            <a:prstGeom prst="rect">
              <a:avLst/>
            </a:prstGeom>
          </p:spPr>
        </p:pic>
        <p:sp>
          <p:nvSpPr>
            <p:cNvPr id="48" name="TextBox 47">
              <a:extLst>
                <a:ext uri="{FF2B5EF4-FFF2-40B4-BE49-F238E27FC236}">
                  <a16:creationId xmlns:a16="http://schemas.microsoft.com/office/drawing/2014/main" id="{E812ACC5-FA5C-F53D-15CE-55EA360A98FA}"/>
                </a:ext>
              </a:extLst>
            </p:cNvPr>
            <p:cNvSpPr txBox="1"/>
            <p:nvPr/>
          </p:nvSpPr>
          <p:spPr>
            <a:xfrm>
              <a:off x="264918" y="5955564"/>
              <a:ext cx="5953762" cy="80021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Đây</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là</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chữ</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La </a:t>
              </a:r>
              <a:r>
                <a:rPr lang="en-US" sz="3300" b="1" dirty="0" err="1">
                  <a:solidFill>
                    <a:srgbClr val="E7E6E6">
                      <a:lumMod val="10000"/>
                    </a:srgbClr>
                  </a:solidFill>
                  <a:latin typeface="Calibri" panose="020F0502020204030204"/>
                </a:rPr>
                <a:t>Mã</a:t>
              </a:r>
              <a:endParaRPr lang="en-US" sz="3300" b="1" dirty="0">
                <a:solidFill>
                  <a:srgbClr val="E7E6E6">
                    <a:lumMod val="10000"/>
                  </a:srgbClr>
                </a:solidFill>
                <a:latin typeface="Calibri" panose="020F0502020204030204"/>
              </a:endParaRPr>
            </a:p>
          </p:txBody>
        </p:sp>
      </p:grpSp>
      <p:grpSp>
        <p:nvGrpSpPr>
          <p:cNvPr id="20" name="Group 19">
            <a:extLst>
              <a:ext uri="{FF2B5EF4-FFF2-40B4-BE49-F238E27FC236}">
                <a16:creationId xmlns:a16="http://schemas.microsoft.com/office/drawing/2014/main" id="{C57881E2-DBA3-D8C0-20AA-9FDE62857DC7}"/>
              </a:ext>
            </a:extLst>
          </p:cNvPr>
          <p:cNvGrpSpPr/>
          <p:nvPr/>
        </p:nvGrpSpPr>
        <p:grpSpPr>
          <a:xfrm>
            <a:off x="551755" y="1594110"/>
            <a:ext cx="3013934" cy="2764162"/>
            <a:chOff x="4811177" y="2482585"/>
            <a:chExt cx="2411727" cy="2211861"/>
          </a:xfrm>
        </p:grpSpPr>
        <p:pic>
          <p:nvPicPr>
            <p:cNvPr id="18" name="Picture 17" descr="Icon&#10;&#10;Description automatically generated">
              <a:extLst>
                <a:ext uri="{FF2B5EF4-FFF2-40B4-BE49-F238E27FC236}">
                  <a16:creationId xmlns:a16="http://schemas.microsoft.com/office/drawing/2014/main" id="{F0935BE1-3DFD-240C-AAB4-D40C34F8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2" name="TextBox 71">
              <a:extLst>
                <a:ext uri="{FF2B5EF4-FFF2-40B4-BE49-F238E27FC236}">
                  <a16:creationId xmlns:a16="http://schemas.microsoft.com/office/drawing/2014/main" id="{D6CD9E5A-66E5-A9A1-415D-12671D914EBE}"/>
                </a:ext>
              </a:extLst>
            </p:cNvPr>
            <p:cNvSpPr txBox="1"/>
            <p:nvPr/>
          </p:nvSpPr>
          <p:spPr>
            <a:xfrm>
              <a:off x="5649967" y="2654952"/>
              <a:ext cx="721141" cy="1606980"/>
            </a:xfrm>
            <a:prstGeom prst="rect">
              <a:avLst/>
            </a:prstGeom>
            <a:noFill/>
          </p:spPr>
          <p:txBody>
            <a:bodyPr wrap="square" rtlCol="0">
              <a:spAutoFit/>
            </a:bodyPr>
            <a:lstStyle/>
            <a:p>
              <a:pPr algn="ctr"/>
              <a:r>
                <a:rPr lang="en-US" sz="1245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39" name="Group 38">
            <a:extLst>
              <a:ext uri="{FF2B5EF4-FFF2-40B4-BE49-F238E27FC236}">
                <a16:creationId xmlns:a16="http://schemas.microsoft.com/office/drawing/2014/main" id="{803C6AF0-9D8E-F4A6-502B-E20D765AEE3A}"/>
              </a:ext>
            </a:extLst>
          </p:cNvPr>
          <p:cNvGrpSpPr/>
          <p:nvPr/>
        </p:nvGrpSpPr>
        <p:grpSpPr>
          <a:xfrm>
            <a:off x="3163507" y="2916096"/>
            <a:ext cx="5215130" cy="2216845"/>
            <a:chOff x="4396106" y="3787093"/>
            <a:chExt cx="6953507" cy="2955793"/>
          </a:xfrm>
        </p:grpSpPr>
        <p:sp>
          <p:nvSpPr>
            <p:cNvPr id="40" name="Oval 39">
              <a:extLst>
                <a:ext uri="{FF2B5EF4-FFF2-40B4-BE49-F238E27FC236}">
                  <a16:creationId xmlns:a16="http://schemas.microsoft.com/office/drawing/2014/main" id="{33C6CDE9-967E-8280-B6E4-3FA2939C9566}"/>
                </a:ext>
              </a:extLst>
            </p:cNvPr>
            <p:cNvSpPr/>
            <p:nvPr/>
          </p:nvSpPr>
          <p:spPr>
            <a:xfrm>
              <a:off x="5040243" y="4341490"/>
              <a:ext cx="5665235" cy="2401396"/>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42" name="Picture 41">
              <a:extLst>
                <a:ext uri="{FF2B5EF4-FFF2-40B4-BE49-F238E27FC236}">
                  <a16:creationId xmlns:a16="http://schemas.microsoft.com/office/drawing/2014/main" id="{790EBA74-D869-27C7-51FF-900F4AEF9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106" y="3787093"/>
              <a:ext cx="6953507" cy="2878039"/>
            </a:xfrm>
            <a:prstGeom prst="rect">
              <a:avLst/>
            </a:prstGeom>
          </p:spPr>
        </p:pic>
        <p:sp>
          <p:nvSpPr>
            <p:cNvPr id="43" name="TextBox 42">
              <a:extLst>
                <a:ext uri="{FF2B5EF4-FFF2-40B4-BE49-F238E27FC236}">
                  <a16:creationId xmlns:a16="http://schemas.microsoft.com/office/drawing/2014/main" id="{F78A2293-8889-DB51-3D48-C09F8589A3D6}"/>
                </a:ext>
              </a:extLst>
            </p:cNvPr>
            <p:cNvSpPr txBox="1"/>
            <p:nvPr/>
          </p:nvSpPr>
          <p:spPr>
            <a:xfrm>
              <a:off x="5189346" y="5055845"/>
              <a:ext cx="5367028" cy="1046440"/>
            </a:xfrm>
            <a:prstGeom prst="rect">
              <a:avLst/>
            </a:prstGeom>
            <a:noFill/>
          </p:spPr>
          <p:txBody>
            <a:bodyPr wrap="square" rtlCol="0">
              <a:spAutoFit/>
            </a:bodyPr>
            <a:lstStyle/>
            <a:p>
              <a:pPr algn="ctr"/>
              <a:r>
                <a:rPr lang="en-US" sz="4500" b="1" dirty="0" err="1">
                  <a:solidFill>
                    <a:srgbClr val="4472C4">
                      <a:lumMod val="75000"/>
                    </a:srgbClr>
                  </a:solidFill>
                  <a:latin typeface="Calibri" panose="020F0502020204030204"/>
                </a:rPr>
                <a:t>Đọc</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là</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một</a:t>
              </a:r>
              <a:endParaRPr lang="en-US" sz="4500" b="1" dirty="0">
                <a:solidFill>
                  <a:srgbClr val="4472C4">
                    <a:lumMod val="75000"/>
                  </a:srgbClr>
                </a:solidFill>
                <a:latin typeface="Calibri" panose="020F0502020204030204"/>
              </a:endParaRPr>
            </a:p>
          </p:txBody>
        </p:sp>
      </p:grpSp>
      <p:grpSp>
        <p:nvGrpSpPr>
          <p:cNvPr id="34" name="Group 33">
            <a:extLst>
              <a:ext uri="{FF2B5EF4-FFF2-40B4-BE49-F238E27FC236}">
                <a16:creationId xmlns:a16="http://schemas.microsoft.com/office/drawing/2014/main" id="{A2F7095B-D30F-A9AA-07E4-2C88BB3CA81A}"/>
              </a:ext>
            </a:extLst>
          </p:cNvPr>
          <p:cNvGrpSpPr/>
          <p:nvPr/>
        </p:nvGrpSpPr>
        <p:grpSpPr>
          <a:xfrm>
            <a:off x="72907" y="44092"/>
            <a:ext cx="9128938" cy="1274096"/>
            <a:chOff x="2357417" y="79332"/>
            <a:chExt cx="12094790" cy="1698794"/>
          </a:xfrm>
        </p:grpSpPr>
        <p:grpSp>
          <p:nvGrpSpPr>
            <p:cNvPr id="35" name="Group 34">
              <a:extLst>
                <a:ext uri="{FF2B5EF4-FFF2-40B4-BE49-F238E27FC236}">
                  <a16:creationId xmlns:a16="http://schemas.microsoft.com/office/drawing/2014/main" id="{53DEBDAF-8488-FD80-CFAA-5E5F7E2D83D9}"/>
                </a:ext>
              </a:extLst>
            </p:cNvPr>
            <p:cNvGrpSpPr/>
            <p:nvPr/>
          </p:nvGrpSpPr>
          <p:grpSpPr>
            <a:xfrm>
              <a:off x="3231054" y="135657"/>
              <a:ext cx="11221153" cy="1521704"/>
              <a:chOff x="2080889" y="548987"/>
              <a:chExt cx="15855814" cy="1580755"/>
            </a:xfrm>
          </p:grpSpPr>
          <p:sp>
            <p:nvSpPr>
              <p:cNvPr id="45" name="Rounded Rectangle 15">
                <a:extLst>
                  <a:ext uri="{FF2B5EF4-FFF2-40B4-BE49-F238E27FC236}">
                    <a16:creationId xmlns:a16="http://schemas.microsoft.com/office/drawing/2014/main" id="{8C044901-169A-FF4A-AB37-DDBD038D8097}"/>
                  </a:ext>
                </a:extLst>
              </p:cNvPr>
              <p:cNvSpPr/>
              <p:nvPr/>
            </p:nvSpPr>
            <p:spPr>
              <a:xfrm>
                <a:off x="2080889" y="548987"/>
                <a:ext cx="15855814" cy="1580755"/>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47" name="Rounded Rectangle 17">
                <a:extLst>
                  <a:ext uri="{FF2B5EF4-FFF2-40B4-BE49-F238E27FC236}">
                    <a16:creationId xmlns:a16="http://schemas.microsoft.com/office/drawing/2014/main" id="{F838DB75-1393-00D1-6CB8-2AAB0170B5C7}"/>
                  </a:ext>
                </a:extLst>
              </p:cNvPr>
              <p:cNvSpPr/>
              <p:nvPr/>
            </p:nvSpPr>
            <p:spPr>
              <a:xfrm>
                <a:off x="2300054" y="770233"/>
                <a:ext cx="15499288" cy="123281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44" name="Picture 43" descr="A picture containing text&#10;&#10;Description automatically generated">
              <a:extLst>
                <a:ext uri="{FF2B5EF4-FFF2-40B4-BE49-F238E27FC236}">
                  <a16:creationId xmlns:a16="http://schemas.microsoft.com/office/drawing/2014/main" id="{09B0C985-4A76-6717-73F2-68A812BC2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7417" y="79332"/>
              <a:ext cx="1483116" cy="1698794"/>
            </a:xfrm>
            <a:prstGeom prst="rect">
              <a:avLst/>
            </a:prstGeom>
          </p:spPr>
        </p:pic>
      </p:grpSp>
      <p:grpSp>
        <p:nvGrpSpPr>
          <p:cNvPr id="49" name="Group 48">
            <a:extLst>
              <a:ext uri="{FF2B5EF4-FFF2-40B4-BE49-F238E27FC236}">
                <a16:creationId xmlns:a16="http://schemas.microsoft.com/office/drawing/2014/main" id="{B6B07C91-8E8C-0D50-E184-271F8F1FF7E0}"/>
              </a:ext>
            </a:extLst>
          </p:cNvPr>
          <p:cNvGrpSpPr/>
          <p:nvPr/>
        </p:nvGrpSpPr>
        <p:grpSpPr>
          <a:xfrm>
            <a:off x="6727303" y="273167"/>
            <a:ext cx="724818" cy="784830"/>
            <a:chOff x="1177943" y="1558289"/>
            <a:chExt cx="1211047" cy="1046440"/>
          </a:xfrm>
        </p:grpSpPr>
        <p:pic>
          <p:nvPicPr>
            <p:cNvPr id="53" name="Picture 52" descr="Text, whiteboard, square&#10;&#10;Description automatically generated">
              <a:extLst>
                <a:ext uri="{FF2B5EF4-FFF2-40B4-BE49-F238E27FC236}">
                  <a16:creationId xmlns:a16="http://schemas.microsoft.com/office/drawing/2014/main" id="{5DF051DA-4473-A1F4-2F55-CABFE45A55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4" name="TextBox 53">
              <a:extLst>
                <a:ext uri="{FF2B5EF4-FFF2-40B4-BE49-F238E27FC236}">
                  <a16:creationId xmlns:a16="http://schemas.microsoft.com/office/drawing/2014/main" id="{E6857E62-5CBF-69EE-FB65-D92B20211989}"/>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55" name="Group 54">
            <a:extLst>
              <a:ext uri="{FF2B5EF4-FFF2-40B4-BE49-F238E27FC236}">
                <a16:creationId xmlns:a16="http://schemas.microsoft.com/office/drawing/2014/main" id="{F095D27F-C7F8-F2A9-E2C0-2C514F9FEBEA}"/>
              </a:ext>
            </a:extLst>
          </p:cNvPr>
          <p:cNvGrpSpPr/>
          <p:nvPr/>
        </p:nvGrpSpPr>
        <p:grpSpPr>
          <a:xfrm>
            <a:off x="7496759" y="273167"/>
            <a:ext cx="724818" cy="784830"/>
            <a:chOff x="1177943" y="1558289"/>
            <a:chExt cx="1211047" cy="1046440"/>
          </a:xfrm>
        </p:grpSpPr>
        <p:pic>
          <p:nvPicPr>
            <p:cNvPr id="56" name="Picture 55" descr="Text, whiteboard, square&#10;&#10;Description automatically generated">
              <a:extLst>
                <a:ext uri="{FF2B5EF4-FFF2-40B4-BE49-F238E27FC236}">
                  <a16:creationId xmlns:a16="http://schemas.microsoft.com/office/drawing/2014/main" id="{FB3FA218-DFA0-E888-96A5-2F4324C0F9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7" name="TextBox 56">
              <a:extLst>
                <a:ext uri="{FF2B5EF4-FFF2-40B4-BE49-F238E27FC236}">
                  <a16:creationId xmlns:a16="http://schemas.microsoft.com/office/drawing/2014/main" id="{CD69CE05-55F3-0A6D-7F2D-0CBACE191640}"/>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58" name="Group 57">
            <a:extLst>
              <a:ext uri="{FF2B5EF4-FFF2-40B4-BE49-F238E27FC236}">
                <a16:creationId xmlns:a16="http://schemas.microsoft.com/office/drawing/2014/main" id="{59D55874-2EE5-C463-FF3B-5BC3D7B90729}"/>
              </a:ext>
            </a:extLst>
          </p:cNvPr>
          <p:cNvGrpSpPr/>
          <p:nvPr/>
        </p:nvGrpSpPr>
        <p:grpSpPr>
          <a:xfrm>
            <a:off x="8280036" y="273167"/>
            <a:ext cx="724818" cy="784830"/>
            <a:chOff x="1177943" y="1558289"/>
            <a:chExt cx="1211047" cy="1046440"/>
          </a:xfrm>
        </p:grpSpPr>
        <p:pic>
          <p:nvPicPr>
            <p:cNvPr id="60" name="Picture 59" descr="Text, whiteboard, square&#10;&#10;Description automatically generated">
              <a:extLst>
                <a:ext uri="{FF2B5EF4-FFF2-40B4-BE49-F238E27FC236}">
                  <a16:creationId xmlns:a16="http://schemas.microsoft.com/office/drawing/2014/main" id="{637A4576-4280-0DDD-27E5-5BA5ED08A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61" name="TextBox 60">
              <a:extLst>
                <a:ext uri="{FF2B5EF4-FFF2-40B4-BE49-F238E27FC236}">
                  <a16:creationId xmlns:a16="http://schemas.microsoft.com/office/drawing/2014/main" id="{B46BDBC1-5257-606E-4117-40CA0A6EAE81}"/>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62" name="TextBox 61">
            <a:extLst>
              <a:ext uri="{FF2B5EF4-FFF2-40B4-BE49-F238E27FC236}">
                <a16:creationId xmlns:a16="http://schemas.microsoft.com/office/drawing/2014/main" id="{2B23460F-AC9C-843F-24D6-0C439F0884C1}"/>
              </a:ext>
            </a:extLst>
          </p:cNvPr>
          <p:cNvSpPr txBox="1"/>
          <p:nvPr/>
        </p:nvSpPr>
        <p:spPr>
          <a:xfrm>
            <a:off x="844462" y="407430"/>
            <a:ext cx="6146045"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Giới</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thiệu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ba</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sp>
        <p:nvSpPr>
          <p:cNvPr id="2" name="Rectangle: Rounded Corners 1">
            <a:extLst>
              <a:ext uri="{FF2B5EF4-FFF2-40B4-BE49-F238E27FC236}">
                <a16:creationId xmlns:a16="http://schemas.microsoft.com/office/drawing/2014/main" id="{DBF245EA-E5F9-0F4E-165E-77EC66A83832}"/>
              </a:ext>
            </a:extLst>
          </p:cNvPr>
          <p:cNvSpPr/>
          <p:nvPr/>
        </p:nvSpPr>
        <p:spPr>
          <a:xfrm>
            <a:off x="4392902" y="2503114"/>
            <a:ext cx="3487139" cy="713496"/>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err="1">
                <a:solidFill>
                  <a:prstClr val="black"/>
                </a:solidFill>
                <a:latin typeface="Calibri" panose="020F0502020204030204"/>
                <a:cs typeface="Times New Roman" panose="02020603050405020304" pitchFamily="18" charset="0"/>
              </a:rPr>
              <a:t>Viết</a:t>
            </a:r>
            <a:r>
              <a:rPr lang="en-US" sz="4050" b="1" dirty="0">
                <a:solidFill>
                  <a:prstClr val="black"/>
                </a:solidFill>
                <a:latin typeface="Calibri" panose="020F0502020204030204"/>
                <a:cs typeface="Times New Roman" panose="02020603050405020304" pitchFamily="18" charset="0"/>
              </a:rPr>
              <a:t> </a:t>
            </a:r>
            <a:r>
              <a:rPr lang="en-US" sz="4050" b="1" dirty="0" err="1">
                <a:solidFill>
                  <a:prstClr val="black"/>
                </a:solidFill>
                <a:latin typeface="Calibri" panose="020F0502020204030204"/>
                <a:cs typeface="Times New Roman" panose="02020603050405020304" pitchFamily="18" charset="0"/>
              </a:rPr>
              <a:t>chữ</a:t>
            </a:r>
            <a:r>
              <a:rPr lang="en-US" sz="4050" b="1" dirty="0">
                <a:solidFill>
                  <a:prstClr val="black"/>
                </a:solidFill>
                <a:latin typeface="Times New Roman" panose="02020603050405020304" pitchFamily="18" charset="0"/>
                <a:cs typeface="Times New Roman" panose="02020603050405020304" pitchFamily="18" charset="0"/>
              </a:rPr>
              <a:t> I </a:t>
            </a:r>
            <a:r>
              <a:rPr lang="en-US" sz="4050" b="1" dirty="0">
                <a:solidFill>
                  <a:prstClr val="black"/>
                </a:solidFill>
                <a:latin typeface="Calibri" panose="020F0502020204030204"/>
                <a:cs typeface="Times New Roman" panose="02020603050405020304" pitchFamily="18" charset="0"/>
              </a:rPr>
              <a:t>in</a:t>
            </a:r>
          </a:p>
        </p:txBody>
      </p:sp>
    </p:spTree>
    <p:extLst>
      <p:ext uri="{BB962C8B-B14F-4D97-AF65-F5344CB8AC3E}">
        <p14:creationId xmlns:p14="http://schemas.microsoft.com/office/powerpoint/2010/main" val="1488920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600"/>
                                        <p:tgtEl>
                                          <p:spTgt spid="39"/>
                                        </p:tgtEl>
                                      </p:cBhvr>
                                    </p:animEffect>
                                    <p:anim calcmode="lin" valueType="num">
                                      <p:cBhvr>
                                        <p:cTn id="27" dur="600" fill="hold"/>
                                        <p:tgtEl>
                                          <p:spTgt spid="39"/>
                                        </p:tgtEl>
                                        <p:attrNameLst>
                                          <p:attrName>ppt_x</p:attrName>
                                        </p:attrNameLst>
                                      </p:cBhvr>
                                      <p:tavLst>
                                        <p:tav tm="0">
                                          <p:val>
                                            <p:strVal val="#ppt_x"/>
                                          </p:val>
                                        </p:tav>
                                        <p:tav tm="100000">
                                          <p:val>
                                            <p:strVal val="#ppt_x"/>
                                          </p:val>
                                        </p:tav>
                                      </p:tavLst>
                                    </p:anim>
                                    <p:anim calcmode="lin" valueType="num">
                                      <p:cBhvr>
                                        <p:cTn id="28" dur="6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19" name="Picture 18" descr="A picture containing weapon, dark, knife&#10;&#10;Description automatically generated">
            <a:extLst>
              <a:ext uri="{FF2B5EF4-FFF2-40B4-BE49-F238E27FC236}">
                <a16:creationId xmlns:a16="http://schemas.microsoft.com/office/drawing/2014/main" id="{50B03A8A-93CC-B744-5A00-7C5D39F28484}"/>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08" y="785229"/>
            <a:ext cx="9327058" cy="3003810"/>
          </a:xfrm>
          <a:prstGeom prst="rect">
            <a:avLst/>
          </a:prstGeom>
        </p:spPr>
      </p:pic>
      <p:grpSp>
        <p:nvGrpSpPr>
          <p:cNvPr id="20" name="Group 19">
            <a:extLst>
              <a:ext uri="{FF2B5EF4-FFF2-40B4-BE49-F238E27FC236}">
                <a16:creationId xmlns:a16="http://schemas.microsoft.com/office/drawing/2014/main" id="{C57881E2-DBA3-D8C0-20AA-9FDE62857DC7}"/>
              </a:ext>
            </a:extLst>
          </p:cNvPr>
          <p:cNvGrpSpPr/>
          <p:nvPr/>
        </p:nvGrpSpPr>
        <p:grpSpPr>
          <a:xfrm>
            <a:off x="551755" y="1594110"/>
            <a:ext cx="3013934" cy="2764162"/>
            <a:chOff x="4811177" y="2482585"/>
            <a:chExt cx="2411727" cy="2211861"/>
          </a:xfrm>
        </p:grpSpPr>
        <p:pic>
          <p:nvPicPr>
            <p:cNvPr id="18" name="Picture 17" descr="Icon&#10;&#10;Description automatically generated">
              <a:extLst>
                <a:ext uri="{FF2B5EF4-FFF2-40B4-BE49-F238E27FC236}">
                  <a16:creationId xmlns:a16="http://schemas.microsoft.com/office/drawing/2014/main" id="{F0935BE1-3DFD-240C-AAB4-D40C34F8B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2" name="TextBox 71">
              <a:extLst>
                <a:ext uri="{FF2B5EF4-FFF2-40B4-BE49-F238E27FC236}">
                  <a16:creationId xmlns:a16="http://schemas.microsoft.com/office/drawing/2014/main" id="{D6CD9E5A-66E5-A9A1-415D-12671D914EBE}"/>
                </a:ext>
              </a:extLst>
            </p:cNvPr>
            <p:cNvSpPr txBox="1"/>
            <p:nvPr/>
          </p:nvSpPr>
          <p:spPr>
            <a:xfrm>
              <a:off x="5740102" y="2699381"/>
              <a:ext cx="721141" cy="1606980"/>
            </a:xfrm>
            <a:prstGeom prst="rect">
              <a:avLst/>
            </a:prstGeom>
            <a:noFill/>
          </p:spPr>
          <p:txBody>
            <a:bodyPr wrap="square" rtlCol="0">
              <a:spAutoFit/>
            </a:bodyPr>
            <a:lstStyle/>
            <a:p>
              <a:pPr algn="ctr"/>
              <a:r>
                <a:rPr lang="en-US" sz="1245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39" name="Group 38">
            <a:extLst>
              <a:ext uri="{FF2B5EF4-FFF2-40B4-BE49-F238E27FC236}">
                <a16:creationId xmlns:a16="http://schemas.microsoft.com/office/drawing/2014/main" id="{803C6AF0-9D8E-F4A6-502B-E20D765AEE3A}"/>
              </a:ext>
            </a:extLst>
          </p:cNvPr>
          <p:cNvGrpSpPr/>
          <p:nvPr/>
        </p:nvGrpSpPr>
        <p:grpSpPr>
          <a:xfrm>
            <a:off x="3163507" y="2916096"/>
            <a:ext cx="5215130" cy="2216845"/>
            <a:chOff x="4396106" y="3787093"/>
            <a:chExt cx="6953507" cy="2955793"/>
          </a:xfrm>
        </p:grpSpPr>
        <p:sp>
          <p:nvSpPr>
            <p:cNvPr id="40" name="Oval 39">
              <a:extLst>
                <a:ext uri="{FF2B5EF4-FFF2-40B4-BE49-F238E27FC236}">
                  <a16:creationId xmlns:a16="http://schemas.microsoft.com/office/drawing/2014/main" id="{33C6CDE9-967E-8280-B6E4-3FA2939C9566}"/>
                </a:ext>
              </a:extLst>
            </p:cNvPr>
            <p:cNvSpPr/>
            <p:nvPr/>
          </p:nvSpPr>
          <p:spPr>
            <a:xfrm>
              <a:off x="5040243" y="4341490"/>
              <a:ext cx="5665235" cy="2401396"/>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42" name="Picture 41">
              <a:extLst>
                <a:ext uri="{FF2B5EF4-FFF2-40B4-BE49-F238E27FC236}">
                  <a16:creationId xmlns:a16="http://schemas.microsoft.com/office/drawing/2014/main" id="{790EBA74-D869-27C7-51FF-900F4AEF9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06" y="3787093"/>
              <a:ext cx="6953507" cy="2878039"/>
            </a:xfrm>
            <a:prstGeom prst="rect">
              <a:avLst/>
            </a:prstGeom>
          </p:spPr>
        </p:pic>
        <p:sp>
          <p:nvSpPr>
            <p:cNvPr id="43" name="TextBox 42">
              <a:extLst>
                <a:ext uri="{FF2B5EF4-FFF2-40B4-BE49-F238E27FC236}">
                  <a16:creationId xmlns:a16="http://schemas.microsoft.com/office/drawing/2014/main" id="{F78A2293-8889-DB51-3D48-C09F8589A3D6}"/>
                </a:ext>
              </a:extLst>
            </p:cNvPr>
            <p:cNvSpPr txBox="1"/>
            <p:nvPr/>
          </p:nvSpPr>
          <p:spPr>
            <a:xfrm>
              <a:off x="5189346" y="5055845"/>
              <a:ext cx="5367028" cy="1046440"/>
            </a:xfrm>
            <a:prstGeom prst="rect">
              <a:avLst/>
            </a:prstGeom>
            <a:noFill/>
          </p:spPr>
          <p:txBody>
            <a:bodyPr wrap="square" rtlCol="0">
              <a:spAutoFit/>
            </a:bodyPr>
            <a:lstStyle/>
            <a:p>
              <a:pPr algn="ctr"/>
              <a:r>
                <a:rPr lang="en-US" sz="4500" b="1" dirty="0" err="1">
                  <a:solidFill>
                    <a:srgbClr val="4472C4">
                      <a:lumMod val="75000"/>
                    </a:srgbClr>
                  </a:solidFill>
                  <a:latin typeface="Calibri" panose="020F0502020204030204"/>
                </a:rPr>
                <a:t>Đọc</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là</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năm</a:t>
              </a:r>
              <a:endParaRPr lang="en-US" sz="4500" b="1" dirty="0">
                <a:solidFill>
                  <a:srgbClr val="4472C4">
                    <a:lumMod val="75000"/>
                  </a:srgbClr>
                </a:solidFill>
                <a:latin typeface="Calibri" panose="020F0502020204030204"/>
              </a:endParaRPr>
            </a:p>
          </p:txBody>
        </p:sp>
      </p:grpSp>
      <p:grpSp>
        <p:nvGrpSpPr>
          <p:cNvPr id="34" name="Group 33">
            <a:extLst>
              <a:ext uri="{FF2B5EF4-FFF2-40B4-BE49-F238E27FC236}">
                <a16:creationId xmlns:a16="http://schemas.microsoft.com/office/drawing/2014/main" id="{0F39604B-5D8D-C584-D843-2C3F0B244C2A}"/>
              </a:ext>
            </a:extLst>
          </p:cNvPr>
          <p:cNvGrpSpPr/>
          <p:nvPr/>
        </p:nvGrpSpPr>
        <p:grpSpPr>
          <a:xfrm>
            <a:off x="72907" y="44092"/>
            <a:ext cx="9128938" cy="1274096"/>
            <a:chOff x="2357417" y="79332"/>
            <a:chExt cx="12094790" cy="1698794"/>
          </a:xfrm>
        </p:grpSpPr>
        <p:grpSp>
          <p:nvGrpSpPr>
            <p:cNvPr id="35" name="Group 34">
              <a:extLst>
                <a:ext uri="{FF2B5EF4-FFF2-40B4-BE49-F238E27FC236}">
                  <a16:creationId xmlns:a16="http://schemas.microsoft.com/office/drawing/2014/main" id="{B9A05182-350A-2919-3DD1-B2857EDF852F}"/>
                </a:ext>
              </a:extLst>
            </p:cNvPr>
            <p:cNvGrpSpPr/>
            <p:nvPr/>
          </p:nvGrpSpPr>
          <p:grpSpPr>
            <a:xfrm>
              <a:off x="3231054" y="135657"/>
              <a:ext cx="11221153" cy="1521704"/>
              <a:chOff x="2080889" y="548987"/>
              <a:chExt cx="15855814" cy="1580755"/>
            </a:xfrm>
          </p:grpSpPr>
          <p:sp>
            <p:nvSpPr>
              <p:cNvPr id="45" name="Rounded Rectangle 15">
                <a:extLst>
                  <a:ext uri="{FF2B5EF4-FFF2-40B4-BE49-F238E27FC236}">
                    <a16:creationId xmlns:a16="http://schemas.microsoft.com/office/drawing/2014/main" id="{E0E6E901-1E2D-0D35-45E1-39C3A61C5BE3}"/>
                  </a:ext>
                </a:extLst>
              </p:cNvPr>
              <p:cNvSpPr/>
              <p:nvPr/>
            </p:nvSpPr>
            <p:spPr>
              <a:xfrm>
                <a:off x="2080889" y="548987"/>
                <a:ext cx="15855814" cy="1580755"/>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47" name="Rounded Rectangle 17">
                <a:extLst>
                  <a:ext uri="{FF2B5EF4-FFF2-40B4-BE49-F238E27FC236}">
                    <a16:creationId xmlns:a16="http://schemas.microsoft.com/office/drawing/2014/main" id="{771F6858-9C7C-1E4F-8748-46CB949C6A30}"/>
                  </a:ext>
                </a:extLst>
              </p:cNvPr>
              <p:cNvSpPr/>
              <p:nvPr/>
            </p:nvSpPr>
            <p:spPr>
              <a:xfrm>
                <a:off x="2300054" y="770233"/>
                <a:ext cx="15499288" cy="123281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44" name="Picture 43" descr="A picture containing text&#10;&#10;Description automatically generated">
              <a:extLst>
                <a:ext uri="{FF2B5EF4-FFF2-40B4-BE49-F238E27FC236}">
                  <a16:creationId xmlns:a16="http://schemas.microsoft.com/office/drawing/2014/main" id="{A66652AB-FB82-6291-9E90-13B2945CA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417" y="79332"/>
              <a:ext cx="1483116" cy="1698794"/>
            </a:xfrm>
            <a:prstGeom prst="rect">
              <a:avLst/>
            </a:prstGeom>
          </p:spPr>
        </p:pic>
      </p:grpSp>
      <p:grpSp>
        <p:nvGrpSpPr>
          <p:cNvPr id="49" name="Group 48">
            <a:extLst>
              <a:ext uri="{FF2B5EF4-FFF2-40B4-BE49-F238E27FC236}">
                <a16:creationId xmlns:a16="http://schemas.microsoft.com/office/drawing/2014/main" id="{110E79A4-90E9-DDBA-DD10-6C992BA8CB46}"/>
              </a:ext>
            </a:extLst>
          </p:cNvPr>
          <p:cNvGrpSpPr/>
          <p:nvPr/>
        </p:nvGrpSpPr>
        <p:grpSpPr>
          <a:xfrm>
            <a:off x="6727303" y="273167"/>
            <a:ext cx="724818" cy="784830"/>
            <a:chOff x="1177943" y="1558289"/>
            <a:chExt cx="1211047" cy="1046440"/>
          </a:xfrm>
        </p:grpSpPr>
        <p:pic>
          <p:nvPicPr>
            <p:cNvPr id="53" name="Picture 52" descr="Text, whiteboard, square&#10;&#10;Description automatically generated">
              <a:extLst>
                <a:ext uri="{FF2B5EF4-FFF2-40B4-BE49-F238E27FC236}">
                  <a16:creationId xmlns:a16="http://schemas.microsoft.com/office/drawing/2014/main" id="{04B849DF-4535-793C-7B0F-2779DC81D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4" name="TextBox 53">
              <a:extLst>
                <a:ext uri="{FF2B5EF4-FFF2-40B4-BE49-F238E27FC236}">
                  <a16:creationId xmlns:a16="http://schemas.microsoft.com/office/drawing/2014/main" id="{58D2D0A1-7953-F48E-067B-FA5C2D19321E}"/>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55" name="Group 54">
            <a:extLst>
              <a:ext uri="{FF2B5EF4-FFF2-40B4-BE49-F238E27FC236}">
                <a16:creationId xmlns:a16="http://schemas.microsoft.com/office/drawing/2014/main" id="{EE5BEE06-1458-6BE4-1B4E-B4F8D1D1CC85}"/>
              </a:ext>
            </a:extLst>
          </p:cNvPr>
          <p:cNvGrpSpPr/>
          <p:nvPr/>
        </p:nvGrpSpPr>
        <p:grpSpPr>
          <a:xfrm>
            <a:off x="7496759" y="273167"/>
            <a:ext cx="724818" cy="784830"/>
            <a:chOff x="1177943" y="1558289"/>
            <a:chExt cx="1211047" cy="1046440"/>
          </a:xfrm>
        </p:grpSpPr>
        <p:pic>
          <p:nvPicPr>
            <p:cNvPr id="56" name="Picture 55" descr="Text, whiteboard, square&#10;&#10;Description automatically generated">
              <a:extLst>
                <a:ext uri="{FF2B5EF4-FFF2-40B4-BE49-F238E27FC236}">
                  <a16:creationId xmlns:a16="http://schemas.microsoft.com/office/drawing/2014/main" id="{7548A535-631E-527D-BCFC-9E4A471ED1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7" name="TextBox 56">
              <a:extLst>
                <a:ext uri="{FF2B5EF4-FFF2-40B4-BE49-F238E27FC236}">
                  <a16:creationId xmlns:a16="http://schemas.microsoft.com/office/drawing/2014/main" id="{BD0AB86A-805C-19F2-FEDB-E98B4351625C}"/>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58" name="Group 57">
            <a:extLst>
              <a:ext uri="{FF2B5EF4-FFF2-40B4-BE49-F238E27FC236}">
                <a16:creationId xmlns:a16="http://schemas.microsoft.com/office/drawing/2014/main" id="{8D2E9F05-7D07-D884-6300-73BE521B2554}"/>
              </a:ext>
            </a:extLst>
          </p:cNvPr>
          <p:cNvGrpSpPr/>
          <p:nvPr/>
        </p:nvGrpSpPr>
        <p:grpSpPr>
          <a:xfrm>
            <a:off x="8280036" y="273167"/>
            <a:ext cx="724818" cy="784830"/>
            <a:chOff x="1177943" y="1558289"/>
            <a:chExt cx="1211047" cy="1046440"/>
          </a:xfrm>
        </p:grpSpPr>
        <p:pic>
          <p:nvPicPr>
            <p:cNvPr id="60" name="Picture 59" descr="Text, whiteboard, square&#10;&#10;Description automatically generated">
              <a:extLst>
                <a:ext uri="{FF2B5EF4-FFF2-40B4-BE49-F238E27FC236}">
                  <a16:creationId xmlns:a16="http://schemas.microsoft.com/office/drawing/2014/main" id="{3932FAED-AB1C-1FC9-B49B-E89AA4103B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61" name="TextBox 60">
              <a:extLst>
                <a:ext uri="{FF2B5EF4-FFF2-40B4-BE49-F238E27FC236}">
                  <a16:creationId xmlns:a16="http://schemas.microsoft.com/office/drawing/2014/main" id="{6496FBC0-D0F9-E5A6-8507-877B6FE2932D}"/>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62" name="TextBox 61">
            <a:extLst>
              <a:ext uri="{FF2B5EF4-FFF2-40B4-BE49-F238E27FC236}">
                <a16:creationId xmlns:a16="http://schemas.microsoft.com/office/drawing/2014/main" id="{8FC5DA8B-2371-C40A-513B-8053071363BE}"/>
              </a:ext>
            </a:extLst>
          </p:cNvPr>
          <p:cNvSpPr txBox="1"/>
          <p:nvPr/>
        </p:nvSpPr>
        <p:spPr>
          <a:xfrm>
            <a:off x="844462" y="407430"/>
            <a:ext cx="6146045"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Giới</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thiệu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ba</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510F52DC-0C23-4356-A1A6-CAA5D3DB2DCF}"/>
              </a:ext>
            </a:extLst>
          </p:cNvPr>
          <p:cNvGrpSpPr/>
          <p:nvPr/>
        </p:nvGrpSpPr>
        <p:grpSpPr>
          <a:xfrm>
            <a:off x="3925558" y="1328897"/>
            <a:ext cx="4716887" cy="1090070"/>
            <a:chOff x="97209" y="5620340"/>
            <a:chExt cx="6289183" cy="1453427"/>
          </a:xfrm>
        </p:grpSpPr>
        <p:pic>
          <p:nvPicPr>
            <p:cNvPr id="6" name="Picture 5" descr="Rectangle&#10;&#10;Description automatically generated">
              <a:extLst>
                <a:ext uri="{FF2B5EF4-FFF2-40B4-BE49-F238E27FC236}">
                  <a16:creationId xmlns:a16="http://schemas.microsoft.com/office/drawing/2014/main" id="{F2D88EA5-F029-853A-2729-4E04674345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9" y="5620340"/>
              <a:ext cx="6289183" cy="1453427"/>
            </a:xfrm>
            <a:prstGeom prst="rect">
              <a:avLst/>
            </a:prstGeom>
          </p:spPr>
        </p:pic>
        <p:sp>
          <p:nvSpPr>
            <p:cNvPr id="7" name="TextBox 6">
              <a:extLst>
                <a:ext uri="{FF2B5EF4-FFF2-40B4-BE49-F238E27FC236}">
                  <a16:creationId xmlns:a16="http://schemas.microsoft.com/office/drawing/2014/main" id="{CC64159A-5FCC-4692-9412-EB6C0D3F2531}"/>
                </a:ext>
              </a:extLst>
            </p:cNvPr>
            <p:cNvSpPr txBox="1"/>
            <p:nvPr/>
          </p:nvSpPr>
          <p:spPr>
            <a:xfrm>
              <a:off x="264918" y="5955564"/>
              <a:ext cx="5953762" cy="80021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Đây</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là</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chữ</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La </a:t>
              </a:r>
              <a:r>
                <a:rPr lang="en-US" sz="3300" b="1" dirty="0" err="1">
                  <a:solidFill>
                    <a:srgbClr val="E7E6E6">
                      <a:lumMod val="10000"/>
                    </a:srgbClr>
                  </a:solidFill>
                  <a:latin typeface="Calibri" panose="020F0502020204030204"/>
                </a:rPr>
                <a:t>Mã</a:t>
              </a:r>
              <a:endParaRPr lang="en-US" sz="3300" b="1" dirty="0">
                <a:solidFill>
                  <a:srgbClr val="E7E6E6">
                    <a:lumMod val="10000"/>
                  </a:srgbClr>
                </a:solidFill>
                <a:latin typeface="Calibri" panose="020F0502020204030204"/>
              </a:endParaRPr>
            </a:p>
          </p:txBody>
        </p:sp>
      </p:grpSp>
      <p:sp>
        <p:nvSpPr>
          <p:cNvPr id="8" name="Rectangle: Rounded Corners 7">
            <a:extLst>
              <a:ext uri="{FF2B5EF4-FFF2-40B4-BE49-F238E27FC236}">
                <a16:creationId xmlns:a16="http://schemas.microsoft.com/office/drawing/2014/main" id="{31E49834-378F-4169-906B-08A9CE19091B}"/>
              </a:ext>
            </a:extLst>
          </p:cNvPr>
          <p:cNvSpPr/>
          <p:nvPr/>
        </p:nvSpPr>
        <p:spPr>
          <a:xfrm>
            <a:off x="4392902" y="2503114"/>
            <a:ext cx="3487139" cy="713496"/>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err="1">
                <a:solidFill>
                  <a:prstClr val="black"/>
                </a:solidFill>
                <a:latin typeface="Calibri" panose="020F0502020204030204"/>
                <a:cs typeface="Times New Roman" panose="02020603050405020304" pitchFamily="18" charset="0"/>
              </a:rPr>
              <a:t>Viết</a:t>
            </a:r>
            <a:r>
              <a:rPr lang="en-US" sz="4050" b="1" dirty="0">
                <a:solidFill>
                  <a:prstClr val="black"/>
                </a:solidFill>
                <a:latin typeface="Calibri" panose="020F0502020204030204"/>
                <a:cs typeface="Times New Roman" panose="02020603050405020304" pitchFamily="18" charset="0"/>
              </a:rPr>
              <a:t> </a:t>
            </a:r>
            <a:r>
              <a:rPr lang="en-US" sz="4050" b="1" dirty="0" err="1">
                <a:solidFill>
                  <a:prstClr val="black"/>
                </a:solidFill>
                <a:latin typeface="Calibri" panose="020F0502020204030204"/>
                <a:cs typeface="Times New Roman" panose="02020603050405020304" pitchFamily="18" charset="0"/>
              </a:rPr>
              <a:t>chữ</a:t>
            </a:r>
            <a:r>
              <a:rPr lang="en-US" sz="4050" b="1" dirty="0">
                <a:solidFill>
                  <a:prstClr val="black"/>
                </a:solidFill>
                <a:latin typeface="Times New Roman" panose="02020603050405020304" pitchFamily="18" charset="0"/>
                <a:cs typeface="Times New Roman" panose="02020603050405020304" pitchFamily="18" charset="0"/>
              </a:rPr>
              <a:t> V </a:t>
            </a:r>
            <a:r>
              <a:rPr lang="en-US" sz="4050" b="1" dirty="0">
                <a:solidFill>
                  <a:prstClr val="black"/>
                </a:solidFill>
                <a:latin typeface="Calibri" panose="020F0502020204030204"/>
                <a:cs typeface="Times New Roman" panose="02020603050405020304" pitchFamily="18" charset="0"/>
              </a:rPr>
              <a:t>in</a:t>
            </a:r>
          </a:p>
        </p:txBody>
      </p:sp>
    </p:spTree>
    <p:extLst>
      <p:ext uri="{BB962C8B-B14F-4D97-AF65-F5344CB8AC3E}">
        <p14:creationId xmlns:p14="http://schemas.microsoft.com/office/powerpoint/2010/main" val="3911434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600"/>
                                        <p:tgtEl>
                                          <p:spTgt spid="39"/>
                                        </p:tgtEl>
                                      </p:cBhvr>
                                    </p:animEffect>
                                    <p:anim calcmode="lin" valueType="num">
                                      <p:cBhvr>
                                        <p:cTn id="27" dur="600" fill="hold"/>
                                        <p:tgtEl>
                                          <p:spTgt spid="39"/>
                                        </p:tgtEl>
                                        <p:attrNameLst>
                                          <p:attrName>ppt_x</p:attrName>
                                        </p:attrNameLst>
                                      </p:cBhvr>
                                      <p:tavLst>
                                        <p:tav tm="0">
                                          <p:val>
                                            <p:strVal val="#ppt_x"/>
                                          </p:val>
                                        </p:tav>
                                        <p:tav tm="100000">
                                          <p:val>
                                            <p:strVal val="#ppt_x"/>
                                          </p:val>
                                        </p:tav>
                                      </p:tavLst>
                                    </p:anim>
                                    <p:anim calcmode="lin" valueType="num">
                                      <p:cBhvr>
                                        <p:cTn id="28" dur="6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19" name="Picture 18" descr="A picture containing weapon, dark, knife&#10;&#10;Description automatically generated">
            <a:extLst>
              <a:ext uri="{FF2B5EF4-FFF2-40B4-BE49-F238E27FC236}">
                <a16:creationId xmlns:a16="http://schemas.microsoft.com/office/drawing/2014/main" id="{50B03A8A-93CC-B744-5A00-7C5D39F28484}"/>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08" y="785229"/>
            <a:ext cx="9327058" cy="3003810"/>
          </a:xfrm>
          <a:prstGeom prst="rect">
            <a:avLst/>
          </a:prstGeom>
        </p:spPr>
      </p:pic>
      <p:grpSp>
        <p:nvGrpSpPr>
          <p:cNvPr id="20" name="Group 19">
            <a:extLst>
              <a:ext uri="{FF2B5EF4-FFF2-40B4-BE49-F238E27FC236}">
                <a16:creationId xmlns:a16="http://schemas.microsoft.com/office/drawing/2014/main" id="{C57881E2-DBA3-D8C0-20AA-9FDE62857DC7}"/>
              </a:ext>
            </a:extLst>
          </p:cNvPr>
          <p:cNvGrpSpPr/>
          <p:nvPr/>
        </p:nvGrpSpPr>
        <p:grpSpPr>
          <a:xfrm>
            <a:off x="551755" y="1594110"/>
            <a:ext cx="3013934" cy="2764162"/>
            <a:chOff x="4811177" y="2482585"/>
            <a:chExt cx="2411727" cy="2211861"/>
          </a:xfrm>
        </p:grpSpPr>
        <p:pic>
          <p:nvPicPr>
            <p:cNvPr id="18" name="Picture 17" descr="Icon&#10;&#10;Description automatically generated">
              <a:extLst>
                <a:ext uri="{FF2B5EF4-FFF2-40B4-BE49-F238E27FC236}">
                  <a16:creationId xmlns:a16="http://schemas.microsoft.com/office/drawing/2014/main" id="{F0935BE1-3DFD-240C-AAB4-D40C34F8B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2" name="TextBox 71">
              <a:extLst>
                <a:ext uri="{FF2B5EF4-FFF2-40B4-BE49-F238E27FC236}">
                  <a16:creationId xmlns:a16="http://schemas.microsoft.com/office/drawing/2014/main" id="{D6CD9E5A-66E5-A9A1-415D-12671D914EBE}"/>
                </a:ext>
              </a:extLst>
            </p:cNvPr>
            <p:cNvSpPr txBox="1"/>
            <p:nvPr/>
          </p:nvSpPr>
          <p:spPr>
            <a:xfrm>
              <a:off x="5740102" y="2699381"/>
              <a:ext cx="721141" cy="1606980"/>
            </a:xfrm>
            <a:prstGeom prst="rect">
              <a:avLst/>
            </a:prstGeom>
            <a:noFill/>
          </p:spPr>
          <p:txBody>
            <a:bodyPr wrap="square" rtlCol="0">
              <a:spAutoFit/>
            </a:bodyPr>
            <a:lstStyle/>
            <a:p>
              <a:pPr algn="ctr"/>
              <a:r>
                <a:rPr lang="en-US" sz="12450" b="1" dirty="0">
                  <a:solidFill>
                    <a:srgbClr val="44546A">
                      <a:lumMod val="50000"/>
                    </a:srgbClr>
                  </a:solidFill>
                  <a:latin typeface="Times New Roman" panose="02020603050405020304" pitchFamily="18" charset="0"/>
                  <a:cs typeface="Times New Roman" panose="02020603050405020304" pitchFamily="18" charset="0"/>
                </a:rPr>
                <a:t>X</a:t>
              </a:r>
            </a:p>
          </p:txBody>
        </p:sp>
      </p:grpSp>
      <p:grpSp>
        <p:nvGrpSpPr>
          <p:cNvPr id="39" name="Group 38">
            <a:extLst>
              <a:ext uri="{FF2B5EF4-FFF2-40B4-BE49-F238E27FC236}">
                <a16:creationId xmlns:a16="http://schemas.microsoft.com/office/drawing/2014/main" id="{803C6AF0-9D8E-F4A6-502B-E20D765AEE3A}"/>
              </a:ext>
            </a:extLst>
          </p:cNvPr>
          <p:cNvGrpSpPr/>
          <p:nvPr/>
        </p:nvGrpSpPr>
        <p:grpSpPr>
          <a:xfrm>
            <a:off x="3163507" y="2916096"/>
            <a:ext cx="5215130" cy="2216845"/>
            <a:chOff x="4396106" y="3787093"/>
            <a:chExt cx="6953507" cy="2955793"/>
          </a:xfrm>
        </p:grpSpPr>
        <p:sp>
          <p:nvSpPr>
            <p:cNvPr id="40" name="Oval 39">
              <a:extLst>
                <a:ext uri="{FF2B5EF4-FFF2-40B4-BE49-F238E27FC236}">
                  <a16:creationId xmlns:a16="http://schemas.microsoft.com/office/drawing/2014/main" id="{33C6CDE9-967E-8280-B6E4-3FA2939C9566}"/>
                </a:ext>
              </a:extLst>
            </p:cNvPr>
            <p:cNvSpPr/>
            <p:nvPr/>
          </p:nvSpPr>
          <p:spPr>
            <a:xfrm>
              <a:off x="5040243" y="4341490"/>
              <a:ext cx="5665235" cy="2401396"/>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42" name="Picture 41">
              <a:extLst>
                <a:ext uri="{FF2B5EF4-FFF2-40B4-BE49-F238E27FC236}">
                  <a16:creationId xmlns:a16="http://schemas.microsoft.com/office/drawing/2014/main" id="{790EBA74-D869-27C7-51FF-900F4AEF9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06" y="3787093"/>
              <a:ext cx="6953507" cy="2878039"/>
            </a:xfrm>
            <a:prstGeom prst="rect">
              <a:avLst/>
            </a:prstGeom>
          </p:spPr>
        </p:pic>
        <p:sp>
          <p:nvSpPr>
            <p:cNvPr id="43" name="TextBox 42">
              <a:extLst>
                <a:ext uri="{FF2B5EF4-FFF2-40B4-BE49-F238E27FC236}">
                  <a16:creationId xmlns:a16="http://schemas.microsoft.com/office/drawing/2014/main" id="{F78A2293-8889-DB51-3D48-C09F8589A3D6}"/>
                </a:ext>
              </a:extLst>
            </p:cNvPr>
            <p:cNvSpPr txBox="1"/>
            <p:nvPr/>
          </p:nvSpPr>
          <p:spPr>
            <a:xfrm>
              <a:off x="5189346" y="5055845"/>
              <a:ext cx="5367028" cy="1046440"/>
            </a:xfrm>
            <a:prstGeom prst="rect">
              <a:avLst/>
            </a:prstGeom>
            <a:noFill/>
          </p:spPr>
          <p:txBody>
            <a:bodyPr wrap="square" rtlCol="0">
              <a:spAutoFit/>
            </a:bodyPr>
            <a:lstStyle/>
            <a:p>
              <a:pPr algn="ctr"/>
              <a:r>
                <a:rPr lang="en-US" sz="4500" b="1" dirty="0" err="1">
                  <a:solidFill>
                    <a:srgbClr val="4472C4">
                      <a:lumMod val="75000"/>
                    </a:srgbClr>
                  </a:solidFill>
                  <a:latin typeface="Calibri" panose="020F0502020204030204"/>
                </a:rPr>
                <a:t>Đọc</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là</a:t>
              </a:r>
              <a:r>
                <a:rPr lang="en-US" sz="4500" b="1" dirty="0">
                  <a:solidFill>
                    <a:srgbClr val="4472C4">
                      <a:lumMod val="75000"/>
                    </a:srgbClr>
                  </a:solidFill>
                  <a:latin typeface="Calibri" panose="020F0502020204030204"/>
                </a:rPr>
                <a:t>: </a:t>
              </a:r>
              <a:r>
                <a:rPr lang="en-US" sz="4500" b="1" dirty="0" err="1">
                  <a:solidFill>
                    <a:srgbClr val="4472C4">
                      <a:lumMod val="75000"/>
                    </a:srgbClr>
                  </a:solidFill>
                  <a:latin typeface="Calibri" panose="020F0502020204030204"/>
                </a:rPr>
                <a:t>mười</a:t>
              </a:r>
              <a:endParaRPr lang="en-US" sz="4500" b="1" dirty="0">
                <a:solidFill>
                  <a:srgbClr val="4472C4">
                    <a:lumMod val="75000"/>
                  </a:srgbClr>
                </a:solidFill>
                <a:latin typeface="Calibri" panose="020F0502020204030204"/>
              </a:endParaRPr>
            </a:p>
          </p:txBody>
        </p:sp>
      </p:grpSp>
      <p:grpSp>
        <p:nvGrpSpPr>
          <p:cNvPr id="34" name="Group 33">
            <a:extLst>
              <a:ext uri="{FF2B5EF4-FFF2-40B4-BE49-F238E27FC236}">
                <a16:creationId xmlns:a16="http://schemas.microsoft.com/office/drawing/2014/main" id="{887026AE-D75F-1464-74D2-6C57F95E86CF}"/>
              </a:ext>
            </a:extLst>
          </p:cNvPr>
          <p:cNvGrpSpPr/>
          <p:nvPr/>
        </p:nvGrpSpPr>
        <p:grpSpPr>
          <a:xfrm>
            <a:off x="72907" y="44092"/>
            <a:ext cx="9128938" cy="1274096"/>
            <a:chOff x="2357417" y="79332"/>
            <a:chExt cx="12094790" cy="1698794"/>
          </a:xfrm>
        </p:grpSpPr>
        <p:grpSp>
          <p:nvGrpSpPr>
            <p:cNvPr id="35" name="Group 34">
              <a:extLst>
                <a:ext uri="{FF2B5EF4-FFF2-40B4-BE49-F238E27FC236}">
                  <a16:creationId xmlns:a16="http://schemas.microsoft.com/office/drawing/2014/main" id="{DDEB6FD1-E65B-A1AE-A268-290163AEB51F}"/>
                </a:ext>
              </a:extLst>
            </p:cNvPr>
            <p:cNvGrpSpPr/>
            <p:nvPr/>
          </p:nvGrpSpPr>
          <p:grpSpPr>
            <a:xfrm>
              <a:off x="3231054" y="135657"/>
              <a:ext cx="11221153" cy="1521704"/>
              <a:chOff x="2080889" y="548987"/>
              <a:chExt cx="15855814" cy="1580755"/>
            </a:xfrm>
          </p:grpSpPr>
          <p:sp>
            <p:nvSpPr>
              <p:cNvPr id="45" name="Rounded Rectangle 15">
                <a:extLst>
                  <a:ext uri="{FF2B5EF4-FFF2-40B4-BE49-F238E27FC236}">
                    <a16:creationId xmlns:a16="http://schemas.microsoft.com/office/drawing/2014/main" id="{2BF131FC-E4AF-B3C4-7C16-A167EF116008}"/>
                  </a:ext>
                </a:extLst>
              </p:cNvPr>
              <p:cNvSpPr/>
              <p:nvPr/>
            </p:nvSpPr>
            <p:spPr>
              <a:xfrm>
                <a:off x="2080889" y="548987"/>
                <a:ext cx="15855814" cy="1580755"/>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47" name="Rounded Rectangle 17">
                <a:extLst>
                  <a:ext uri="{FF2B5EF4-FFF2-40B4-BE49-F238E27FC236}">
                    <a16:creationId xmlns:a16="http://schemas.microsoft.com/office/drawing/2014/main" id="{3AC09395-D6B0-37FE-04AD-ACBCFE38C12A}"/>
                  </a:ext>
                </a:extLst>
              </p:cNvPr>
              <p:cNvSpPr/>
              <p:nvPr/>
            </p:nvSpPr>
            <p:spPr>
              <a:xfrm>
                <a:off x="2300054" y="770233"/>
                <a:ext cx="15499288" cy="123281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44" name="Picture 43" descr="A picture containing text&#10;&#10;Description automatically generated">
              <a:extLst>
                <a:ext uri="{FF2B5EF4-FFF2-40B4-BE49-F238E27FC236}">
                  <a16:creationId xmlns:a16="http://schemas.microsoft.com/office/drawing/2014/main" id="{3045ADA5-1AF4-7B77-CB87-AB60BFF83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417" y="79332"/>
              <a:ext cx="1483116" cy="1698794"/>
            </a:xfrm>
            <a:prstGeom prst="rect">
              <a:avLst/>
            </a:prstGeom>
          </p:spPr>
        </p:pic>
      </p:grpSp>
      <p:grpSp>
        <p:nvGrpSpPr>
          <p:cNvPr id="49" name="Group 48">
            <a:extLst>
              <a:ext uri="{FF2B5EF4-FFF2-40B4-BE49-F238E27FC236}">
                <a16:creationId xmlns:a16="http://schemas.microsoft.com/office/drawing/2014/main" id="{9AB56D13-3B65-B802-C09D-9A751B67F178}"/>
              </a:ext>
            </a:extLst>
          </p:cNvPr>
          <p:cNvGrpSpPr/>
          <p:nvPr/>
        </p:nvGrpSpPr>
        <p:grpSpPr>
          <a:xfrm>
            <a:off x="6727303" y="273167"/>
            <a:ext cx="724818" cy="784830"/>
            <a:chOff x="1177943" y="1558289"/>
            <a:chExt cx="1211047" cy="1046440"/>
          </a:xfrm>
        </p:grpSpPr>
        <p:pic>
          <p:nvPicPr>
            <p:cNvPr id="53" name="Picture 52" descr="Text, whiteboard, square&#10;&#10;Description automatically generated">
              <a:extLst>
                <a:ext uri="{FF2B5EF4-FFF2-40B4-BE49-F238E27FC236}">
                  <a16:creationId xmlns:a16="http://schemas.microsoft.com/office/drawing/2014/main" id="{28EBB784-2907-D72F-18F9-73A5C05DA4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4" name="TextBox 53">
              <a:extLst>
                <a:ext uri="{FF2B5EF4-FFF2-40B4-BE49-F238E27FC236}">
                  <a16:creationId xmlns:a16="http://schemas.microsoft.com/office/drawing/2014/main" id="{56349D19-5211-2336-FE47-268618607098}"/>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55" name="Group 54">
            <a:extLst>
              <a:ext uri="{FF2B5EF4-FFF2-40B4-BE49-F238E27FC236}">
                <a16:creationId xmlns:a16="http://schemas.microsoft.com/office/drawing/2014/main" id="{5D5286E3-DAAF-5C36-2C85-C8BC09D96E3D}"/>
              </a:ext>
            </a:extLst>
          </p:cNvPr>
          <p:cNvGrpSpPr/>
          <p:nvPr/>
        </p:nvGrpSpPr>
        <p:grpSpPr>
          <a:xfrm>
            <a:off x="7496759" y="273167"/>
            <a:ext cx="724818" cy="784830"/>
            <a:chOff x="1177943" y="1558289"/>
            <a:chExt cx="1211047" cy="1046440"/>
          </a:xfrm>
        </p:grpSpPr>
        <p:pic>
          <p:nvPicPr>
            <p:cNvPr id="56" name="Picture 55" descr="Text, whiteboard, square&#10;&#10;Description automatically generated">
              <a:extLst>
                <a:ext uri="{FF2B5EF4-FFF2-40B4-BE49-F238E27FC236}">
                  <a16:creationId xmlns:a16="http://schemas.microsoft.com/office/drawing/2014/main" id="{2C6F4D7D-53B5-BF16-FECA-A686EB7859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7" name="TextBox 56">
              <a:extLst>
                <a:ext uri="{FF2B5EF4-FFF2-40B4-BE49-F238E27FC236}">
                  <a16:creationId xmlns:a16="http://schemas.microsoft.com/office/drawing/2014/main" id="{0F02DD03-7A53-1638-B7CF-7B6BEF4FC923}"/>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58" name="Group 57">
            <a:extLst>
              <a:ext uri="{FF2B5EF4-FFF2-40B4-BE49-F238E27FC236}">
                <a16:creationId xmlns:a16="http://schemas.microsoft.com/office/drawing/2014/main" id="{3A0A43E2-0F7C-53FE-3962-3E4434EF812D}"/>
              </a:ext>
            </a:extLst>
          </p:cNvPr>
          <p:cNvGrpSpPr/>
          <p:nvPr/>
        </p:nvGrpSpPr>
        <p:grpSpPr>
          <a:xfrm>
            <a:off x="8280036" y="273167"/>
            <a:ext cx="724818" cy="784830"/>
            <a:chOff x="1177943" y="1558289"/>
            <a:chExt cx="1211047" cy="1046440"/>
          </a:xfrm>
        </p:grpSpPr>
        <p:pic>
          <p:nvPicPr>
            <p:cNvPr id="60" name="Picture 59" descr="Text, whiteboard, square&#10;&#10;Description automatically generated">
              <a:extLst>
                <a:ext uri="{FF2B5EF4-FFF2-40B4-BE49-F238E27FC236}">
                  <a16:creationId xmlns:a16="http://schemas.microsoft.com/office/drawing/2014/main" id="{075EEC57-1737-AC5A-AF28-BC7260389D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61" name="TextBox 60">
              <a:extLst>
                <a:ext uri="{FF2B5EF4-FFF2-40B4-BE49-F238E27FC236}">
                  <a16:creationId xmlns:a16="http://schemas.microsoft.com/office/drawing/2014/main" id="{004227CB-2AC4-052B-82FA-A186591DE098}"/>
                </a:ext>
              </a:extLst>
            </p:cNvPr>
            <p:cNvSpPr txBox="1"/>
            <p:nvPr/>
          </p:nvSpPr>
          <p:spPr>
            <a:xfrm>
              <a:off x="1331628" y="1558289"/>
              <a:ext cx="903678" cy="1046440"/>
            </a:xfrm>
            <a:prstGeom prst="rect">
              <a:avLst/>
            </a:prstGeom>
            <a:noFill/>
          </p:spPr>
          <p:txBody>
            <a:bodyPr wrap="square" rtlCol="0">
              <a:spAutoFit/>
            </a:bodyPr>
            <a:lstStyle/>
            <a:p>
              <a:pPr algn="ctr"/>
              <a:r>
                <a:rPr lang="en-US" sz="45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62" name="TextBox 61">
            <a:extLst>
              <a:ext uri="{FF2B5EF4-FFF2-40B4-BE49-F238E27FC236}">
                <a16:creationId xmlns:a16="http://schemas.microsoft.com/office/drawing/2014/main" id="{03469A4E-2532-52D3-902D-E5FBDC52F4DD}"/>
              </a:ext>
            </a:extLst>
          </p:cNvPr>
          <p:cNvSpPr txBox="1"/>
          <p:nvPr/>
        </p:nvSpPr>
        <p:spPr>
          <a:xfrm>
            <a:off x="844462" y="407430"/>
            <a:ext cx="6146045"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Giới</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thiệu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ba</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F66939FC-1B7C-B5B5-59C3-E406F80F48BE}"/>
              </a:ext>
            </a:extLst>
          </p:cNvPr>
          <p:cNvGrpSpPr/>
          <p:nvPr/>
        </p:nvGrpSpPr>
        <p:grpSpPr>
          <a:xfrm>
            <a:off x="3925558" y="1328897"/>
            <a:ext cx="4716887" cy="1090070"/>
            <a:chOff x="97209" y="5620340"/>
            <a:chExt cx="6289183" cy="1453427"/>
          </a:xfrm>
        </p:grpSpPr>
        <p:pic>
          <p:nvPicPr>
            <p:cNvPr id="6" name="Picture 5" descr="Rectangle&#10;&#10;Description automatically generated">
              <a:extLst>
                <a:ext uri="{FF2B5EF4-FFF2-40B4-BE49-F238E27FC236}">
                  <a16:creationId xmlns:a16="http://schemas.microsoft.com/office/drawing/2014/main" id="{82765B41-29A2-697D-AEE9-5F0F0D62D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9" y="5620340"/>
              <a:ext cx="6289183" cy="1453427"/>
            </a:xfrm>
            <a:prstGeom prst="rect">
              <a:avLst/>
            </a:prstGeom>
          </p:spPr>
        </p:pic>
        <p:sp>
          <p:nvSpPr>
            <p:cNvPr id="7" name="TextBox 6">
              <a:extLst>
                <a:ext uri="{FF2B5EF4-FFF2-40B4-BE49-F238E27FC236}">
                  <a16:creationId xmlns:a16="http://schemas.microsoft.com/office/drawing/2014/main" id="{0AE914E8-329F-E87B-AACC-9BA3B6E30253}"/>
                </a:ext>
              </a:extLst>
            </p:cNvPr>
            <p:cNvSpPr txBox="1"/>
            <p:nvPr/>
          </p:nvSpPr>
          <p:spPr>
            <a:xfrm>
              <a:off x="264918" y="5955564"/>
              <a:ext cx="5953762" cy="80021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Đây</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là</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chữ</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La </a:t>
              </a:r>
              <a:r>
                <a:rPr lang="en-US" sz="3300" b="1" dirty="0" err="1">
                  <a:solidFill>
                    <a:srgbClr val="E7E6E6">
                      <a:lumMod val="10000"/>
                    </a:srgbClr>
                  </a:solidFill>
                  <a:latin typeface="Calibri" panose="020F0502020204030204"/>
                </a:rPr>
                <a:t>Mã</a:t>
              </a:r>
              <a:endParaRPr lang="en-US" sz="3300" b="1" dirty="0">
                <a:solidFill>
                  <a:srgbClr val="E7E6E6">
                    <a:lumMod val="10000"/>
                  </a:srgbClr>
                </a:solidFill>
                <a:latin typeface="Calibri" panose="020F0502020204030204"/>
              </a:endParaRPr>
            </a:p>
          </p:txBody>
        </p:sp>
      </p:grpSp>
      <p:sp>
        <p:nvSpPr>
          <p:cNvPr id="8" name="Rectangle: Rounded Corners 7">
            <a:extLst>
              <a:ext uri="{FF2B5EF4-FFF2-40B4-BE49-F238E27FC236}">
                <a16:creationId xmlns:a16="http://schemas.microsoft.com/office/drawing/2014/main" id="{1181AEA5-ABC3-DFD0-32D1-6E8B054BE6BC}"/>
              </a:ext>
            </a:extLst>
          </p:cNvPr>
          <p:cNvSpPr/>
          <p:nvPr/>
        </p:nvSpPr>
        <p:spPr>
          <a:xfrm>
            <a:off x="4392902" y="2503114"/>
            <a:ext cx="3487139" cy="713496"/>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err="1">
                <a:solidFill>
                  <a:prstClr val="black"/>
                </a:solidFill>
                <a:latin typeface="Calibri" panose="020F0502020204030204"/>
                <a:cs typeface="Times New Roman" panose="02020603050405020304" pitchFamily="18" charset="0"/>
              </a:rPr>
              <a:t>Viết</a:t>
            </a:r>
            <a:r>
              <a:rPr lang="en-US" sz="4050" b="1" dirty="0">
                <a:solidFill>
                  <a:prstClr val="black"/>
                </a:solidFill>
                <a:latin typeface="Calibri" panose="020F0502020204030204"/>
                <a:cs typeface="Times New Roman" panose="02020603050405020304" pitchFamily="18" charset="0"/>
              </a:rPr>
              <a:t> </a:t>
            </a:r>
            <a:r>
              <a:rPr lang="en-US" sz="4050" b="1" dirty="0" err="1">
                <a:solidFill>
                  <a:prstClr val="black"/>
                </a:solidFill>
                <a:latin typeface="Calibri" panose="020F0502020204030204"/>
                <a:cs typeface="Times New Roman" panose="02020603050405020304" pitchFamily="18" charset="0"/>
              </a:rPr>
              <a:t>chữ</a:t>
            </a:r>
            <a:r>
              <a:rPr lang="en-US" sz="4050" b="1" dirty="0">
                <a:solidFill>
                  <a:prstClr val="black"/>
                </a:solidFill>
                <a:latin typeface="Times New Roman" panose="02020603050405020304" pitchFamily="18" charset="0"/>
                <a:cs typeface="Times New Roman" panose="02020603050405020304" pitchFamily="18" charset="0"/>
              </a:rPr>
              <a:t> X </a:t>
            </a:r>
            <a:r>
              <a:rPr lang="en-US" sz="4050" b="1" dirty="0">
                <a:solidFill>
                  <a:prstClr val="black"/>
                </a:solidFill>
                <a:latin typeface="Calibri" panose="020F0502020204030204"/>
                <a:cs typeface="Times New Roman" panose="02020603050405020304" pitchFamily="18" charset="0"/>
              </a:rPr>
              <a:t>in</a:t>
            </a:r>
          </a:p>
        </p:txBody>
      </p:sp>
    </p:spTree>
    <p:extLst>
      <p:ext uri="{BB962C8B-B14F-4D97-AF65-F5344CB8AC3E}">
        <p14:creationId xmlns:p14="http://schemas.microsoft.com/office/powerpoint/2010/main" val="383329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600"/>
                                        <p:tgtEl>
                                          <p:spTgt spid="39"/>
                                        </p:tgtEl>
                                      </p:cBhvr>
                                    </p:animEffect>
                                    <p:anim calcmode="lin" valueType="num">
                                      <p:cBhvr>
                                        <p:cTn id="27" dur="600" fill="hold"/>
                                        <p:tgtEl>
                                          <p:spTgt spid="39"/>
                                        </p:tgtEl>
                                        <p:attrNameLst>
                                          <p:attrName>ppt_x</p:attrName>
                                        </p:attrNameLst>
                                      </p:cBhvr>
                                      <p:tavLst>
                                        <p:tav tm="0">
                                          <p:val>
                                            <p:strVal val="#ppt_x"/>
                                          </p:val>
                                        </p:tav>
                                        <p:tav tm="100000">
                                          <p:val>
                                            <p:strVal val="#ppt_x"/>
                                          </p:val>
                                        </p:tav>
                                      </p:tavLst>
                                    </p:anim>
                                    <p:anim calcmode="lin" valueType="num">
                                      <p:cBhvr>
                                        <p:cTn id="28" dur="6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ảng số La Mã từ 1 đến 3000: Quy tắc đọc viết đúng chuẩn">
            <a:extLst>
              <a:ext uri="{FF2B5EF4-FFF2-40B4-BE49-F238E27FC236}">
                <a16:creationId xmlns:a16="http://schemas.microsoft.com/office/drawing/2014/main" id="{C8F2BFB0-40C8-E82E-A301-93251C5D7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0CBB99-7AB9-4065-B900-BCC10FEE62B0}"/>
              </a:ext>
            </a:extLst>
          </p:cNvPr>
          <p:cNvSpPr txBox="1"/>
          <p:nvPr/>
        </p:nvSpPr>
        <p:spPr>
          <a:xfrm>
            <a:off x="408651" y="4160635"/>
            <a:ext cx="8326698" cy="830997"/>
          </a:xfrm>
          <a:prstGeom prst="rect">
            <a:avLst/>
          </a:prstGeom>
          <a:solidFill>
            <a:srgbClr val="FFFFCC"/>
          </a:solidFill>
        </p:spPr>
        <p:txBody>
          <a:bodyPr wrap="square" rtlCol="0">
            <a:spAutoFit/>
          </a:bodyPr>
          <a:lstStyle/>
          <a:p>
            <a:pPr>
              <a:defRPr/>
            </a:pPr>
            <a:r>
              <a:rPr lang="vi-VN" sz="2400" kern="0">
                <a:solidFill>
                  <a:srgbClr val="C00000"/>
                </a:solidFill>
                <a:latin typeface="Arial"/>
                <a:ea typeface="微软雅黑"/>
              </a:rPr>
              <a:t>Chữ số </a:t>
            </a:r>
            <a:r>
              <a:rPr lang="en-US" sz="2400" kern="0">
                <a:solidFill>
                  <a:srgbClr val="C00000"/>
                </a:solidFill>
                <a:latin typeface="Arial"/>
                <a:ea typeface="微软雅黑"/>
              </a:rPr>
              <a:t>L</a:t>
            </a:r>
            <a:r>
              <a:rPr lang="vi-VN" sz="2400" kern="0">
                <a:solidFill>
                  <a:srgbClr val="C00000"/>
                </a:solidFill>
                <a:latin typeface="Arial"/>
                <a:ea typeface="微软雅黑"/>
              </a:rPr>
              <a:t>a </a:t>
            </a:r>
            <a:r>
              <a:rPr lang="en-US" sz="2400" kern="0">
                <a:solidFill>
                  <a:srgbClr val="C00000"/>
                </a:solidFill>
                <a:latin typeface="Arial"/>
                <a:ea typeface="微软雅黑"/>
              </a:rPr>
              <a:t>M</a:t>
            </a:r>
            <a:r>
              <a:rPr lang="vi-VN" sz="2400" kern="0">
                <a:solidFill>
                  <a:srgbClr val="C00000"/>
                </a:solidFill>
                <a:latin typeface="Arial"/>
                <a:ea typeface="微软雅黑"/>
              </a:rPr>
              <a:t>ã là một hệ thống số được người La Mã cổ đại nghĩ ra nhằm mục đích đếm và thực hiện giao dịch khác</a:t>
            </a:r>
            <a:r>
              <a:rPr lang="en-US" sz="2400" kern="0">
                <a:solidFill>
                  <a:srgbClr val="C00000"/>
                </a:solidFill>
                <a:latin typeface="Arial"/>
                <a:ea typeface="微软雅黑"/>
              </a:rPr>
              <a:t>.</a:t>
            </a:r>
            <a:endParaRPr lang="vi-VN" sz="2400" kern="0" dirty="0">
              <a:solidFill>
                <a:srgbClr val="C00000"/>
              </a:solidFill>
              <a:latin typeface="Arial"/>
              <a:ea typeface="微软雅黑"/>
            </a:endParaRPr>
          </a:p>
        </p:txBody>
      </p:sp>
      <p:pic>
        <p:nvPicPr>
          <p:cNvPr id="8" name="mp3-output-ttsfree(dot)com (2)">
            <a:hlinkClick r:id="" action="ppaction://media"/>
            <a:extLst>
              <a:ext uri="{FF2B5EF4-FFF2-40B4-BE49-F238E27FC236}">
                <a16:creationId xmlns:a16="http://schemas.microsoft.com/office/drawing/2014/main" id="{D320D3A8-9E8A-36A4-9F5E-E4416B413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1613807"/>
            <a:ext cx="609600" cy="609600"/>
          </a:xfrm>
          <a:prstGeom prst="rect">
            <a:avLst/>
          </a:prstGeom>
        </p:spPr>
      </p:pic>
      <p:grpSp>
        <p:nvGrpSpPr>
          <p:cNvPr id="9" name="Group 8">
            <a:extLst>
              <a:ext uri="{FF2B5EF4-FFF2-40B4-BE49-F238E27FC236}">
                <a16:creationId xmlns:a16="http://schemas.microsoft.com/office/drawing/2014/main" id="{65E644BC-98FA-8905-0B5C-526F3E7CD7D1}"/>
              </a:ext>
            </a:extLst>
          </p:cNvPr>
          <p:cNvGrpSpPr/>
          <p:nvPr/>
        </p:nvGrpSpPr>
        <p:grpSpPr>
          <a:xfrm>
            <a:off x="408651" y="360636"/>
            <a:ext cx="3204275" cy="3648131"/>
            <a:chOff x="4999195" y="2795975"/>
            <a:chExt cx="3204275" cy="3648131"/>
          </a:xfrm>
        </p:grpSpPr>
        <p:grpSp>
          <p:nvGrpSpPr>
            <p:cNvPr id="10" name="Group 9">
              <a:extLst>
                <a:ext uri="{FF2B5EF4-FFF2-40B4-BE49-F238E27FC236}">
                  <a16:creationId xmlns:a16="http://schemas.microsoft.com/office/drawing/2014/main" id="{6DCE93F2-3CBE-C8FC-41E1-815CB25A0292}"/>
                </a:ext>
              </a:extLst>
            </p:cNvPr>
            <p:cNvGrpSpPr/>
            <p:nvPr/>
          </p:nvGrpSpPr>
          <p:grpSpPr>
            <a:xfrm>
              <a:off x="4999195" y="2795975"/>
              <a:ext cx="3204275" cy="3648131"/>
              <a:chOff x="2998907" y="1523615"/>
              <a:chExt cx="6358932" cy="7239770"/>
            </a:xfrm>
          </p:grpSpPr>
          <p:sp>
            <p:nvSpPr>
              <p:cNvPr id="16" name="Freeform 2">
                <a:extLst>
                  <a:ext uri="{FF2B5EF4-FFF2-40B4-BE49-F238E27FC236}">
                    <a16:creationId xmlns:a16="http://schemas.microsoft.com/office/drawing/2014/main" id="{B9B7FA1B-8156-5740-EDD1-6065515A86C3}"/>
                  </a:ext>
                </a:extLst>
              </p:cNvPr>
              <p:cNvSpPr/>
              <p:nvPr/>
            </p:nvSpPr>
            <p:spPr>
              <a:xfrm>
                <a:off x="2998907" y="1523615"/>
                <a:ext cx="6358932" cy="7239770"/>
              </a:xfrm>
              <a:custGeom>
                <a:avLst/>
                <a:gdLst/>
                <a:ahLst/>
                <a:cxnLst/>
                <a:rect l="l" t="t" r="r" b="b"/>
                <a:pathLst>
                  <a:path w="6358932" h="7239770">
                    <a:moveTo>
                      <a:pt x="0" y="0"/>
                    </a:moveTo>
                    <a:lnTo>
                      <a:pt x="6358932" y="0"/>
                    </a:lnTo>
                    <a:lnTo>
                      <a:pt x="6358932" y="7239770"/>
                    </a:lnTo>
                    <a:lnTo>
                      <a:pt x="0" y="7239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solidFill>
                    <a:srgbClr val="0070C0"/>
                  </a:solidFill>
                </a:endParaRPr>
              </a:p>
            </p:txBody>
          </p:sp>
          <p:sp>
            <p:nvSpPr>
              <p:cNvPr id="23" name="Rectangle 22">
                <a:extLst>
                  <a:ext uri="{FF2B5EF4-FFF2-40B4-BE49-F238E27FC236}">
                    <a16:creationId xmlns:a16="http://schemas.microsoft.com/office/drawing/2014/main" id="{3E88F927-5926-70F0-E0C3-AE83B129696C}"/>
                  </a:ext>
                </a:extLst>
              </p:cNvPr>
              <p:cNvSpPr/>
              <p:nvPr/>
            </p:nvSpPr>
            <p:spPr>
              <a:xfrm>
                <a:off x="5688528" y="5319346"/>
                <a:ext cx="947976" cy="457200"/>
              </a:xfrm>
              <a:prstGeom prst="rect">
                <a:avLst/>
              </a:prstGeom>
              <a:solidFill>
                <a:srgbClr val="FFDFC5"/>
              </a:solidFill>
              <a:ln>
                <a:solidFill>
                  <a:srgbClr val="FFDF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6" descr="Mouth Transparent Gif">
                <a:extLst>
                  <a:ext uri="{FF2B5EF4-FFF2-40B4-BE49-F238E27FC236}">
                    <a16:creationId xmlns:a16="http://schemas.microsoft.com/office/drawing/2014/main" id="{C2B739D0-FC0D-8414-6FCE-96353E9B61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6940" y="5211292"/>
                <a:ext cx="947977" cy="92585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0C10DF3B-87FE-FF29-6A30-327867D9A0D3}"/>
                </a:ext>
              </a:extLst>
            </p:cNvPr>
            <p:cNvSpPr txBox="1"/>
            <p:nvPr/>
          </p:nvSpPr>
          <p:spPr>
            <a:xfrm>
              <a:off x="6552130" y="3514956"/>
              <a:ext cx="330429" cy="492443"/>
            </a:xfrm>
            <a:prstGeom prst="rect">
              <a:avLst/>
            </a:prstGeom>
            <a:noFill/>
          </p:spPr>
          <p:txBody>
            <a:bodyPr wrap="square" lIns="0" tIns="0" rIns="0" bIns="0" rtlCol="0">
              <a:spAutoFit/>
            </a:bodyPr>
            <a:lstStyle/>
            <a:p>
              <a:pPr algn="l"/>
              <a:r>
                <a:rPr lang="en-US" sz="3200" b="1">
                  <a:solidFill>
                    <a:srgbClr val="0070C0"/>
                  </a:solidFill>
                </a:rPr>
                <a:t>I</a:t>
              </a:r>
            </a:p>
          </p:txBody>
        </p:sp>
        <p:sp>
          <p:nvSpPr>
            <p:cNvPr id="13" name="TextBox 12">
              <a:extLst>
                <a:ext uri="{FF2B5EF4-FFF2-40B4-BE49-F238E27FC236}">
                  <a16:creationId xmlns:a16="http://schemas.microsoft.com/office/drawing/2014/main" id="{B4AC6A55-16BB-566B-6218-F6F713CB05A4}"/>
                </a:ext>
              </a:extLst>
            </p:cNvPr>
            <p:cNvSpPr txBox="1"/>
            <p:nvPr/>
          </p:nvSpPr>
          <p:spPr>
            <a:xfrm>
              <a:off x="7127617" y="4331399"/>
              <a:ext cx="477686" cy="492443"/>
            </a:xfrm>
            <a:prstGeom prst="rect">
              <a:avLst/>
            </a:prstGeom>
            <a:noFill/>
          </p:spPr>
          <p:txBody>
            <a:bodyPr wrap="square" lIns="0" tIns="0" rIns="0" bIns="0" rtlCol="0">
              <a:spAutoFit/>
            </a:bodyPr>
            <a:lstStyle/>
            <a:p>
              <a:pPr algn="l"/>
              <a:r>
                <a:rPr lang="en-US" sz="3200" b="1">
                  <a:solidFill>
                    <a:srgbClr val="0070C0"/>
                  </a:solidFill>
                </a:rPr>
                <a:t>III</a:t>
              </a:r>
            </a:p>
          </p:txBody>
        </p:sp>
        <p:sp>
          <p:nvSpPr>
            <p:cNvPr id="14" name="TextBox 13">
              <a:extLst>
                <a:ext uri="{FF2B5EF4-FFF2-40B4-BE49-F238E27FC236}">
                  <a16:creationId xmlns:a16="http://schemas.microsoft.com/office/drawing/2014/main" id="{ACF9B3EF-2EC1-785F-B50C-664D76DC404D}"/>
                </a:ext>
              </a:extLst>
            </p:cNvPr>
            <p:cNvSpPr txBox="1"/>
            <p:nvPr/>
          </p:nvSpPr>
          <p:spPr>
            <a:xfrm>
              <a:off x="6400800" y="5175191"/>
              <a:ext cx="477686" cy="492443"/>
            </a:xfrm>
            <a:prstGeom prst="rect">
              <a:avLst/>
            </a:prstGeom>
            <a:noFill/>
          </p:spPr>
          <p:txBody>
            <a:bodyPr wrap="square" lIns="0" tIns="0" rIns="0" bIns="0" rtlCol="0">
              <a:spAutoFit/>
            </a:bodyPr>
            <a:lstStyle/>
            <a:p>
              <a:pPr algn="l"/>
              <a:r>
                <a:rPr lang="en-US" sz="3200" b="1">
                  <a:solidFill>
                    <a:srgbClr val="0070C0"/>
                  </a:solidFill>
                </a:rPr>
                <a:t>VI</a:t>
              </a:r>
            </a:p>
          </p:txBody>
        </p:sp>
        <p:sp>
          <p:nvSpPr>
            <p:cNvPr id="15" name="TextBox 14">
              <a:extLst>
                <a:ext uri="{FF2B5EF4-FFF2-40B4-BE49-F238E27FC236}">
                  <a16:creationId xmlns:a16="http://schemas.microsoft.com/office/drawing/2014/main" id="{EB87C085-B34F-24CA-FF44-D4350821E751}"/>
                </a:ext>
              </a:extLst>
            </p:cNvPr>
            <p:cNvSpPr txBox="1"/>
            <p:nvPr/>
          </p:nvSpPr>
          <p:spPr>
            <a:xfrm>
              <a:off x="5584342" y="4373818"/>
              <a:ext cx="477686" cy="492443"/>
            </a:xfrm>
            <a:prstGeom prst="rect">
              <a:avLst/>
            </a:prstGeom>
            <a:noFill/>
          </p:spPr>
          <p:txBody>
            <a:bodyPr wrap="square" lIns="0" tIns="0" rIns="0" bIns="0" rtlCol="0">
              <a:spAutoFit/>
            </a:bodyPr>
            <a:lstStyle/>
            <a:p>
              <a:pPr algn="l"/>
              <a:r>
                <a:rPr lang="en-US" sz="3200" b="1">
                  <a:solidFill>
                    <a:srgbClr val="0070C0"/>
                  </a:solidFill>
                </a:rPr>
                <a:t>IX</a:t>
              </a:r>
            </a:p>
          </p:txBody>
        </p:sp>
      </p:grpSp>
    </p:spTree>
    <p:extLst>
      <p:ext uri="{BB962C8B-B14F-4D97-AF65-F5344CB8AC3E}">
        <p14:creationId xmlns:p14="http://schemas.microsoft.com/office/powerpoint/2010/main" val="384620898"/>
      </p:ext>
    </p:extLst>
  </p:cSld>
  <p:clrMapOvr>
    <a:masterClrMapping/>
  </p:clrMapOvr>
  <p:transition>
    <p:random/>
    <p:sndAc>
      <p:stSnd>
        <p:snd r:embed="rId4"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mediacall" presetSubtype="0" fill="hold" nodeType="withEffect">
                                  <p:stCondLst>
                                    <p:cond delay="0"/>
                                  </p:stCondLst>
                                  <p:childTnLst>
                                    <p:cmd type="call" cmd="playFrom(0.0)">
                                      <p:cBhvr>
                                        <p:cTn id="11" dur="6582" fill="hold"/>
                                        <p:tgtEl>
                                          <p:spTgt spid="8"/>
                                        </p:tgtEl>
                                      </p:cBhvr>
                                    </p:cmd>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7" name="Group 6">
            <a:extLst>
              <a:ext uri="{FF2B5EF4-FFF2-40B4-BE49-F238E27FC236}">
                <a16:creationId xmlns:a16="http://schemas.microsoft.com/office/drawing/2014/main" id="{8B7467BF-E2EA-C1D5-1E09-3F320283B31B}"/>
              </a:ext>
            </a:extLst>
          </p:cNvPr>
          <p:cNvGrpSpPr/>
          <p:nvPr/>
        </p:nvGrpSpPr>
        <p:grpSpPr>
          <a:xfrm>
            <a:off x="3896083" y="1204219"/>
            <a:ext cx="5120234" cy="662942"/>
            <a:chOff x="5194776" y="1605625"/>
            <a:chExt cx="6826979" cy="883922"/>
          </a:xfrm>
        </p:grpSpPr>
        <p:pic>
          <p:nvPicPr>
            <p:cNvPr id="47" name="Picture 46" descr="Text, whiteboard, square&#10;&#10;Description automatically generated">
              <a:extLst>
                <a:ext uri="{FF2B5EF4-FFF2-40B4-BE49-F238E27FC236}">
                  <a16:creationId xmlns:a16="http://schemas.microsoft.com/office/drawing/2014/main" id="{B2DD6FB4-9E38-75F5-5970-0277E81FBB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6848" y="1605625"/>
              <a:ext cx="966424" cy="883922"/>
            </a:xfrm>
            <a:prstGeom prst="rect">
              <a:avLst/>
            </a:prstGeom>
          </p:spPr>
        </p:pic>
        <p:sp>
          <p:nvSpPr>
            <p:cNvPr id="49" name="TextBox 48">
              <a:extLst>
                <a:ext uri="{FF2B5EF4-FFF2-40B4-BE49-F238E27FC236}">
                  <a16:creationId xmlns:a16="http://schemas.microsoft.com/office/drawing/2014/main" id="{C5B0ED6B-2EA2-0853-A79D-6CB7C22984B4}"/>
                </a:ext>
              </a:extLst>
            </p:cNvPr>
            <p:cNvSpPr txBox="1"/>
            <p:nvPr/>
          </p:nvSpPr>
          <p:spPr>
            <a:xfrm>
              <a:off x="5194776" y="1616829"/>
              <a:ext cx="6826979" cy="800218"/>
            </a:xfrm>
            <a:prstGeom prst="rect">
              <a:avLst/>
            </a:prstGeom>
            <a:noFill/>
          </p:spPr>
          <p:txBody>
            <a:bodyPr wrap="square" rtlCol="0">
              <a:spAutoFit/>
            </a:bodyPr>
            <a:lstStyle/>
            <a:p>
              <a:pPr algn="ctr"/>
              <a:r>
                <a:rPr lang="en-US" sz="3300" b="1" dirty="0" err="1">
                  <a:solidFill>
                    <a:srgbClr val="4472C4">
                      <a:lumMod val="50000"/>
                    </a:srgbClr>
                  </a:solidFill>
                  <a:latin typeface="iCiel Crocante" panose="02000000000000000000" pitchFamily="50" charset="0"/>
                  <a:cs typeface="Times New Roman" panose="02020603050405020304" pitchFamily="18" charset="0"/>
                </a:rPr>
                <a:t>Trong</a:t>
              </a:r>
              <a:r>
                <a:rPr lang="en-US" sz="3300" b="1" dirty="0">
                  <a:solidFill>
                    <a:srgbClr val="4472C4">
                      <a:lumMod val="50000"/>
                    </a:srgbClr>
                  </a:solidFill>
                  <a:latin typeface="iCiel Crocante" panose="02000000000000000000" pitchFamily="50" charset="0"/>
                  <a:cs typeface="Times New Roman" panose="02020603050405020304" pitchFamily="18" charset="0"/>
                </a:rPr>
                <a:t> </a:t>
              </a:r>
              <a:r>
                <a:rPr lang="en-US" sz="3300" b="1" dirty="0" err="1">
                  <a:solidFill>
                    <a:srgbClr val="4472C4">
                      <a:lumMod val="50000"/>
                    </a:srgbClr>
                  </a:solidFill>
                  <a:latin typeface="iCiel Crocante" panose="02000000000000000000" pitchFamily="50" charset="0"/>
                  <a:cs typeface="Times New Roman" panose="02020603050405020304" pitchFamily="18" charset="0"/>
                </a:rPr>
                <a:t>phạm</a:t>
              </a:r>
              <a:r>
                <a:rPr lang="en-US" sz="3300" b="1" dirty="0">
                  <a:solidFill>
                    <a:srgbClr val="4472C4">
                      <a:lumMod val="50000"/>
                    </a:srgbClr>
                  </a:solidFill>
                  <a:latin typeface="iCiel Crocante" panose="02000000000000000000" pitchFamily="50" charset="0"/>
                  <a:cs typeface="Times New Roman" panose="02020603050405020304" pitchFamily="18" charset="0"/>
                </a:rPr>
                <a:t> vi  20 </a:t>
              </a:r>
            </a:p>
          </p:txBody>
        </p:sp>
      </p:grpSp>
      <p:grpSp>
        <p:nvGrpSpPr>
          <p:cNvPr id="68" name="Group 67">
            <a:extLst>
              <a:ext uri="{FF2B5EF4-FFF2-40B4-BE49-F238E27FC236}">
                <a16:creationId xmlns:a16="http://schemas.microsoft.com/office/drawing/2014/main" id="{E34457C0-5175-FDDC-279D-ED417DE639DD}"/>
              </a:ext>
            </a:extLst>
          </p:cNvPr>
          <p:cNvGrpSpPr/>
          <p:nvPr/>
        </p:nvGrpSpPr>
        <p:grpSpPr>
          <a:xfrm>
            <a:off x="-89013" y="-10284"/>
            <a:ext cx="9251656" cy="1274096"/>
            <a:chOff x="2194830" y="-95145"/>
            <a:chExt cx="12257377" cy="1698794"/>
          </a:xfrm>
        </p:grpSpPr>
        <p:grpSp>
          <p:nvGrpSpPr>
            <p:cNvPr id="69" name="Group 68">
              <a:extLst>
                <a:ext uri="{FF2B5EF4-FFF2-40B4-BE49-F238E27FC236}">
                  <a16:creationId xmlns:a16="http://schemas.microsoft.com/office/drawing/2014/main" id="{4EB9EC0F-108A-0101-80AF-944AED6F6425}"/>
                </a:ext>
              </a:extLst>
            </p:cNvPr>
            <p:cNvGrpSpPr/>
            <p:nvPr/>
          </p:nvGrpSpPr>
          <p:grpSpPr>
            <a:xfrm>
              <a:off x="3231054" y="177603"/>
              <a:ext cx="11221153" cy="1384952"/>
              <a:chOff x="2080889" y="592561"/>
              <a:chExt cx="15855814" cy="1438696"/>
            </a:xfrm>
          </p:grpSpPr>
          <p:sp>
            <p:nvSpPr>
              <p:cNvPr id="71" name="Rounded Rectangle 15">
                <a:extLst>
                  <a:ext uri="{FF2B5EF4-FFF2-40B4-BE49-F238E27FC236}">
                    <a16:creationId xmlns:a16="http://schemas.microsoft.com/office/drawing/2014/main" id="{21E73BE0-4621-7BF6-A30E-11E9421C1CC4}"/>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72" name="Rounded Rectangle 17">
                <a:extLst>
                  <a:ext uri="{FF2B5EF4-FFF2-40B4-BE49-F238E27FC236}">
                    <a16:creationId xmlns:a16="http://schemas.microsoft.com/office/drawing/2014/main" id="{8C9B4AAE-26A2-2CB6-48A6-5DD122DD600F}"/>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70" name="Picture 69" descr="A picture containing text&#10;&#10;Description automatically generated">
              <a:extLst>
                <a:ext uri="{FF2B5EF4-FFF2-40B4-BE49-F238E27FC236}">
                  <a16:creationId xmlns:a16="http://schemas.microsoft.com/office/drawing/2014/main" id="{E72BA197-E41B-26E9-92A1-ED90C2078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82" name="TextBox 81">
            <a:extLst>
              <a:ext uri="{FF2B5EF4-FFF2-40B4-BE49-F238E27FC236}">
                <a16:creationId xmlns:a16="http://schemas.microsoft.com/office/drawing/2014/main" id="{20DFF4C6-4AE6-A570-0977-9BCD776CF93F}"/>
              </a:ext>
            </a:extLst>
          </p:cNvPr>
          <p:cNvSpPr txBox="1"/>
          <p:nvPr/>
        </p:nvSpPr>
        <p:spPr>
          <a:xfrm>
            <a:off x="999476" y="458946"/>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Giới</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thiệu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cách</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đọc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viết</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pic>
        <p:nvPicPr>
          <p:cNvPr id="3" name="Picture 2">
            <a:extLst>
              <a:ext uri="{FF2B5EF4-FFF2-40B4-BE49-F238E27FC236}">
                <a16:creationId xmlns:a16="http://schemas.microsoft.com/office/drawing/2014/main" id="{E80CC1E4-A87F-D318-88B0-6834325F8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524" y="2025348"/>
            <a:ext cx="8890195" cy="2289226"/>
          </a:xfrm>
          <a:prstGeom prst="rect">
            <a:avLst/>
          </a:prstGeom>
        </p:spPr>
      </p:pic>
    </p:spTree>
    <p:extLst>
      <p:ext uri="{BB962C8B-B14F-4D97-AF65-F5344CB8AC3E}">
        <p14:creationId xmlns:p14="http://schemas.microsoft.com/office/powerpoint/2010/main" val="204276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0-#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barn(inVertical)">
                                      <p:cBhvr>
                                        <p:cTn id="15" dur="500"/>
                                        <p:tgtEl>
                                          <p:spTgt spid="82"/>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14" name="Group 113">
            <a:extLst>
              <a:ext uri="{FF2B5EF4-FFF2-40B4-BE49-F238E27FC236}">
                <a16:creationId xmlns:a16="http://schemas.microsoft.com/office/drawing/2014/main" id="{D925FEAB-BEEB-8E8E-AE91-D720E457D773}"/>
              </a:ext>
            </a:extLst>
          </p:cNvPr>
          <p:cNvGrpSpPr/>
          <p:nvPr/>
        </p:nvGrpSpPr>
        <p:grpSpPr>
          <a:xfrm>
            <a:off x="1818623" y="2051320"/>
            <a:ext cx="1177967" cy="1077405"/>
            <a:chOff x="1177942" y="1668427"/>
            <a:chExt cx="1211048" cy="883922"/>
          </a:xfrm>
        </p:grpSpPr>
        <p:pic>
          <p:nvPicPr>
            <p:cNvPr id="115" name="Picture 114" descr="Text, whiteboard, square&#10;&#10;Description automatically generated">
              <a:extLst>
                <a:ext uri="{FF2B5EF4-FFF2-40B4-BE49-F238E27FC236}">
                  <a16:creationId xmlns:a16="http://schemas.microsoft.com/office/drawing/2014/main" id="{C47CF4B8-3F9B-CD4B-4970-1C16D578D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16" name="TextBox 115">
              <a:extLst>
                <a:ext uri="{FF2B5EF4-FFF2-40B4-BE49-F238E27FC236}">
                  <a16:creationId xmlns:a16="http://schemas.microsoft.com/office/drawing/2014/main" id="{6D464B6B-5EDA-EE9C-0802-B0C87CDA785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150" name="Group 149">
            <a:extLst>
              <a:ext uri="{FF2B5EF4-FFF2-40B4-BE49-F238E27FC236}">
                <a16:creationId xmlns:a16="http://schemas.microsoft.com/office/drawing/2014/main" id="{8DB5DC41-65E4-150F-A03B-A430C1988BF5}"/>
              </a:ext>
            </a:extLst>
          </p:cNvPr>
          <p:cNvGrpSpPr/>
          <p:nvPr/>
        </p:nvGrpSpPr>
        <p:grpSpPr>
          <a:xfrm>
            <a:off x="1818625" y="3254667"/>
            <a:ext cx="1177966" cy="1077406"/>
            <a:chOff x="1177943" y="1668426"/>
            <a:chExt cx="1211047" cy="883922"/>
          </a:xfrm>
        </p:grpSpPr>
        <p:pic>
          <p:nvPicPr>
            <p:cNvPr id="151" name="Picture 150" descr="Text, whiteboard, square&#10;&#10;Description automatically generated">
              <a:extLst>
                <a:ext uri="{FF2B5EF4-FFF2-40B4-BE49-F238E27FC236}">
                  <a16:creationId xmlns:a16="http://schemas.microsoft.com/office/drawing/2014/main" id="{6C04E624-5BDF-7A7A-DD8E-E312D6051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52" name="TextBox 151">
              <a:extLst>
                <a:ext uri="{FF2B5EF4-FFF2-40B4-BE49-F238E27FC236}">
                  <a16:creationId xmlns:a16="http://schemas.microsoft.com/office/drawing/2014/main" id="{F74058BB-5EA7-4519-6926-6F006B98B4B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a:t>
              </a:r>
            </a:p>
          </p:txBody>
        </p:sp>
      </p:grpSp>
      <p:grpSp>
        <p:nvGrpSpPr>
          <p:cNvPr id="83" name="Group 82">
            <a:extLst>
              <a:ext uri="{FF2B5EF4-FFF2-40B4-BE49-F238E27FC236}">
                <a16:creationId xmlns:a16="http://schemas.microsoft.com/office/drawing/2014/main" id="{6E43BE74-4C4C-7FB1-5432-360BE028151C}"/>
              </a:ext>
            </a:extLst>
          </p:cNvPr>
          <p:cNvGrpSpPr/>
          <p:nvPr/>
        </p:nvGrpSpPr>
        <p:grpSpPr>
          <a:xfrm>
            <a:off x="3030203" y="2051320"/>
            <a:ext cx="1177967" cy="1077405"/>
            <a:chOff x="1177942" y="1668427"/>
            <a:chExt cx="1211048" cy="883922"/>
          </a:xfrm>
        </p:grpSpPr>
        <p:pic>
          <p:nvPicPr>
            <p:cNvPr id="84" name="Picture 83" descr="Text, whiteboard, square&#10;&#10;Description automatically generated">
              <a:extLst>
                <a:ext uri="{FF2B5EF4-FFF2-40B4-BE49-F238E27FC236}">
                  <a16:creationId xmlns:a16="http://schemas.microsoft.com/office/drawing/2014/main" id="{22025AD2-B9D9-71D5-C003-33AC8079E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85" name="TextBox 84">
              <a:extLst>
                <a:ext uri="{FF2B5EF4-FFF2-40B4-BE49-F238E27FC236}">
                  <a16:creationId xmlns:a16="http://schemas.microsoft.com/office/drawing/2014/main" id="{FDAF4439-57E3-43C4-CB28-72D3381211F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II</a:t>
              </a:r>
            </a:p>
          </p:txBody>
        </p:sp>
      </p:grpSp>
      <p:grpSp>
        <p:nvGrpSpPr>
          <p:cNvPr id="86" name="Group 85">
            <a:extLst>
              <a:ext uri="{FF2B5EF4-FFF2-40B4-BE49-F238E27FC236}">
                <a16:creationId xmlns:a16="http://schemas.microsoft.com/office/drawing/2014/main" id="{B4B2DA2B-CE45-A53A-14F0-95973932ECAB}"/>
              </a:ext>
            </a:extLst>
          </p:cNvPr>
          <p:cNvGrpSpPr/>
          <p:nvPr/>
        </p:nvGrpSpPr>
        <p:grpSpPr>
          <a:xfrm>
            <a:off x="3030205" y="3254667"/>
            <a:ext cx="1177966" cy="1077406"/>
            <a:chOff x="1177943" y="1668426"/>
            <a:chExt cx="1211047" cy="883922"/>
          </a:xfrm>
        </p:grpSpPr>
        <p:pic>
          <p:nvPicPr>
            <p:cNvPr id="87" name="Picture 86" descr="Text, whiteboard, square&#10;&#10;Description automatically generated">
              <a:extLst>
                <a:ext uri="{FF2B5EF4-FFF2-40B4-BE49-F238E27FC236}">
                  <a16:creationId xmlns:a16="http://schemas.microsoft.com/office/drawing/2014/main" id="{77D95632-562C-6BDE-1386-C5EB7CAB6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88" name="TextBox 87">
              <a:extLst>
                <a:ext uri="{FF2B5EF4-FFF2-40B4-BE49-F238E27FC236}">
                  <a16:creationId xmlns:a16="http://schemas.microsoft.com/office/drawing/2014/main" id="{50EAC6A0-8DCF-5CA0-B605-C80DE7A33E97}"/>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a:t>
              </a:r>
            </a:p>
          </p:txBody>
        </p:sp>
      </p:grpSp>
      <p:grpSp>
        <p:nvGrpSpPr>
          <p:cNvPr id="89" name="Group 88">
            <a:extLst>
              <a:ext uri="{FF2B5EF4-FFF2-40B4-BE49-F238E27FC236}">
                <a16:creationId xmlns:a16="http://schemas.microsoft.com/office/drawing/2014/main" id="{2FA32F39-F95D-F5E1-16C4-597C63F6AC4C}"/>
              </a:ext>
            </a:extLst>
          </p:cNvPr>
          <p:cNvGrpSpPr/>
          <p:nvPr/>
        </p:nvGrpSpPr>
        <p:grpSpPr>
          <a:xfrm>
            <a:off x="4244147" y="2051320"/>
            <a:ext cx="1177967" cy="1077405"/>
            <a:chOff x="1177942" y="1668427"/>
            <a:chExt cx="1211048" cy="883922"/>
          </a:xfrm>
        </p:grpSpPr>
        <p:pic>
          <p:nvPicPr>
            <p:cNvPr id="90" name="Picture 89" descr="Text, whiteboard, square&#10;&#10;Description automatically generated">
              <a:extLst>
                <a:ext uri="{FF2B5EF4-FFF2-40B4-BE49-F238E27FC236}">
                  <a16:creationId xmlns:a16="http://schemas.microsoft.com/office/drawing/2014/main" id="{6278A8B6-6F03-3028-80B8-7F5B60F2B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1" name="TextBox 90">
              <a:extLst>
                <a:ext uri="{FF2B5EF4-FFF2-40B4-BE49-F238E27FC236}">
                  <a16:creationId xmlns:a16="http://schemas.microsoft.com/office/drawing/2014/main" id="{1A622CC6-688E-953F-ED86-14B37440D55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III</a:t>
              </a:r>
            </a:p>
          </p:txBody>
        </p:sp>
      </p:grpSp>
      <p:grpSp>
        <p:nvGrpSpPr>
          <p:cNvPr id="92" name="Group 91">
            <a:extLst>
              <a:ext uri="{FF2B5EF4-FFF2-40B4-BE49-F238E27FC236}">
                <a16:creationId xmlns:a16="http://schemas.microsoft.com/office/drawing/2014/main" id="{CB4C212B-AF24-F198-852C-E574145C7197}"/>
              </a:ext>
            </a:extLst>
          </p:cNvPr>
          <p:cNvGrpSpPr/>
          <p:nvPr/>
        </p:nvGrpSpPr>
        <p:grpSpPr>
          <a:xfrm>
            <a:off x="4244149" y="3254667"/>
            <a:ext cx="1177966" cy="1077406"/>
            <a:chOff x="1177943" y="1668426"/>
            <a:chExt cx="1211047" cy="883922"/>
          </a:xfrm>
        </p:grpSpPr>
        <p:pic>
          <p:nvPicPr>
            <p:cNvPr id="93" name="Picture 92" descr="Text, whiteboard, square&#10;&#10;Description automatically generated">
              <a:extLst>
                <a:ext uri="{FF2B5EF4-FFF2-40B4-BE49-F238E27FC236}">
                  <a16:creationId xmlns:a16="http://schemas.microsoft.com/office/drawing/2014/main" id="{B45A6EB9-617C-689C-B4EA-D0BEEEF2E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94" name="TextBox 93">
              <a:extLst>
                <a:ext uri="{FF2B5EF4-FFF2-40B4-BE49-F238E27FC236}">
                  <a16:creationId xmlns:a16="http://schemas.microsoft.com/office/drawing/2014/main" id="{02D856AD-EC13-60E8-9C59-FA704F65959D}"/>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3</a:t>
              </a:r>
            </a:p>
          </p:txBody>
        </p:sp>
      </p:grpSp>
      <p:grpSp>
        <p:nvGrpSpPr>
          <p:cNvPr id="95" name="Group 94">
            <a:extLst>
              <a:ext uri="{FF2B5EF4-FFF2-40B4-BE49-F238E27FC236}">
                <a16:creationId xmlns:a16="http://schemas.microsoft.com/office/drawing/2014/main" id="{588AF316-E069-A75D-6E3B-E0631A906791}"/>
              </a:ext>
            </a:extLst>
          </p:cNvPr>
          <p:cNvGrpSpPr/>
          <p:nvPr/>
        </p:nvGrpSpPr>
        <p:grpSpPr>
          <a:xfrm>
            <a:off x="5455727" y="2051320"/>
            <a:ext cx="1177967" cy="1077405"/>
            <a:chOff x="1177942" y="1668427"/>
            <a:chExt cx="1211048" cy="883922"/>
          </a:xfrm>
        </p:grpSpPr>
        <p:pic>
          <p:nvPicPr>
            <p:cNvPr id="96" name="Picture 95" descr="Text, whiteboard, square&#10;&#10;Description automatically generated">
              <a:extLst>
                <a:ext uri="{FF2B5EF4-FFF2-40B4-BE49-F238E27FC236}">
                  <a16:creationId xmlns:a16="http://schemas.microsoft.com/office/drawing/2014/main" id="{6FC1292E-E29D-34F3-511C-CE8431837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7" name="TextBox 96">
              <a:extLst>
                <a:ext uri="{FF2B5EF4-FFF2-40B4-BE49-F238E27FC236}">
                  <a16:creationId xmlns:a16="http://schemas.microsoft.com/office/drawing/2014/main" id="{A421520D-4BCA-FBA6-4B5E-7E7684D4E499}"/>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IV</a:t>
              </a:r>
            </a:p>
          </p:txBody>
        </p:sp>
      </p:grpSp>
      <p:grpSp>
        <p:nvGrpSpPr>
          <p:cNvPr id="98" name="Group 97">
            <a:extLst>
              <a:ext uri="{FF2B5EF4-FFF2-40B4-BE49-F238E27FC236}">
                <a16:creationId xmlns:a16="http://schemas.microsoft.com/office/drawing/2014/main" id="{AC5FE5EB-CD73-7550-C5AA-744D1B7F2979}"/>
              </a:ext>
            </a:extLst>
          </p:cNvPr>
          <p:cNvGrpSpPr/>
          <p:nvPr/>
        </p:nvGrpSpPr>
        <p:grpSpPr>
          <a:xfrm>
            <a:off x="5455729" y="3254667"/>
            <a:ext cx="1177966" cy="1077406"/>
            <a:chOff x="1177943" y="1668426"/>
            <a:chExt cx="1211047" cy="883922"/>
          </a:xfrm>
        </p:grpSpPr>
        <p:pic>
          <p:nvPicPr>
            <p:cNvPr id="99" name="Picture 98" descr="Text, whiteboard, square&#10;&#10;Description automatically generated">
              <a:extLst>
                <a:ext uri="{FF2B5EF4-FFF2-40B4-BE49-F238E27FC236}">
                  <a16:creationId xmlns:a16="http://schemas.microsoft.com/office/drawing/2014/main" id="{C14667A1-804E-C521-9A24-4B94B3193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0" name="TextBox 99">
              <a:extLst>
                <a:ext uri="{FF2B5EF4-FFF2-40B4-BE49-F238E27FC236}">
                  <a16:creationId xmlns:a16="http://schemas.microsoft.com/office/drawing/2014/main" id="{EC44741D-A29B-69DF-075F-1F91912E601A}"/>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4</a:t>
              </a:r>
            </a:p>
          </p:txBody>
        </p:sp>
      </p:grpSp>
      <p:grpSp>
        <p:nvGrpSpPr>
          <p:cNvPr id="101" name="Group 100">
            <a:extLst>
              <a:ext uri="{FF2B5EF4-FFF2-40B4-BE49-F238E27FC236}">
                <a16:creationId xmlns:a16="http://schemas.microsoft.com/office/drawing/2014/main" id="{717595C0-673C-7C52-C222-A677F919A0FE}"/>
              </a:ext>
            </a:extLst>
          </p:cNvPr>
          <p:cNvGrpSpPr/>
          <p:nvPr/>
        </p:nvGrpSpPr>
        <p:grpSpPr>
          <a:xfrm>
            <a:off x="6667307" y="2051320"/>
            <a:ext cx="1177967" cy="1077405"/>
            <a:chOff x="1177942" y="1668427"/>
            <a:chExt cx="1211048" cy="883922"/>
          </a:xfrm>
        </p:grpSpPr>
        <p:pic>
          <p:nvPicPr>
            <p:cNvPr id="102" name="Picture 101" descr="Text, whiteboard, square&#10;&#10;Description automatically generated">
              <a:extLst>
                <a:ext uri="{FF2B5EF4-FFF2-40B4-BE49-F238E27FC236}">
                  <a16:creationId xmlns:a16="http://schemas.microsoft.com/office/drawing/2014/main" id="{9B04B7E0-729A-0AA5-DD92-66B1296B5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3" name="TextBox 102">
              <a:extLst>
                <a:ext uri="{FF2B5EF4-FFF2-40B4-BE49-F238E27FC236}">
                  <a16:creationId xmlns:a16="http://schemas.microsoft.com/office/drawing/2014/main" id="{D144652C-BEF2-5A96-6AAB-50BD9093FF1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104" name="Group 103">
            <a:extLst>
              <a:ext uri="{FF2B5EF4-FFF2-40B4-BE49-F238E27FC236}">
                <a16:creationId xmlns:a16="http://schemas.microsoft.com/office/drawing/2014/main" id="{30E406DC-58D0-8691-8B48-EE30BBF5FAAC}"/>
              </a:ext>
            </a:extLst>
          </p:cNvPr>
          <p:cNvGrpSpPr/>
          <p:nvPr/>
        </p:nvGrpSpPr>
        <p:grpSpPr>
          <a:xfrm>
            <a:off x="6667309" y="3254667"/>
            <a:ext cx="1177966" cy="1077406"/>
            <a:chOff x="1177943" y="1668426"/>
            <a:chExt cx="1211047" cy="883922"/>
          </a:xfrm>
        </p:grpSpPr>
        <p:pic>
          <p:nvPicPr>
            <p:cNvPr id="105" name="Picture 104" descr="Text, whiteboard, square&#10;&#10;Description automatically generated">
              <a:extLst>
                <a:ext uri="{FF2B5EF4-FFF2-40B4-BE49-F238E27FC236}">
                  <a16:creationId xmlns:a16="http://schemas.microsoft.com/office/drawing/2014/main" id="{E32ACDDB-648B-6F5C-A348-A45CBF965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6" name="TextBox 105">
              <a:extLst>
                <a:ext uri="{FF2B5EF4-FFF2-40B4-BE49-F238E27FC236}">
                  <a16:creationId xmlns:a16="http://schemas.microsoft.com/office/drawing/2014/main" id="{BCCB7B6B-1648-7DC3-8438-79D61280F90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5</a:t>
              </a:r>
            </a:p>
          </p:txBody>
        </p:sp>
      </p:grpSp>
      <p:grpSp>
        <p:nvGrpSpPr>
          <p:cNvPr id="107" name="Group 106">
            <a:extLst>
              <a:ext uri="{FF2B5EF4-FFF2-40B4-BE49-F238E27FC236}">
                <a16:creationId xmlns:a16="http://schemas.microsoft.com/office/drawing/2014/main" id="{3AA122EA-2238-EDB7-A566-CBC787D3FD11}"/>
              </a:ext>
            </a:extLst>
          </p:cNvPr>
          <p:cNvGrpSpPr/>
          <p:nvPr/>
        </p:nvGrpSpPr>
        <p:grpSpPr>
          <a:xfrm>
            <a:off x="7878887" y="2051320"/>
            <a:ext cx="1177967" cy="1077405"/>
            <a:chOff x="1177942" y="1668427"/>
            <a:chExt cx="1211048" cy="883922"/>
          </a:xfrm>
        </p:grpSpPr>
        <p:pic>
          <p:nvPicPr>
            <p:cNvPr id="108" name="Picture 107" descr="Text, whiteboard, square&#10;&#10;Description automatically generated">
              <a:extLst>
                <a:ext uri="{FF2B5EF4-FFF2-40B4-BE49-F238E27FC236}">
                  <a16:creationId xmlns:a16="http://schemas.microsoft.com/office/drawing/2014/main" id="{24D2A2AE-B09A-1BDF-9F48-016A4B232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9" name="TextBox 108">
              <a:extLst>
                <a:ext uri="{FF2B5EF4-FFF2-40B4-BE49-F238E27FC236}">
                  <a16:creationId xmlns:a16="http://schemas.microsoft.com/office/drawing/2014/main" id="{E88C2D41-2EA8-6482-50DD-52CD2187FCA6}"/>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a:t>
              </a:r>
            </a:p>
          </p:txBody>
        </p:sp>
      </p:grpSp>
      <p:grpSp>
        <p:nvGrpSpPr>
          <p:cNvPr id="110" name="Group 109">
            <a:extLst>
              <a:ext uri="{FF2B5EF4-FFF2-40B4-BE49-F238E27FC236}">
                <a16:creationId xmlns:a16="http://schemas.microsoft.com/office/drawing/2014/main" id="{1F61CF1F-138E-08AD-1B54-C4F86A18585E}"/>
              </a:ext>
            </a:extLst>
          </p:cNvPr>
          <p:cNvGrpSpPr/>
          <p:nvPr/>
        </p:nvGrpSpPr>
        <p:grpSpPr>
          <a:xfrm>
            <a:off x="7878889" y="3254667"/>
            <a:ext cx="1177966" cy="1077406"/>
            <a:chOff x="1177943" y="1668426"/>
            <a:chExt cx="1211047" cy="883922"/>
          </a:xfrm>
        </p:grpSpPr>
        <p:pic>
          <p:nvPicPr>
            <p:cNvPr id="111" name="Picture 110" descr="Text, whiteboard, square&#10;&#10;Description automatically generated">
              <a:extLst>
                <a:ext uri="{FF2B5EF4-FFF2-40B4-BE49-F238E27FC236}">
                  <a16:creationId xmlns:a16="http://schemas.microsoft.com/office/drawing/2014/main" id="{B5108A45-740F-EA38-1A06-8C0996206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12" name="TextBox 111">
              <a:extLst>
                <a:ext uri="{FF2B5EF4-FFF2-40B4-BE49-F238E27FC236}">
                  <a16:creationId xmlns:a16="http://schemas.microsoft.com/office/drawing/2014/main" id="{52154C90-F5E0-DCEA-B643-70B0FCA771E1}"/>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6</a:t>
              </a:r>
            </a:p>
          </p:txBody>
        </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65" name="Group 64">
            <a:extLst>
              <a:ext uri="{FF2B5EF4-FFF2-40B4-BE49-F238E27FC236}">
                <a16:creationId xmlns:a16="http://schemas.microsoft.com/office/drawing/2014/main" id="{29A72E10-29ED-2A31-FD61-C493828114B2}"/>
              </a:ext>
            </a:extLst>
          </p:cNvPr>
          <p:cNvGrpSpPr/>
          <p:nvPr/>
        </p:nvGrpSpPr>
        <p:grpSpPr>
          <a:xfrm>
            <a:off x="-77889" y="1969380"/>
            <a:ext cx="1921952" cy="1025785"/>
            <a:chOff x="4321790" y="5677598"/>
            <a:chExt cx="6953507" cy="3711229"/>
          </a:xfrm>
        </p:grpSpPr>
        <p:sp>
          <p:nvSpPr>
            <p:cNvPr id="66" name="Oval 65">
              <a:extLst>
                <a:ext uri="{FF2B5EF4-FFF2-40B4-BE49-F238E27FC236}">
                  <a16:creationId xmlns:a16="http://schemas.microsoft.com/office/drawing/2014/main" id="{78259C98-9865-D690-571F-CCF9F18EA1D2}"/>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7" name="Picture 66">
              <a:extLst>
                <a:ext uri="{FF2B5EF4-FFF2-40B4-BE49-F238E27FC236}">
                  <a16:creationId xmlns:a16="http://schemas.microsoft.com/office/drawing/2014/main" id="{77509586-93F7-3494-AD77-51E9110030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4321790" y="5748569"/>
              <a:ext cx="6953507" cy="3640258"/>
            </a:xfrm>
            <a:prstGeom prst="rect">
              <a:avLst/>
            </a:prstGeom>
          </p:spPr>
        </p:pic>
        <p:sp>
          <p:nvSpPr>
            <p:cNvPr id="73" name="TextBox 72">
              <a:extLst>
                <a:ext uri="{FF2B5EF4-FFF2-40B4-BE49-F238E27FC236}">
                  <a16:creationId xmlns:a16="http://schemas.microsoft.com/office/drawing/2014/main" id="{FB9D64AA-62D7-1219-4281-DF45F360ACDE}"/>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Viết</a:t>
              </a:r>
              <a:endParaRPr lang="en-US" sz="4050" b="1" dirty="0">
                <a:solidFill>
                  <a:srgbClr val="4472C4">
                    <a:lumMod val="75000"/>
                  </a:srgbClr>
                </a:solidFill>
                <a:latin typeface="Calibri" panose="020F0502020204030204"/>
              </a:endParaRPr>
            </a:p>
          </p:txBody>
        </p:sp>
      </p:grpSp>
      <p:grpSp>
        <p:nvGrpSpPr>
          <p:cNvPr id="74" name="Group 73">
            <a:extLst>
              <a:ext uri="{FF2B5EF4-FFF2-40B4-BE49-F238E27FC236}">
                <a16:creationId xmlns:a16="http://schemas.microsoft.com/office/drawing/2014/main" id="{671E7BD2-CB43-0B10-32E8-4E8A2AD092E0}"/>
              </a:ext>
            </a:extLst>
          </p:cNvPr>
          <p:cNvGrpSpPr/>
          <p:nvPr/>
        </p:nvGrpSpPr>
        <p:grpSpPr>
          <a:xfrm>
            <a:off x="-66116" y="3371964"/>
            <a:ext cx="1910179" cy="1601397"/>
            <a:chOff x="4375484" y="5062818"/>
            <a:chExt cx="6953507" cy="5829467"/>
          </a:xfrm>
        </p:grpSpPr>
        <p:sp>
          <p:nvSpPr>
            <p:cNvPr id="75" name="Oval 74">
              <a:extLst>
                <a:ext uri="{FF2B5EF4-FFF2-40B4-BE49-F238E27FC236}">
                  <a16:creationId xmlns:a16="http://schemas.microsoft.com/office/drawing/2014/main" id="{1CFECBCA-D4B3-FE0F-1D02-3DE480469419}"/>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6" name="Picture 75">
              <a:extLst>
                <a:ext uri="{FF2B5EF4-FFF2-40B4-BE49-F238E27FC236}">
                  <a16:creationId xmlns:a16="http://schemas.microsoft.com/office/drawing/2014/main" id="{35C18C19-3546-9E90-E616-7FD7F0DF8B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375484" y="5062818"/>
              <a:ext cx="6953507" cy="3640259"/>
            </a:xfrm>
            <a:prstGeom prst="rect">
              <a:avLst/>
            </a:prstGeom>
          </p:spPr>
        </p:pic>
        <p:sp>
          <p:nvSpPr>
            <p:cNvPr id="77" name="TextBox 76">
              <a:extLst>
                <a:ext uri="{FF2B5EF4-FFF2-40B4-BE49-F238E27FC236}">
                  <a16:creationId xmlns:a16="http://schemas.microsoft.com/office/drawing/2014/main" id="{21464E59-5482-03B8-DD50-BE63A7409EF9}"/>
                </a:ext>
              </a:extLst>
            </p:cNvPr>
            <p:cNvSpPr txBox="1"/>
            <p:nvPr/>
          </p:nvSpPr>
          <p:spPr>
            <a:xfrm>
              <a:off x="5100700" y="6018632"/>
              <a:ext cx="5367029" cy="4873653"/>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endParaRPr lang="en-US" sz="4050" b="1"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3989729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barn(inVertical)">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600"/>
                                        <p:tgtEl>
                                          <p:spTgt spid="65"/>
                                        </p:tgtEl>
                                      </p:cBhvr>
                                    </p:animEffect>
                                    <p:anim calcmode="lin" valueType="num">
                                      <p:cBhvr>
                                        <p:cTn id="17" dur="600" fill="hold"/>
                                        <p:tgtEl>
                                          <p:spTgt spid="65"/>
                                        </p:tgtEl>
                                        <p:attrNameLst>
                                          <p:attrName>ppt_x</p:attrName>
                                        </p:attrNameLst>
                                      </p:cBhvr>
                                      <p:tavLst>
                                        <p:tav tm="0">
                                          <p:val>
                                            <p:strVal val="#ppt_x"/>
                                          </p:val>
                                        </p:tav>
                                        <p:tav tm="100000">
                                          <p:val>
                                            <p:strVal val="#ppt_x"/>
                                          </p:val>
                                        </p:tav>
                                      </p:tavLst>
                                    </p:anim>
                                    <p:anim calcmode="lin" valueType="num">
                                      <p:cBhvr>
                                        <p:cTn id="18" dur="6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600"/>
                                        <p:tgtEl>
                                          <p:spTgt spid="74"/>
                                        </p:tgtEl>
                                      </p:cBhvr>
                                    </p:animEffect>
                                    <p:anim calcmode="lin" valueType="num">
                                      <p:cBhvr>
                                        <p:cTn id="24" dur="600" fill="hold"/>
                                        <p:tgtEl>
                                          <p:spTgt spid="74"/>
                                        </p:tgtEl>
                                        <p:attrNameLst>
                                          <p:attrName>ppt_x</p:attrName>
                                        </p:attrNameLst>
                                      </p:cBhvr>
                                      <p:tavLst>
                                        <p:tav tm="0">
                                          <p:val>
                                            <p:strVal val="#ppt_x"/>
                                          </p:val>
                                        </p:tav>
                                        <p:tav tm="100000">
                                          <p:val>
                                            <p:strVal val="#ppt_x"/>
                                          </p:val>
                                        </p:tav>
                                      </p:tavLst>
                                    </p:anim>
                                    <p:anim calcmode="lin" valueType="num">
                                      <p:cBhvr>
                                        <p:cTn id="25" dur="6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wipe(down)">
                                      <p:cBhvr>
                                        <p:cTn id="30" dur="500"/>
                                        <p:tgtEl>
                                          <p:spTgt spid="1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0"/>
                                        </p:tgtEl>
                                        <p:attrNameLst>
                                          <p:attrName>style.visibility</p:attrName>
                                        </p:attrNameLst>
                                      </p:cBhvr>
                                      <p:to>
                                        <p:strVal val="visible"/>
                                      </p:to>
                                    </p:set>
                                    <p:animEffect transition="in" filter="wipe(down)">
                                      <p:cBhvr>
                                        <p:cTn id="35" dur="500"/>
                                        <p:tgtEl>
                                          <p:spTgt spid="1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down)">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down)">
                                      <p:cBhvr>
                                        <p:cTn id="45" dur="500"/>
                                        <p:tgtEl>
                                          <p:spTgt spid="8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down)">
                                      <p:cBhvr>
                                        <p:cTn id="55" dur="500"/>
                                        <p:tgtEl>
                                          <p:spTgt spid="9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wipe(down)">
                                      <p:cBhvr>
                                        <p:cTn id="60" dur="500"/>
                                        <p:tgtEl>
                                          <p:spTgt spid="9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down)">
                                      <p:cBhvr>
                                        <p:cTn id="65" dur="500"/>
                                        <p:tgtEl>
                                          <p:spTgt spid="9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wipe(down)">
                                      <p:cBhvr>
                                        <p:cTn id="70" dur="500"/>
                                        <p:tgtEl>
                                          <p:spTgt spid="10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wipe(down)">
                                      <p:cBhvr>
                                        <p:cTn id="75" dur="500"/>
                                        <p:tgtEl>
                                          <p:spTgt spid="10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07"/>
                                        </p:tgtEl>
                                        <p:attrNameLst>
                                          <p:attrName>style.visibility</p:attrName>
                                        </p:attrNameLst>
                                      </p:cBhvr>
                                      <p:to>
                                        <p:strVal val="visible"/>
                                      </p:to>
                                    </p:set>
                                    <p:animEffect transition="in" filter="wipe(down)">
                                      <p:cBhvr>
                                        <p:cTn id="80" dur="500"/>
                                        <p:tgtEl>
                                          <p:spTgt spid="10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10"/>
                                        </p:tgtEl>
                                        <p:attrNameLst>
                                          <p:attrName>style.visibility</p:attrName>
                                        </p:attrNameLst>
                                      </p:cBhvr>
                                      <p:to>
                                        <p:strVal val="visible"/>
                                      </p:to>
                                    </p:set>
                                    <p:animEffect transition="in" filter="wipe(down)">
                                      <p:cBhvr>
                                        <p:cTn id="8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14" name="Group 113">
            <a:extLst>
              <a:ext uri="{FF2B5EF4-FFF2-40B4-BE49-F238E27FC236}">
                <a16:creationId xmlns:a16="http://schemas.microsoft.com/office/drawing/2014/main" id="{D925FEAB-BEEB-8E8E-AE91-D720E457D773}"/>
              </a:ext>
            </a:extLst>
          </p:cNvPr>
          <p:cNvGrpSpPr/>
          <p:nvPr/>
        </p:nvGrpSpPr>
        <p:grpSpPr>
          <a:xfrm>
            <a:off x="1818623" y="2051320"/>
            <a:ext cx="1177967" cy="1077405"/>
            <a:chOff x="1177942" y="1668427"/>
            <a:chExt cx="1211048" cy="883922"/>
          </a:xfrm>
        </p:grpSpPr>
        <p:pic>
          <p:nvPicPr>
            <p:cNvPr id="115" name="Picture 114" descr="Text, whiteboard, square&#10;&#10;Description automatically generated">
              <a:extLst>
                <a:ext uri="{FF2B5EF4-FFF2-40B4-BE49-F238E27FC236}">
                  <a16:creationId xmlns:a16="http://schemas.microsoft.com/office/drawing/2014/main" id="{C47CF4B8-3F9B-CD4B-4970-1C16D578D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16" name="TextBox 115">
              <a:extLst>
                <a:ext uri="{FF2B5EF4-FFF2-40B4-BE49-F238E27FC236}">
                  <a16:creationId xmlns:a16="http://schemas.microsoft.com/office/drawing/2014/main" id="{6D464B6B-5EDA-EE9C-0802-B0C87CDA785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VII</a:t>
              </a:r>
            </a:p>
          </p:txBody>
        </p:sp>
      </p:grpSp>
      <p:grpSp>
        <p:nvGrpSpPr>
          <p:cNvPr id="150" name="Group 149">
            <a:extLst>
              <a:ext uri="{FF2B5EF4-FFF2-40B4-BE49-F238E27FC236}">
                <a16:creationId xmlns:a16="http://schemas.microsoft.com/office/drawing/2014/main" id="{8DB5DC41-65E4-150F-A03B-A430C1988BF5}"/>
              </a:ext>
            </a:extLst>
          </p:cNvPr>
          <p:cNvGrpSpPr/>
          <p:nvPr/>
        </p:nvGrpSpPr>
        <p:grpSpPr>
          <a:xfrm>
            <a:off x="1818625" y="3254667"/>
            <a:ext cx="1177966" cy="1077406"/>
            <a:chOff x="1177943" y="1668426"/>
            <a:chExt cx="1211047" cy="883922"/>
          </a:xfrm>
        </p:grpSpPr>
        <p:pic>
          <p:nvPicPr>
            <p:cNvPr id="151" name="Picture 150" descr="Text, whiteboard, square&#10;&#10;Description automatically generated">
              <a:extLst>
                <a:ext uri="{FF2B5EF4-FFF2-40B4-BE49-F238E27FC236}">
                  <a16:creationId xmlns:a16="http://schemas.microsoft.com/office/drawing/2014/main" id="{6C04E624-5BDF-7A7A-DD8E-E312D6051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52" name="TextBox 151">
              <a:extLst>
                <a:ext uri="{FF2B5EF4-FFF2-40B4-BE49-F238E27FC236}">
                  <a16:creationId xmlns:a16="http://schemas.microsoft.com/office/drawing/2014/main" id="{F74058BB-5EA7-4519-6926-6F006B98B4B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7</a:t>
              </a:r>
            </a:p>
          </p:txBody>
        </p:sp>
      </p:grpSp>
      <p:grpSp>
        <p:nvGrpSpPr>
          <p:cNvPr id="83" name="Group 82">
            <a:extLst>
              <a:ext uri="{FF2B5EF4-FFF2-40B4-BE49-F238E27FC236}">
                <a16:creationId xmlns:a16="http://schemas.microsoft.com/office/drawing/2014/main" id="{6E43BE74-4C4C-7FB1-5432-360BE028151C}"/>
              </a:ext>
            </a:extLst>
          </p:cNvPr>
          <p:cNvGrpSpPr/>
          <p:nvPr/>
        </p:nvGrpSpPr>
        <p:grpSpPr>
          <a:xfrm>
            <a:off x="3030203" y="2051320"/>
            <a:ext cx="1177967" cy="1077405"/>
            <a:chOff x="1177942" y="1668427"/>
            <a:chExt cx="1211048" cy="883922"/>
          </a:xfrm>
        </p:grpSpPr>
        <p:pic>
          <p:nvPicPr>
            <p:cNvPr id="84" name="Picture 83" descr="Text, whiteboard, square&#10;&#10;Description automatically generated">
              <a:extLst>
                <a:ext uri="{FF2B5EF4-FFF2-40B4-BE49-F238E27FC236}">
                  <a16:creationId xmlns:a16="http://schemas.microsoft.com/office/drawing/2014/main" id="{22025AD2-B9D9-71D5-C003-33AC8079E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85" name="TextBox 84">
              <a:extLst>
                <a:ext uri="{FF2B5EF4-FFF2-40B4-BE49-F238E27FC236}">
                  <a16:creationId xmlns:a16="http://schemas.microsoft.com/office/drawing/2014/main" id="{FDAF4439-57E3-43C4-CB28-72D3381211F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VIII</a:t>
              </a:r>
            </a:p>
          </p:txBody>
        </p:sp>
      </p:grpSp>
      <p:grpSp>
        <p:nvGrpSpPr>
          <p:cNvPr id="86" name="Group 85">
            <a:extLst>
              <a:ext uri="{FF2B5EF4-FFF2-40B4-BE49-F238E27FC236}">
                <a16:creationId xmlns:a16="http://schemas.microsoft.com/office/drawing/2014/main" id="{B4B2DA2B-CE45-A53A-14F0-95973932ECAB}"/>
              </a:ext>
            </a:extLst>
          </p:cNvPr>
          <p:cNvGrpSpPr/>
          <p:nvPr/>
        </p:nvGrpSpPr>
        <p:grpSpPr>
          <a:xfrm>
            <a:off x="3030205" y="3254667"/>
            <a:ext cx="1177966" cy="1077406"/>
            <a:chOff x="1177943" y="1668426"/>
            <a:chExt cx="1211047" cy="883922"/>
          </a:xfrm>
        </p:grpSpPr>
        <p:pic>
          <p:nvPicPr>
            <p:cNvPr id="87" name="Picture 86" descr="Text, whiteboard, square&#10;&#10;Description automatically generated">
              <a:extLst>
                <a:ext uri="{FF2B5EF4-FFF2-40B4-BE49-F238E27FC236}">
                  <a16:creationId xmlns:a16="http://schemas.microsoft.com/office/drawing/2014/main" id="{77D95632-562C-6BDE-1386-C5EB7CAB6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88" name="TextBox 87">
              <a:extLst>
                <a:ext uri="{FF2B5EF4-FFF2-40B4-BE49-F238E27FC236}">
                  <a16:creationId xmlns:a16="http://schemas.microsoft.com/office/drawing/2014/main" id="{50EAC6A0-8DCF-5CA0-B605-C80DE7A33E97}"/>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8</a:t>
              </a:r>
            </a:p>
          </p:txBody>
        </p:sp>
      </p:grpSp>
      <p:grpSp>
        <p:nvGrpSpPr>
          <p:cNvPr id="89" name="Group 88">
            <a:extLst>
              <a:ext uri="{FF2B5EF4-FFF2-40B4-BE49-F238E27FC236}">
                <a16:creationId xmlns:a16="http://schemas.microsoft.com/office/drawing/2014/main" id="{2FA32F39-F95D-F5E1-16C4-597C63F6AC4C}"/>
              </a:ext>
            </a:extLst>
          </p:cNvPr>
          <p:cNvGrpSpPr/>
          <p:nvPr/>
        </p:nvGrpSpPr>
        <p:grpSpPr>
          <a:xfrm>
            <a:off x="4244147" y="2051320"/>
            <a:ext cx="1177967" cy="1077405"/>
            <a:chOff x="1177942" y="1668427"/>
            <a:chExt cx="1211048" cy="883922"/>
          </a:xfrm>
        </p:grpSpPr>
        <p:pic>
          <p:nvPicPr>
            <p:cNvPr id="90" name="Picture 89" descr="Text, whiteboard, square&#10;&#10;Description automatically generated">
              <a:extLst>
                <a:ext uri="{FF2B5EF4-FFF2-40B4-BE49-F238E27FC236}">
                  <a16:creationId xmlns:a16="http://schemas.microsoft.com/office/drawing/2014/main" id="{6278A8B6-6F03-3028-80B8-7F5B60F2B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1" name="TextBox 90">
              <a:extLst>
                <a:ext uri="{FF2B5EF4-FFF2-40B4-BE49-F238E27FC236}">
                  <a16:creationId xmlns:a16="http://schemas.microsoft.com/office/drawing/2014/main" id="{1A622CC6-688E-953F-ED86-14B37440D55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IX</a:t>
              </a:r>
            </a:p>
          </p:txBody>
        </p:sp>
      </p:grpSp>
      <p:grpSp>
        <p:nvGrpSpPr>
          <p:cNvPr id="92" name="Group 91">
            <a:extLst>
              <a:ext uri="{FF2B5EF4-FFF2-40B4-BE49-F238E27FC236}">
                <a16:creationId xmlns:a16="http://schemas.microsoft.com/office/drawing/2014/main" id="{CB4C212B-AF24-F198-852C-E574145C7197}"/>
              </a:ext>
            </a:extLst>
          </p:cNvPr>
          <p:cNvGrpSpPr/>
          <p:nvPr/>
        </p:nvGrpSpPr>
        <p:grpSpPr>
          <a:xfrm>
            <a:off x="4244149" y="3254667"/>
            <a:ext cx="1177966" cy="1077406"/>
            <a:chOff x="1177943" y="1668426"/>
            <a:chExt cx="1211047" cy="883922"/>
          </a:xfrm>
        </p:grpSpPr>
        <p:pic>
          <p:nvPicPr>
            <p:cNvPr id="93" name="Picture 92" descr="Text, whiteboard, square&#10;&#10;Description automatically generated">
              <a:extLst>
                <a:ext uri="{FF2B5EF4-FFF2-40B4-BE49-F238E27FC236}">
                  <a16:creationId xmlns:a16="http://schemas.microsoft.com/office/drawing/2014/main" id="{B45A6EB9-617C-689C-B4EA-D0BEEEF2E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94" name="TextBox 93">
              <a:extLst>
                <a:ext uri="{FF2B5EF4-FFF2-40B4-BE49-F238E27FC236}">
                  <a16:creationId xmlns:a16="http://schemas.microsoft.com/office/drawing/2014/main" id="{02D856AD-EC13-60E8-9C59-FA704F65959D}"/>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9</a:t>
              </a:r>
            </a:p>
          </p:txBody>
        </p:sp>
      </p:grpSp>
      <p:grpSp>
        <p:nvGrpSpPr>
          <p:cNvPr id="95" name="Group 94">
            <a:extLst>
              <a:ext uri="{FF2B5EF4-FFF2-40B4-BE49-F238E27FC236}">
                <a16:creationId xmlns:a16="http://schemas.microsoft.com/office/drawing/2014/main" id="{588AF316-E069-A75D-6E3B-E0631A906791}"/>
              </a:ext>
            </a:extLst>
          </p:cNvPr>
          <p:cNvGrpSpPr/>
          <p:nvPr/>
        </p:nvGrpSpPr>
        <p:grpSpPr>
          <a:xfrm>
            <a:off x="5455727" y="2051320"/>
            <a:ext cx="1177967" cy="1077405"/>
            <a:chOff x="1177942" y="1668427"/>
            <a:chExt cx="1211048" cy="883922"/>
          </a:xfrm>
        </p:grpSpPr>
        <p:pic>
          <p:nvPicPr>
            <p:cNvPr id="96" name="Picture 95" descr="Text, whiteboard, square&#10;&#10;Description automatically generated">
              <a:extLst>
                <a:ext uri="{FF2B5EF4-FFF2-40B4-BE49-F238E27FC236}">
                  <a16:creationId xmlns:a16="http://schemas.microsoft.com/office/drawing/2014/main" id="{6FC1292E-E29D-34F3-511C-CE8431837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7" name="TextBox 96">
              <a:extLst>
                <a:ext uri="{FF2B5EF4-FFF2-40B4-BE49-F238E27FC236}">
                  <a16:creationId xmlns:a16="http://schemas.microsoft.com/office/drawing/2014/main" id="{A421520D-4BCA-FBA6-4B5E-7E7684D4E499}"/>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a:t>
              </a:r>
            </a:p>
          </p:txBody>
        </p:sp>
      </p:grpSp>
      <p:grpSp>
        <p:nvGrpSpPr>
          <p:cNvPr id="98" name="Group 97">
            <a:extLst>
              <a:ext uri="{FF2B5EF4-FFF2-40B4-BE49-F238E27FC236}">
                <a16:creationId xmlns:a16="http://schemas.microsoft.com/office/drawing/2014/main" id="{AC5FE5EB-CD73-7550-C5AA-744D1B7F2979}"/>
              </a:ext>
            </a:extLst>
          </p:cNvPr>
          <p:cNvGrpSpPr/>
          <p:nvPr/>
        </p:nvGrpSpPr>
        <p:grpSpPr>
          <a:xfrm>
            <a:off x="5455729" y="3254667"/>
            <a:ext cx="1177966" cy="1077406"/>
            <a:chOff x="1177943" y="1668426"/>
            <a:chExt cx="1211047" cy="883922"/>
          </a:xfrm>
        </p:grpSpPr>
        <p:pic>
          <p:nvPicPr>
            <p:cNvPr id="99" name="Picture 98" descr="Text, whiteboard, square&#10;&#10;Description automatically generated">
              <a:extLst>
                <a:ext uri="{FF2B5EF4-FFF2-40B4-BE49-F238E27FC236}">
                  <a16:creationId xmlns:a16="http://schemas.microsoft.com/office/drawing/2014/main" id="{C14667A1-804E-C521-9A24-4B94B3193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0" name="TextBox 99">
              <a:extLst>
                <a:ext uri="{FF2B5EF4-FFF2-40B4-BE49-F238E27FC236}">
                  <a16:creationId xmlns:a16="http://schemas.microsoft.com/office/drawing/2014/main" id="{EC44741D-A29B-69DF-075F-1F91912E601A}"/>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10</a:t>
              </a:r>
            </a:p>
          </p:txBody>
        </p:sp>
      </p:grpSp>
      <p:grpSp>
        <p:nvGrpSpPr>
          <p:cNvPr id="101" name="Group 100">
            <a:extLst>
              <a:ext uri="{FF2B5EF4-FFF2-40B4-BE49-F238E27FC236}">
                <a16:creationId xmlns:a16="http://schemas.microsoft.com/office/drawing/2014/main" id="{717595C0-673C-7C52-C222-A677F919A0FE}"/>
              </a:ext>
            </a:extLst>
          </p:cNvPr>
          <p:cNvGrpSpPr/>
          <p:nvPr/>
        </p:nvGrpSpPr>
        <p:grpSpPr>
          <a:xfrm>
            <a:off x="6667307" y="2051320"/>
            <a:ext cx="1177967" cy="1077405"/>
            <a:chOff x="1177942" y="1668427"/>
            <a:chExt cx="1211048" cy="883922"/>
          </a:xfrm>
        </p:grpSpPr>
        <p:pic>
          <p:nvPicPr>
            <p:cNvPr id="102" name="Picture 101" descr="Text, whiteboard, square&#10;&#10;Description automatically generated">
              <a:extLst>
                <a:ext uri="{FF2B5EF4-FFF2-40B4-BE49-F238E27FC236}">
                  <a16:creationId xmlns:a16="http://schemas.microsoft.com/office/drawing/2014/main" id="{9B04B7E0-729A-0AA5-DD92-66B1296B5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3" name="TextBox 102">
              <a:extLst>
                <a:ext uri="{FF2B5EF4-FFF2-40B4-BE49-F238E27FC236}">
                  <a16:creationId xmlns:a16="http://schemas.microsoft.com/office/drawing/2014/main" id="{D144652C-BEF2-5A96-6AAB-50BD9093FF1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a:t>
              </a:r>
            </a:p>
          </p:txBody>
        </p:sp>
      </p:grpSp>
      <p:grpSp>
        <p:nvGrpSpPr>
          <p:cNvPr id="104" name="Group 103">
            <a:extLst>
              <a:ext uri="{FF2B5EF4-FFF2-40B4-BE49-F238E27FC236}">
                <a16:creationId xmlns:a16="http://schemas.microsoft.com/office/drawing/2014/main" id="{30E406DC-58D0-8691-8B48-EE30BBF5FAAC}"/>
              </a:ext>
            </a:extLst>
          </p:cNvPr>
          <p:cNvGrpSpPr/>
          <p:nvPr/>
        </p:nvGrpSpPr>
        <p:grpSpPr>
          <a:xfrm>
            <a:off x="6667309" y="3254667"/>
            <a:ext cx="1177966" cy="1077406"/>
            <a:chOff x="1177943" y="1668426"/>
            <a:chExt cx="1211047" cy="883922"/>
          </a:xfrm>
        </p:grpSpPr>
        <p:pic>
          <p:nvPicPr>
            <p:cNvPr id="105" name="Picture 104" descr="Text, whiteboard, square&#10;&#10;Description automatically generated">
              <a:extLst>
                <a:ext uri="{FF2B5EF4-FFF2-40B4-BE49-F238E27FC236}">
                  <a16:creationId xmlns:a16="http://schemas.microsoft.com/office/drawing/2014/main" id="{E32ACDDB-648B-6F5C-A348-A45CBF965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6" name="TextBox 105">
              <a:extLst>
                <a:ext uri="{FF2B5EF4-FFF2-40B4-BE49-F238E27FC236}">
                  <a16:creationId xmlns:a16="http://schemas.microsoft.com/office/drawing/2014/main" id="{BCCB7B6B-1648-7DC3-8438-79D61280F90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11</a:t>
              </a:r>
            </a:p>
          </p:txBody>
        </p:sp>
      </p:grpSp>
      <p:grpSp>
        <p:nvGrpSpPr>
          <p:cNvPr id="107" name="Group 106">
            <a:extLst>
              <a:ext uri="{FF2B5EF4-FFF2-40B4-BE49-F238E27FC236}">
                <a16:creationId xmlns:a16="http://schemas.microsoft.com/office/drawing/2014/main" id="{3AA122EA-2238-EDB7-A566-CBC787D3FD11}"/>
              </a:ext>
            </a:extLst>
          </p:cNvPr>
          <p:cNvGrpSpPr/>
          <p:nvPr/>
        </p:nvGrpSpPr>
        <p:grpSpPr>
          <a:xfrm>
            <a:off x="7878887" y="2051320"/>
            <a:ext cx="1177967" cy="1077405"/>
            <a:chOff x="1177942" y="1668427"/>
            <a:chExt cx="1211048" cy="883922"/>
          </a:xfrm>
        </p:grpSpPr>
        <p:pic>
          <p:nvPicPr>
            <p:cNvPr id="108" name="Picture 107" descr="Text, whiteboard, square&#10;&#10;Description automatically generated">
              <a:extLst>
                <a:ext uri="{FF2B5EF4-FFF2-40B4-BE49-F238E27FC236}">
                  <a16:creationId xmlns:a16="http://schemas.microsoft.com/office/drawing/2014/main" id="{24D2A2AE-B09A-1BDF-9F48-016A4B232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9" name="TextBox 108">
              <a:extLst>
                <a:ext uri="{FF2B5EF4-FFF2-40B4-BE49-F238E27FC236}">
                  <a16:creationId xmlns:a16="http://schemas.microsoft.com/office/drawing/2014/main" id="{E88C2D41-2EA8-6482-50DD-52CD2187FCA6}"/>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XII</a:t>
              </a:r>
            </a:p>
          </p:txBody>
        </p:sp>
      </p:grpSp>
      <p:grpSp>
        <p:nvGrpSpPr>
          <p:cNvPr id="110" name="Group 109">
            <a:extLst>
              <a:ext uri="{FF2B5EF4-FFF2-40B4-BE49-F238E27FC236}">
                <a16:creationId xmlns:a16="http://schemas.microsoft.com/office/drawing/2014/main" id="{1F61CF1F-138E-08AD-1B54-C4F86A18585E}"/>
              </a:ext>
            </a:extLst>
          </p:cNvPr>
          <p:cNvGrpSpPr/>
          <p:nvPr/>
        </p:nvGrpSpPr>
        <p:grpSpPr>
          <a:xfrm>
            <a:off x="7878889" y="3254667"/>
            <a:ext cx="1177966" cy="1077406"/>
            <a:chOff x="1177943" y="1668426"/>
            <a:chExt cx="1211047" cy="883922"/>
          </a:xfrm>
        </p:grpSpPr>
        <p:pic>
          <p:nvPicPr>
            <p:cNvPr id="111" name="Picture 110" descr="Text, whiteboard, square&#10;&#10;Description automatically generated">
              <a:extLst>
                <a:ext uri="{FF2B5EF4-FFF2-40B4-BE49-F238E27FC236}">
                  <a16:creationId xmlns:a16="http://schemas.microsoft.com/office/drawing/2014/main" id="{B5108A45-740F-EA38-1A06-8C0996206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12" name="TextBox 111">
              <a:extLst>
                <a:ext uri="{FF2B5EF4-FFF2-40B4-BE49-F238E27FC236}">
                  <a16:creationId xmlns:a16="http://schemas.microsoft.com/office/drawing/2014/main" id="{52154C90-F5E0-DCEA-B643-70B0FCA771E1}"/>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12</a:t>
              </a:r>
            </a:p>
          </p:txBody>
        </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65" name="Group 64">
            <a:extLst>
              <a:ext uri="{FF2B5EF4-FFF2-40B4-BE49-F238E27FC236}">
                <a16:creationId xmlns:a16="http://schemas.microsoft.com/office/drawing/2014/main" id="{29A72E10-29ED-2A31-FD61-C493828114B2}"/>
              </a:ext>
            </a:extLst>
          </p:cNvPr>
          <p:cNvGrpSpPr/>
          <p:nvPr/>
        </p:nvGrpSpPr>
        <p:grpSpPr>
          <a:xfrm>
            <a:off x="-77889" y="1969380"/>
            <a:ext cx="1921952" cy="1025785"/>
            <a:chOff x="4321790" y="5677598"/>
            <a:chExt cx="6953507" cy="3711229"/>
          </a:xfrm>
        </p:grpSpPr>
        <p:sp>
          <p:nvSpPr>
            <p:cNvPr id="66" name="Oval 65">
              <a:extLst>
                <a:ext uri="{FF2B5EF4-FFF2-40B4-BE49-F238E27FC236}">
                  <a16:creationId xmlns:a16="http://schemas.microsoft.com/office/drawing/2014/main" id="{78259C98-9865-D690-571F-CCF9F18EA1D2}"/>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7" name="Picture 66">
              <a:extLst>
                <a:ext uri="{FF2B5EF4-FFF2-40B4-BE49-F238E27FC236}">
                  <a16:creationId xmlns:a16="http://schemas.microsoft.com/office/drawing/2014/main" id="{77509586-93F7-3494-AD77-51E9110030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4321790" y="5748569"/>
              <a:ext cx="6953507" cy="3640258"/>
            </a:xfrm>
            <a:prstGeom prst="rect">
              <a:avLst/>
            </a:prstGeom>
          </p:spPr>
        </p:pic>
        <p:sp>
          <p:nvSpPr>
            <p:cNvPr id="73" name="TextBox 72">
              <a:extLst>
                <a:ext uri="{FF2B5EF4-FFF2-40B4-BE49-F238E27FC236}">
                  <a16:creationId xmlns:a16="http://schemas.microsoft.com/office/drawing/2014/main" id="{FB9D64AA-62D7-1219-4281-DF45F360ACDE}"/>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Viết</a:t>
              </a:r>
              <a:endParaRPr lang="en-US" sz="4050" b="1" dirty="0">
                <a:solidFill>
                  <a:srgbClr val="4472C4">
                    <a:lumMod val="75000"/>
                  </a:srgbClr>
                </a:solidFill>
                <a:latin typeface="Calibri" panose="020F0502020204030204"/>
              </a:endParaRPr>
            </a:p>
          </p:txBody>
        </p:sp>
      </p:grpSp>
      <p:grpSp>
        <p:nvGrpSpPr>
          <p:cNvPr id="74" name="Group 73">
            <a:extLst>
              <a:ext uri="{FF2B5EF4-FFF2-40B4-BE49-F238E27FC236}">
                <a16:creationId xmlns:a16="http://schemas.microsoft.com/office/drawing/2014/main" id="{671E7BD2-CB43-0B10-32E8-4E8A2AD092E0}"/>
              </a:ext>
            </a:extLst>
          </p:cNvPr>
          <p:cNvGrpSpPr/>
          <p:nvPr/>
        </p:nvGrpSpPr>
        <p:grpSpPr>
          <a:xfrm>
            <a:off x="-66116" y="3371964"/>
            <a:ext cx="1910179" cy="1601397"/>
            <a:chOff x="4375484" y="5062818"/>
            <a:chExt cx="6953507" cy="5829467"/>
          </a:xfrm>
        </p:grpSpPr>
        <p:sp>
          <p:nvSpPr>
            <p:cNvPr id="75" name="Oval 74">
              <a:extLst>
                <a:ext uri="{FF2B5EF4-FFF2-40B4-BE49-F238E27FC236}">
                  <a16:creationId xmlns:a16="http://schemas.microsoft.com/office/drawing/2014/main" id="{1CFECBCA-D4B3-FE0F-1D02-3DE480469419}"/>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6" name="Picture 75">
              <a:extLst>
                <a:ext uri="{FF2B5EF4-FFF2-40B4-BE49-F238E27FC236}">
                  <a16:creationId xmlns:a16="http://schemas.microsoft.com/office/drawing/2014/main" id="{35C18C19-3546-9E90-E616-7FD7F0DF8B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375484" y="5062818"/>
              <a:ext cx="6953507" cy="3640259"/>
            </a:xfrm>
            <a:prstGeom prst="rect">
              <a:avLst/>
            </a:prstGeom>
          </p:spPr>
        </p:pic>
        <p:sp>
          <p:nvSpPr>
            <p:cNvPr id="77" name="TextBox 76">
              <a:extLst>
                <a:ext uri="{FF2B5EF4-FFF2-40B4-BE49-F238E27FC236}">
                  <a16:creationId xmlns:a16="http://schemas.microsoft.com/office/drawing/2014/main" id="{21464E59-5482-03B8-DD50-BE63A7409EF9}"/>
                </a:ext>
              </a:extLst>
            </p:cNvPr>
            <p:cNvSpPr txBox="1"/>
            <p:nvPr/>
          </p:nvSpPr>
          <p:spPr>
            <a:xfrm>
              <a:off x="5100700" y="6018632"/>
              <a:ext cx="5367029" cy="4873653"/>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endParaRPr lang="en-US" sz="4050" b="1"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1457788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600"/>
                                        <p:tgtEl>
                                          <p:spTgt spid="65"/>
                                        </p:tgtEl>
                                      </p:cBhvr>
                                    </p:animEffect>
                                    <p:anim calcmode="lin" valueType="num">
                                      <p:cBhvr>
                                        <p:cTn id="8" dur="600" fill="hold"/>
                                        <p:tgtEl>
                                          <p:spTgt spid="65"/>
                                        </p:tgtEl>
                                        <p:attrNameLst>
                                          <p:attrName>ppt_x</p:attrName>
                                        </p:attrNameLst>
                                      </p:cBhvr>
                                      <p:tavLst>
                                        <p:tav tm="0">
                                          <p:val>
                                            <p:strVal val="#ppt_x"/>
                                          </p:val>
                                        </p:tav>
                                        <p:tav tm="100000">
                                          <p:val>
                                            <p:strVal val="#ppt_x"/>
                                          </p:val>
                                        </p:tav>
                                      </p:tavLst>
                                    </p:anim>
                                    <p:anim calcmode="lin" valueType="num">
                                      <p:cBhvr>
                                        <p:cTn id="9" dur="6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600"/>
                                        <p:tgtEl>
                                          <p:spTgt spid="74"/>
                                        </p:tgtEl>
                                      </p:cBhvr>
                                    </p:animEffect>
                                    <p:anim calcmode="lin" valueType="num">
                                      <p:cBhvr>
                                        <p:cTn id="15" dur="600" fill="hold"/>
                                        <p:tgtEl>
                                          <p:spTgt spid="74"/>
                                        </p:tgtEl>
                                        <p:attrNameLst>
                                          <p:attrName>ppt_x</p:attrName>
                                        </p:attrNameLst>
                                      </p:cBhvr>
                                      <p:tavLst>
                                        <p:tav tm="0">
                                          <p:val>
                                            <p:strVal val="#ppt_x"/>
                                          </p:val>
                                        </p:tav>
                                        <p:tav tm="100000">
                                          <p:val>
                                            <p:strVal val="#ppt_x"/>
                                          </p:val>
                                        </p:tav>
                                      </p:tavLst>
                                    </p:anim>
                                    <p:anim calcmode="lin" valueType="num">
                                      <p:cBhvr>
                                        <p:cTn id="16" dur="6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down)">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wipe(down)">
                                      <p:cBhvr>
                                        <p:cTn id="26" dur="500"/>
                                        <p:tgtEl>
                                          <p:spTgt spid="1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down)">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down)">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down)">
                                      <p:cBhvr>
                                        <p:cTn id="46" dur="5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wipe(down)">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down)">
                                      <p:cBhvr>
                                        <p:cTn id="56" dur="500"/>
                                        <p:tgtEl>
                                          <p:spTgt spid="9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wipe(down)">
                                      <p:cBhvr>
                                        <p:cTn id="61" dur="5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wipe(down)">
                                      <p:cBhvr>
                                        <p:cTn id="66" dur="500"/>
                                        <p:tgtEl>
                                          <p:spTgt spid="10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07"/>
                                        </p:tgtEl>
                                        <p:attrNameLst>
                                          <p:attrName>style.visibility</p:attrName>
                                        </p:attrNameLst>
                                      </p:cBhvr>
                                      <p:to>
                                        <p:strVal val="visible"/>
                                      </p:to>
                                    </p:set>
                                    <p:animEffect transition="in" filter="wipe(down)">
                                      <p:cBhvr>
                                        <p:cTn id="71" dur="500"/>
                                        <p:tgtEl>
                                          <p:spTgt spid="10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10"/>
                                        </p:tgtEl>
                                        <p:attrNameLst>
                                          <p:attrName>style.visibility</p:attrName>
                                        </p:attrNameLst>
                                      </p:cBhvr>
                                      <p:to>
                                        <p:strVal val="visible"/>
                                      </p:to>
                                    </p:set>
                                    <p:animEffect transition="in" filter="wipe(down)">
                                      <p:cBhvr>
                                        <p:cTn id="76"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74" name="Group 73">
            <a:extLst>
              <a:ext uri="{FF2B5EF4-FFF2-40B4-BE49-F238E27FC236}">
                <a16:creationId xmlns:a16="http://schemas.microsoft.com/office/drawing/2014/main" id="{671E7BD2-CB43-0B10-32E8-4E8A2AD092E0}"/>
              </a:ext>
            </a:extLst>
          </p:cNvPr>
          <p:cNvGrpSpPr/>
          <p:nvPr/>
        </p:nvGrpSpPr>
        <p:grpSpPr>
          <a:xfrm>
            <a:off x="4518941" y="3409796"/>
            <a:ext cx="3289560" cy="1304829"/>
            <a:chOff x="4375484" y="5062818"/>
            <a:chExt cx="6953507" cy="3700641"/>
          </a:xfrm>
        </p:grpSpPr>
        <p:sp>
          <p:nvSpPr>
            <p:cNvPr id="75" name="Oval 74">
              <a:extLst>
                <a:ext uri="{FF2B5EF4-FFF2-40B4-BE49-F238E27FC236}">
                  <a16:creationId xmlns:a16="http://schemas.microsoft.com/office/drawing/2014/main" id="{1CFECBCA-D4B3-FE0F-1D02-3DE480469419}"/>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6" name="Picture 75">
              <a:extLst>
                <a:ext uri="{FF2B5EF4-FFF2-40B4-BE49-F238E27FC236}">
                  <a16:creationId xmlns:a16="http://schemas.microsoft.com/office/drawing/2014/main" id="{35C18C19-3546-9E90-E616-7FD7F0DF8B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484" y="5062818"/>
              <a:ext cx="6953507" cy="3640260"/>
            </a:xfrm>
            <a:prstGeom prst="rect">
              <a:avLst/>
            </a:prstGeom>
          </p:spPr>
        </p:pic>
        <p:sp>
          <p:nvSpPr>
            <p:cNvPr id="77" name="TextBox 76">
              <a:extLst>
                <a:ext uri="{FF2B5EF4-FFF2-40B4-BE49-F238E27FC236}">
                  <a16:creationId xmlns:a16="http://schemas.microsoft.com/office/drawing/2014/main" id="{21464E59-5482-03B8-DD50-BE63A7409EF9}"/>
                </a:ext>
              </a:extLst>
            </p:cNvPr>
            <p:cNvSpPr txBox="1"/>
            <p:nvPr/>
          </p:nvSpPr>
          <p:spPr>
            <a:xfrm>
              <a:off x="5284171" y="6368646"/>
              <a:ext cx="5367031" cy="2029468"/>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hai</a:t>
              </a:r>
              <a:endParaRPr lang="en-US" sz="4050" b="1" dirty="0">
                <a:solidFill>
                  <a:srgbClr val="4472C4">
                    <a:lumMod val="75000"/>
                  </a:srgbClr>
                </a:solidFill>
                <a:latin typeface="Calibri" panose="020F0502020204030204"/>
              </a:endParaRPr>
            </a:p>
          </p:txBody>
        </p:sp>
      </p:grpSp>
      <p:grpSp>
        <p:nvGrpSpPr>
          <p:cNvPr id="60" name="Group 59">
            <a:extLst>
              <a:ext uri="{FF2B5EF4-FFF2-40B4-BE49-F238E27FC236}">
                <a16:creationId xmlns:a16="http://schemas.microsoft.com/office/drawing/2014/main" id="{EFE159D0-6238-F907-420F-FC17EA176811}"/>
              </a:ext>
            </a:extLst>
          </p:cNvPr>
          <p:cNvGrpSpPr/>
          <p:nvPr/>
        </p:nvGrpSpPr>
        <p:grpSpPr>
          <a:xfrm>
            <a:off x="4185044" y="1825116"/>
            <a:ext cx="4459518" cy="1394695"/>
            <a:chOff x="97210" y="5620340"/>
            <a:chExt cx="5337266" cy="1741033"/>
          </a:xfrm>
        </p:grpSpPr>
        <p:pic>
          <p:nvPicPr>
            <p:cNvPr id="61" name="Picture 60" descr="Rectangle&#10;&#10;Description automatically generated">
              <a:extLst>
                <a:ext uri="{FF2B5EF4-FFF2-40B4-BE49-F238E27FC236}">
                  <a16:creationId xmlns:a16="http://schemas.microsoft.com/office/drawing/2014/main" id="{104AA310-BDEB-247A-9B41-FEA9F81BE3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10" y="5620340"/>
              <a:ext cx="5337266" cy="1741033"/>
            </a:xfrm>
            <a:prstGeom prst="rect">
              <a:avLst/>
            </a:prstGeom>
          </p:spPr>
        </p:pic>
        <p:sp>
          <p:nvSpPr>
            <p:cNvPr id="62" name="TextBox 61">
              <a:extLst>
                <a:ext uri="{FF2B5EF4-FFF2-40B4-BE49-F238E27FC236}">
                  <a16:creationId xmlns:a16="http://schemas.microsoft.com/office/drawing/2014/main" id="{34CA31F8-69C9-548E-9F25-ECAAB16D59E5}"/>
                </a:ext>
              </a:extLst>
            </p:cNvPr>
            <p:cNvSpPr txBox="1"/>
            <p:nvPr/>
          </p:nvSpPr>
          <p:spPr>
            <a:xfrm>
              <a:off x="249189" y="5771942"/>
              <a:ext cx="4894372" cy="1383139"/>
            </a:xfrm>
            <a:prstGeom prst="rect">
              <a:avLst/>
            </a:prstGeom>
            <a:noFill/>
          </p:spPr>
          <p:txBody>
            <a:bodyPr wrap="square" rtlCol="0">
              <a:spAutoFit/>
            </a:bodyPr>
            <a:lstStyle/>
            <a:p>
              <a:pPr algn="ctr"/>
              <a:r>
                <a:rPr lang="en-US" sz="3300" b="1" dirty="0">
                  <a:solidFill>
                    <a:srgbClr val="E7E6E6">
                      <a:lumMod val="10000"/>
                    </a:srgbClr>
                  </a:solidFill>
                  <a:latin typeface="Calibri" panose="020F0502020204030204"/>
                </a:rPr>
                <a:t>Hai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1 </a:t>
              </a:r>
              <a:r>
                <a:rPr lang="en-US" sz="3300" b="1" dirty="0" err="1">
                  <a:solidFill>
                    <a:srgbClr val="E7E6E6">
                      <a:lumMod val="10000"/>
                    </a:srgbClr>
                  </a:solidFill>
                  <a:latin typeface="Calibri" panose="020F0502020204030204"/>
                </a:rPr>
                <a:t>viết</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liền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nhau</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nên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có</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giá</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trị</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là</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hai</a:t>
              </a:r>
              <a:r>
                <a:rPr lang="en-US" sz="3300" b="1" dirty="0">
                  <a:solidFill>
                    <a:srgbClr val="E7E6E6">
                      <a:lumMod val="10000"/>
                    </a:srgbClr>
                  </a:solidFill>
                  <a:latin typeface="Calibri" panose="020F0502020204030204"/>
                </a:rPr>
                <a:t>”</a:t>
              </a:r>
            </a:p>
          </p:txBody>
        </p:sp>
      </p:grpSp>
      <p:grpSp>
        <p:nvGrpSpPr>
          <p:cNvPr id="63" name="Group 62">
            <a:extLst>
              <a:ext uri="{FF2B5EF4-FFF2-40B4-BE49-F238E27FC236}">
                <a16:creationId xmlns:a16="http://schemas.microsoft.com/office/drawing/2014/main" id="{96F3A149-DE7E-B9BE-3F33-AA850BF8A69D}"/>
              </a:ext>
            </a:extLst>
          </p:cNvPr>
          <p:cNvGrpSpPr/>
          <p:nvPr/>
        </p:nvGrpSpPr>
        <p:grpSpPr>
          <a:xfrm>
            <a:off x="680841" y="1532250"/>
            <a:ext cx="3013934" cy="2764162"/>
            <a:chOff x="4914471" y="2433086"/>
            <a:chExt cx="2411727" cy="2211861"/>
          </a:xfrm>
        </p:grpSpPr>
        <p:pic>
          <p:nvPicPr>
            <p:cNvPr id="64" name="Picture 63" descr="Icon&#10;&#10;Description automatically generated">
              <a:extLst>
                <a:ext uri="{FF2B5EF4-FFF2-40B4-BE49-F238E27FC236}">
                  <a16:creationId xmlns:a16="http://schemas.microsoft.com/office/drawing/2014/main" id="{BFC44807-D902-D37C-C028-13E0B46E83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4471" y="2433086"/>
              <a:ext cx="2411727" cy="2211861"/>
            </a:xfrm>
            <a:prstGeom prst="rect">
              <a:avLst/>
            </a:prstGeom>
          </p:spPr>
        </p:pic>
        <p:sp>
          <p:nvSpPr>
            <p:cNvPr id="68" name="TextBox 67">
              <a:extLst>
                <a:ext uri="{FF2B5EF4-FFF2-40B4-BE49-F238E27FC236}">
                  <a16:creationId xmlns:a16="http://schemas.microsoft.com/office/drawing/2014/main" id="{D09AF7EC-EC60-0814-DE9D-F7C221A04847}"/>
                </a:ext>
              </a:extLst>
            </p:cNvPr>
            <p:cNvSpPr txBox="1"/>
            <p:nvPr/>
          </p:nvSpPr>
          <p:spPr>
            <a:xfrm>
              <a:off x="5410890" y="2685408"/>
              <a:ext cx="1168454" cy="1606980"/>
            </a:xfrm>
            <a:prstGeom prst="rect">
              <a:avLst/>
            </a:prstGeom>
            <a:noFill/>
          </p:spPr>
          <p:txBody>
            <a:bodyPr wrap="square" rtlCol="0">
              <a:spAutoFit/>
            </a:bodyPr>
            <a:lstStyle/>
            <a:p>
              <a:pPr algn="ctr"/>
              <a:r>
                <a:rPr lang="en-US" sz="12450" b="1" dirty="0">
                  <a:solidFill>
                    <a:srgbClr val="44546A">
                      <a:lumMod val="50000"/>
                    </a:srgbClr>
                  </a:solidFill>
                  <a:latin typeface="Times New Roman" panose="02020603050405020304" pitchFamily="18" charset="0"/>
                  <a:cs typeface="Times New Roman" panose="02020603050405020304" pitchFamily="18" charset="0"/>
                </a:rPr>
                <a:t>I</a:t>
              </a:r>
            </a:p>
          </p:txBody>
        </p:sp>
      </p:grpSp>
      <p:sp>
        <p:nvSpPr>
          <p:cNvPr id="69" name="TextBox 68">
            <a:extLst>
              <a:ext uri="{FF2B5EF4-FFF2-40B4-BE49-F238E27FC236}">
                <a16:creationId xmlns:a16="http://schemas.microsoft.com/office/drawing/2014/main" id="{2C0DE404-8FFE-437D-D8CF-FC73DA07390B}"/>
              </a:ext>
            </a:extLst>
          </p:cNvPr>
          <p:cNvSpPr txBox="1"/>
          <p:nvPr/>
        </p:nvSpPr>
        <p:spPr>
          <a:xfrm>
            <a:off x="1986864" y="1857403"/>
            <a:ext cx="1460216" cy="2008242"/>
          </a:xfrm>
          <a:prstGeom prst="rect">
            <a:avLst/>
          </a:prstGeom>
          <a:noFill/>
        </p:spPr>
        <p:txBody>
          <a:bodyPr wrap="square" rtlCol="0">
            <a:spAutoFit/>
          </a:bodyPr>
          <a:lstStyle/>
          <a:p>
            <a:pPr algn="ctr"/>
            <a:r>
              <a:rPr lang="en-US" sz="12450" b="1" dirty="0">
                <a:solidFill>
                  <a:srgbClr val="44546A">
                    <a:lumMod val="50000"/>
                  </a:srgbClr>
                </a:solidFill>
                <a:latin typeface="Times New Roman" panose="02020603050405020304" pitchFamily="18" charset="0"/>
                <a:cs typeface="Times New Roman" panose="02020603050405020304" pitchFamily="18" charset="0"/>
              </a:rPr>
              <a:t>I</a:t>
            </a:r>
          </a:p>
        </p:txBody>
      </p:sp>
      <p:grpSp>
        <p:nvGrpSpPr>
          <p:cNvPr id="71" name="Group 70">
            <a:extLst>
              <a:ext uri="{FF2B5EF4-FFF2-40B4-BE49-F238E27FC236}">
                <a16:creationId xmlns:a16="http://schemas.microsoft.com/office/drawing/2014/main" id="{776B1186-5613-9FB8-5A9B-4C5D0C3B8C8D}"/>
              </a:ext>
            </a:extLst>
          </p:cNvPr>
          <p:cNvGrpSpPr/>
          <p:nvPr/>
        </p:nvGrpSpPr>
        <p:grpSpPr>
          <a:xfrm>
            <a:off x="3821759" y="1730980"/>
            <a:ext cx="5022239" cy="2044275"/>
            <a:chOff x="4375484" y="5062818"/>
            <a:chExt cx="6953507" cy="3700641"/>
          </a:xfrm>
        </p:grpSpPr>
        <p:sp>
          <p:nvSpPr>
            <p:cNvPr id="72" name="Oval 71">
              <a:extLst>
                <a:ext uri="{FF2B5EF4-FFF2-40B4-BE49-F238E27FC236}">
                  <a16:creationId xmlns:a16="http://schemas.microsoft.com/office/drawing/2014/main" id="{6A0BBFA0-2490-6FC2-18C5-39C907407955}"/>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8" name="Picture 77">
              <a:extLst>
                <a:ext uri="{FF2B5EF4-FFF2-40B4-BE49-F238E27FC236}">
                  <a16:creationId xmlns:a16="http://schemas.microsoft.com/office/drawing/2014/main" id="{18B37157-C3FC-DB1D-5998-D7CE6DAC4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484" y="5062818"/>
              <a:ext cx="6953507" cy="3640260"/>
            </a:xfrm>
            <a:prstGeom prst="rect">
              <a:avLst/>
            </a:prstGeom>
          </p:spPr>
        </p:pic>
        <p:sp>
          <p:nvSpPr>
            <p:cNvPr id="79" name="TextBox 78">
              <a:extLst>
                <a:ext uri="{FF2B5EF4-FFF2-40B4-BE49-F238E27FC236}">
                  <a16:creationId xmlns:a16="http://schemas.microsoft.com/office/drawing/2014/main" id="{3FA8DAF9-DE27-6D8A-2D99-BA28AEBA0846}"/>
                </a:ext>
              </a:extLst>
            </p:cNvPr>
            <p:cNvSpPr txBox="1"/>
            <p:nvPr/>
          </p:nvSpPr>
          <p:spPr>
            <a:xfrm>
              <a:off x="5246760" y="6643623"/>
              <a:ext cx="5367030" cy="1295378"/>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Số</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này</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gì</a:t>
              </a:r>
              <a:r>
                <a:rPr lang="en-US" sz="4050" b="1" dirty="0">
                  <a:solidFill>
                    <a:srgbClr val="4472C4">
                      <a:lumMod val="75000"/>
                    </a:srgbClr>
                  </a:solidFill>
                  <a:latin typeface="Calibri" panose="020F0502020204030204"/>
                </a:rPr>
                <a:t>?</a:t>
              </a:r>
            </a:p>
          </p:txBody>
        </p:sp>
      </p:grpSp>
      <p:grpSp>
        <p:nvGrpSpPr>
          <p:cNvPr id="2" name="Group 1">
            <a:extLst>
              <a:ext uri="{FF2B5EF4-FFF2-40B4-BE49-F238E27FC236}">
                <a16:creationId xmlns:a16="http://schemas.microsoft.com/office/drawing/2014/main" id="{313C061B-4752-107E-2615-15ACAA2925F1}"/>
              </a:ext>
            </a:extLst>
          </p:cNvPr>
          <p:cNvGrpSpPr/>
          <p:nvPr/>
        </p:nvGrpSpPr>
        <p:grpSpPr>
          <a:xfrm>
            <a:off x="3589887" y="3585595"/>
            <a:ext cx="3289560" cy="1304829"/>
            <a:chOff x="4375484" y="5062818"/>
            <a:chExt cx="6953507" cy="3700641"/>
          </a:xfrm>
        </p:grpSpPr>
        <p:sp>
          <p:nvSpPr>
            <p:cNvPr id="3" name="Oval 2">
              <a:extLst>
                <a:ext uri="{FF2B5EF4-FFF2-40B4-BE49-F238E27FC236}">
                  <a16:creationId xmlns:a16="http://schemas.microsoft.com/office/drawing/2014/main" id="{AB8DC628-8111-F308-DF2C-48C44E98CE3C}"/>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 name="Picture 4">
              <a:extLst>
                <a:ext uri="{FF2B5EF4-FFF2-40B4-BE49-F238E27FC236}">
                  <a16:creationId xmlns:a16="http://schemas.microsoft.com/office/drawing/2014/main" id="{16C3E319-44F7-60B4-3C9E-D98D8D3E7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484" y="5062818"/>
              <a:ext cx="6953507" cy="3640260"/>
            </a:xfrm>
            <a:prstGeom prst="rect">
              <a:avLst/>
            </a:prstGeom>
          </p:spPr>
        </p:pic>
        <p:sp>
          <p:nvSpPr>
            <p:cNvPr id="6" name="TextBox 5">
              <a:extLst>
                <a:ext uri="{FF2B5EF4-FFF2-40B4-BE49-F238E27FC236}">
                  <a16:creationId xmlns:a16="http://schemas.microsoft.com/office/drawing/2014/main" id="{8DA588DB-A50C-9451-A8CA-76032FE598D6}"/>
                </a:ext>
              </a:extLst>
            </p:cNvPr>
            <p:cNvSpPr txBox="1"/>
            <p:nvPr/>
          </p:nvSpPr>
          <p:spPr>
            <a:xfrm>
              <a:off x="5284171" y="6368646"/>
              <a:ext cx="5367031" cy="2029468"/>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một</a:t>
              </a:r>
              <a:endParaRPr lang="en-US" sz="4050" b="1"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167808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600"/>
                                        <p:tgtEl>
                                          <p:spTgt spid="71"/>
                                        </p:tgtEl>
                                      </p:cBhvr>
                                    </p:animEffect>
                                    <p:anim calcmode="lin" valueType="num">
                                      <p:cBhvr>
                                        <p:cTn id="15" dur="600" fill="hold"/>
                                        <p:tgtEl>
                                          <p:spTgt spid="71"/>
                                        </p:tgtEl>
                                        <p:attrNameLst>
                                          <p:attrName>ppt_x</p:attrName>
                                        </p:attrNameLst>
                                      </p:cBhvr>
                                      <p:tavLst>
                                        <p:tav tm="0">
                                          <p:val>
                                            <p:strVal val="#ppt_x"/>
                                          </p:val>
                                        </p:tav>
                                        <p:tav tm="100000">
                                          <p:val>
                                            <p:strVal val="#ppt_x"/>
                                          </p:val>
                                        </p:tav>
                                      </p:tavLst>
                                    </p:anim>
                                    <p:anim calcmode="lin" valueType="num">
                                      <p:cBhvr>
                                        <p:cTn id="16" dur="6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600"/>
                                        <p:tgtEl>
                                          <p:spTgt spid="2"/>
                                        </p:tgtEl>
                                      </p:cBhvr>
                                    </p:animEffect>
                                    <p:anim calcmode="lin" valueType="num">
                                      <p:cBhvr>
                                        <p:cTn id="22" dur="600" fill="hold"/>
                                        <p:tgtEl>
                                          <p:spTgt spid="2"/>
                                        </p:tgtEl>
                                        <p:attrNameLst>
                                          <p:attrName>ppt_x</p:attrName>
                                        </p:attrNameLst>
                                      </p:cBhvr>
                                      <p:tavLst>
                                        <p:tav tm="0">
                                          <p:val>
                                            <p:strVal val="#ppt_x"/>
                                          </p:val>
                                        </p:tav>
                                        <p:tav tm="100000">
                                          <p:val>
                                            <p:strVal val="#ppt_x"/>
                                          </p:val>
                                        </p:tav>
                                      </p:tavLst>
                                    </p:anim>
                                    <p:anim calcmode="lin" valueType="num">
                                      <p:cBhvr>
                                        <p:cTn id="23"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1"/>
                                        </p:tgtEl>
                                      </p:cBhvr>
                                    </p:animEffect>
                                    <p:set>
                                      <p:cBhvr>
                                        <p:cTn id="28" dur="1" fill="hold">
                                          <p:stCondLst>
                                            <p:cond delay="499"/>
                                          </p:stCondLst>
                                        </p:cTn>
                                        <p:tgtEl>
                                          <p:spTgt spid="7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2" presetClass="entr" presetSubtype="4"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 calcmode="lin" valueType="num">
                                      <p:cBhvr additive="base">
                                        <p:cTn id="33" dur="500" fill="hold"/>
                                        <p:tgtEl>
                                          <p:spTgt spid="69"/>
                                        </p:tgtEl>
                                        <p:attrNameLst>
                                          <p:attrName>ppt_x</p:attrName>
                                        </p:attrNameLst>
                                      </p:cBhvr>
                                      <p:tavLst>
                                        <p:tav tm="0">
                                          <p:val>
                                            <p:strVal val="#ppt_x"/>
                                          </p:val>
                                        </p:tav>
                                        <p:tav tm="100000">
                                          <p:val>
                                            <p:strVal val="#ppt_x"/>
                                          </p:val>
                                        </p:tav>
                                      </p:tavLst>
                                    </p:anim>
                                    <p:anim calcmode="lin" valueType="num">
                                      <p:cBhvr additive="base">
                                        <p:cTn id="3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600"/>
                                        <p:tgtEl>
                                          <p:spTgt spid="74"/>
                                        </p:tgtEl>
                                      </p:cBhvr>
                                    </p:animEffect>
                                    <p:anim calcmode="lin" valueType="num">
                                      <p:cBhvr>
                                        <p:cTn id="45" dur="600" fill="hold"/>
                                        <p:tgtEl>
                                          <p:spTgt spid="74"/>
                                        </p:tgtEl>
                                        <p:attrNameLst>
                                          <p:attrName>ppt_x</p:attrName>
                                        </p:attrNameLst>
                                      </p:cBhvr>
                                      <p:tavLst>
                                        <p:tav tm="0">
                                          <p:val>
                                            <p:strVal val="#ppt_x"/>
                                          </p:val>
                                        </p:tav>
                                        <p:tav tm="100000">
                                          <p:val>
                                            <p:strVal val="#ppt_x"/>
                                          </p:val>
                                        </p:tav>
                                      </p:tavLst>
                                    </p:anim>
                                    <p:anim calcmode="lin" valueType="num">
                                      <p:cBhvr>
                                        <p:cTn id="46" dur="6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Copy">
            <a:hlinkClick r:id="" action="ppaction://media"/>
            <a:extLst>
              <a:ext uri="{FF2B5EF4-FFF2-40B4-BE49-F238E27FC236}">
                <a16:creationId xmlns:a16="http://schemas.microsoft.com/office/drawing/2014/main" id="{D376CB6F-6260-A94C-B2B5-F14A34D066F7}"/>
              </a:ext>
            </a:extLst>
          </p:cNvPr>
          <p:cNvPicPr>
            <a:picLocks noChangeAspect="1"/>
          </p:cNvPicPr>
          <p:nvPr>
            <a:videoFile r:link="rId1"/>
            <p:extLst>
              <p:ext uri="{DAA4B4D4-6D71-4841-9C94-3DE7FCFB9230}">
                <p14:media xmlns:p14="http://schemas.microsoft.com/office/powerpoint/2010/main" r:embed="rId2">
                  <p14:trim st="55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03418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60" name="Group 59">
            <a:extLst>
              <a:ext uri="{FF2B5EF4-FFF2-40B4-BE49-F238E27FC236}">
                <a16:creationId xmlns:a16="http://schemas.microsoft.com/office/drawing/2014/main" id="{EFE159D0-6238-F907-420F-FC17EA176811}"/>
              </a:ext>
            </a:extLst>
          </p:cNvPr>
          <p:cNvGrpSpPr/>
          <p:nvPr/>
        </p:nvGrpSpPr>
        <p:grpSpPr>
          <a:xfrm>
            <a:off x="546315" y="3734910"/>
            <a:ext cx="3693225" cy="1394695"/>
            <a:chOff x="97211" y="5620340"/>
            <a:chExt cx="4938356" cy="1741033"/>
          </a:xfrm>
        </p:grpSpPr>
        <p:pic>
          <p:nvPicPr>
            <p:cNvPr id="61" name="Picture 60" descr="Rectangle&#10;&#10;Description automatically generated">
              <a:extLst>
                <a:ext uri="{FF2B5EF4-FFF2-40B4-BE49-F238E27FC236}">
                  <a16:creationId xmlns:a16="http://schemas.microsoft.com/office/drawing/2014/main" id="{104AA310-BDEB-247A-9B41-FEA9F81BE3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1" y="5620340"/>
              <a:ext cx="4938356" cy="1741033"/>
            </a:xfrm>
            <a:prstGeom prst="rect">
              <a:avLst/>
            </a:prstGeom>
          </p:spPr>
        </p:pic>
        <p:sp>
          <p:nvSpPr>
            <p:cNvPr id="62" name="TextBox 61">
              <a:extLst>
                <a:ext uri="{FF2B5EF4-FFF2-40B4-BE49-F238E27FC236}">
                  <a16:creationId xmlns:a16="http://schemas.microsoft.com/office/drawing/2014/main" id="{34CA31F8-69C9-548E-9F25-ECAAB16D59E5}"/>
                </a:ext>
              </a:extLst>
            </p:cNvPr>
            <p:cNvSpPr txBox="1"/>
            <p:nvPr/>
          </p:nvSpPr>
          <p:spPr>
            <a:xfrm>
              <a:off x="325517" y="5797778"/>
              <a:ext cx="4540907" cy="138313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Chữ</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1 </a:t>
              </a:r>
              <a:r>
                <a:rPr lang="en-US" sz="3300" b="1" dirty="0" err="1">
                  <a:solidFill>
                    <a:srgbClr val="E7E6E6">
                      <a:lumMod val="10000"/>
                    </a:srgbClr>
                  </a:solidFill>
                  <a:latin typeface="Calibri" panose="020F0502020204030204"/>
                </a:rPr>
                <a:t>viết</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liền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kề</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bên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trái</a:t>
              </a:r>
              <a:endParaRPr lang="en-US" sz="3300" b="1" dirty="0">
                <a:solidFill>
                  <a:srgbClr val="E7E6E6">
                    <a:lumMod val="10000"/>
                  </a:srgbClr>
                </a:solidFill>
                <a:latin typeface="Calibri" panose="020F0502020204030204"/>
              </a:endParaRPr>
            </a:p>
          </p:txBody>
        </p:sp>
      </p:grpSp>
      <p:grpSp>
        <p:nvGrpSpPr>
          <p:cNvPr id="63" name="Group 62">
            <a:extLst>
              <a:ext uri="{FF2B5EF4-FFF2-40B4-BE49-F238E27FC236}">
                <a16:creationId xmlns:a16="http://schemas.microsoft.com/office/drawing/2014/main" id="{96F3A149-DE7E-B9BE-3F33-AA850BF8A69D}"/>
              </a:ext>
            </a:extLst>
          </p:cNvPr>
          <p:cNvGrpSpPr/>
          <p:nvPr/>
        </p:nvGrpSpPr>
        <p:grpSpPr>
          <a:xfrm>
            <a:off x="2056745" y="1542316"/>
            <a:ext cx="2502339" cy="1967504"/>
            <a:chOff x="4914471" y="2433086"/>
            <a:chExt cx="2411727" cy="2211861"/>
          </a:xfrm>
        </p:grpSpPr>
        <p:pic>
          <p:nvPicPr>
            <p:cNvPr id="64" name="Picture 63" descr="Icon&#10;&#10;Description automatically generated">
              <a:extLst>
                <a:ext uri="{FF2B5EF4-FFF2-40B4-BE49-F238E27FC236}">
                  <a16:creationId xmlns:a16="http://schemas.microsoft.com/office/drawing/2014/main" id="{BFC44807-D902-D37C-C028-13E0B46E83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471" y="2433086"/>
              <a:ext cx="2411727" cy="2211861"/>
            </a:xfrm>
            <a:prstGeom prst="rect">
              <a:avLst/>
            </a:prstGeom>
          </p:spPr>
        </p:pic>
        <p:sp>
          <p:nvSpPr>
            <p:cNvPr id="68" name="TextBox 67">
              <a:extLst>
                <a:ext uri="{FF2B5EF4-FFF2-40B4-BE49-F238E27FC236}">
                  <a16:creationId xmlns:a16="http://schemas.microsoft.com/office/drawing/2014/main" id="{D09AF7EC-EC60-0814-DE9D-F7C221A04847}"/>
                </a:ext>
              </a:extLst>
            </p:cNvPr>
            <p:cNvSpPr txBox="1"/>
            <p:nvPr/>
          </p:nvSpPr>
          <p:spPr>
            <a:xfrm>
              <a:off x="5996198" y="2721728"/>
              <a:ext cx="1168454" cy="1660807"/>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V</a:t>
              </a:r>
            </a:p>
          </p:txBody>
        </p:sp>
      </p:grpSp>
      <p:sp>
        <p:nvSpPr>
          <p:cNvPr id="69" name="TextBox 68">
            <a:extLst>
              <a:ext uri="{FF2B5EF4-FFF2-40B4-BE49-F238E27FC236}">
                <a16:creationId xmlns:a16="http://schemas.microsoft.com/office/drawing/2014/main" id="{2C0DE404-8FFE-437D-D8CF-FC73DA07390B}"/>
              </a:ext>
            </a:extLst>
          </p:cNvPr>
          <p:cNvSpPr txBox="1"/>
          <p:nvPr/>
        </p:nvSpPr>
        <p:spPr>
          <a:xfrm>
            <a:off x="2378622" y="1798946"/>
            <a:ext cx="1460216" cy="1477328"/>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I</a:t>
            </a:r>
          </a:p>
        </p:txBody>
      </p:sp>
      <p:grpSp>
        <p:nvGrpSpPr>
          <p:cNvPr id="33" name="Group 32">
            <a:extLst>
              <a:ext uri="{FF2B5EF4-FFF2-40B4-BE49-F238E27FC236}">
                <a16:creationId xmlns:a16="http://schemas.microsoft.com/office/drawing/2014/main" id="{802CDE83-B6F0-D0A8-905A-915F37EFCAC8}"/>
              </a:ext>
            </a:extLst>
          </p:cNvPr>
          <p:cNvGrpSpPr/>
          <p:nvPr/>
        </p:nvGrpSpPr>
        <p:grpSpPr>
          <a:xfrm>
            <a:off x="4769623" y="1513129"/>
            <a:ext cx="2502339" cy="1967504"/>
            <a:chOff x="4914471" y="2433086"/>
            <a:chExt cx="2411727" cy="2211861"/>
          </a:xfrm>
        </p:grpSpPr>
        <p:pic>
          <p:nvPicPr>
            <p:cNvPr id="34" name="Picture 33" descr="Icon&#10;&#10;Description automatically generated">
              <a:extLst>
                <a:ext uri="{FF2B5EF4-FFF2-40B4-BE49-F238E27FC236}">
                  <a16:creationId xmlns:a16="http://schemas.microsoft.com/office/drawing/2014/main" id="{FAD7C383-A10F-265D-F17C-48C99D146E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471" y="2433086"/>
              <a:ext cx="2411727" cy="2211861"/>
            </a:xfrm>
            <a:prstGeom prst="rect">
              <a:avLst/>
            </a:prstGeom>
          </p:spPr>
        </p:pic>
        <p:sp>
          <p:nvSpPr>
            <p:cNvPr id="35" name="TextBox 34">
              <a:extLst>
                <a:ext uri="{FF2B5EF4-FFF2-40B4-BE49-F238E27FC236}">
                  <a16:creationId xmlns:a16="http://schemas.microsoft.com/office/drawing/2014/main" id="{B4831F44-8400-4454-816E-EF6D5D33F365}"/>
                </a:ext>
              </a:extLst>
            </p:cNvPr>
            <p:cNvSpPr txBox="1"/>
            <p:nvPr/>
          </p:nvSpPr>
          <p:spPr>
            <a:xfrm>
              <a:off x="5996198" y="2721728"/>
              <a:ext cx="1168454" cy="1660807"/>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36" name="TextBox 35">
            <a:extLst>
              <a:ext uri="{FF2B5EF4-FFF2-40B4-BE49-F238E27FC236}">
                <a16:creationId xmlns:a16="http://schemas.microsoft.com/office/drawing/2014/main" id="{ACB940AB-9423-D58D-9454-6469B7FA2A6F}"/>
              </a:ext>
            </a:extLst>
          </p:cNvPr>
          <p:cNvSpPr txBox="1"/>
          <p:nvPr/>
        </p:nvSpPr>
        <p:spPr>
          <a:xfrm>
            <a:off x="5091500" y="1769759"/>
            <a:ext cx="1460216" cy="1477328"/>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I</a:t>
            </a:r>
          </a:p>
        </p:txBody>
      </p:sp>
      <p:grpSp>
        <p:nvGrpSpPr>
          <p:cNvPr id="40" name="Group 39">
            <a:extLst>
              <a:ext uri="{FF2B5EF4-FFF2-40B4-BE49-F238E27FC236}">
                <a16:creationId xmlns:a16="http://schemas.microsoft.com/office/drawing/2014/main" id="{CAD00ED9-48E6-BCAB-A768-D3056799C0C2}"/>
              </a:ext>
            </a:extLst>
          </p:cNvPr>
          <p:cNvGrpSpPr/>
          <p:nvPr/>
        </p:nvGrpSpPr>
        <p:grpSpPr>
          <a:xfrm>
            <a:off x="4626026" y="3734910"/>
            <a:ext cx="3693225" cy="1394695"/>
            <a:chOff x="97211" y="5620340"/>
            <a:chExt cx="4938356" cy="1741033"/>
          </a:xfrm>
        </p:grpSpPr>
        <p:pic>
          <p:nvPicPr>
            <p:cNvPr id="41" name="Picture 40" descr="Rectangle&#10;&#10;Description automatically generated">
              <a:extLst>
                <a:ext uri="{FF2B5EF4-FFF2-40B4-BE49-F238E27FC236}">
                  <a16:creationId xmlns:a16="http://schemas.microsoft.com/office/drawing/2014/main" id="{186CF557-2344-CDDC-41E1-439EB15BF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1" y="5620340"/>
              <a:ext cx="4938356" cy="1741033"/>
            </a:xfrm>
            <a:prstGeom prst="rect">
              <a:avLst/>
            </a:prstGeom>
          </p:spPr>
        </p:pic>
        <p:sp>
          <p:nvSpPr>
            <p:cNvPr id="42" name="TextBox 41">
              <a:extLst>
                <a:ext uri="{FF2B5EF4-FFF2-40B4-BE49-F238E27FC236}">
                  <a16:creationId xmlns:a16="http://schemas.microsoft.com/office/drawing/2014/main" id="{EDEF9B11-23DF-3999-C725-5AA86F055C7B}"/>
                </a:ext>
              </a:extLst>
            </p:cNvPr>
            <p:cNvSpPr txBox="1"/>
            <p:nvPr/>
          </p:nvSpPr>
          <p:spPr>
            <a:xfrm>
              <a:off x="325517" y="5797778"/>
              <a:ext cx="4540907" cy="138313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Chỉ</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giá</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trị</a:t>
              </a:r>
              <a:r>
                <a:rPr lang="en-US" sz="3300" b="1" dirty="0">
                  <a:solidFill>
                    <a:srgbClr val="E7E6E6">
                      <a:lumMod val="10000"/>
                    </a:srgbClr>
                  </a:solidFill>
                  <a:latin typeface="Calibri" panose="020F0502020204030204"/>
                </a:rPr>
                <a:t> V hay X </a:t>
              </a:r>
              <a:r>
                <a:rPr lang="en-US" sz="3300" b="1" dirty="0" err="1">
                  <a:solidFill>
                    <a:srgbClr val="E7E6E6">
                      <a:lumMod val="10000"/>
                    </a:srgbClr>
                  </a:solidFill>
                  <a:latin typeface="Calibri" panose="020F0502020204030204"/>
                </a:rPr>
                <a:t>bớt</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đi</a:t>
              </a:r>
              <a:r>
                <a:rPr lang="en-US" sz="3300" b="1" dirty="0">
                  <a:solidFill>
                    <a:srgbClr val="E7E6E6">
                      <a:lumMod val="10000"/>
                    </a:srgbClr>
                  </a:solidFill>
                  <a:latin typeface="Calibri" panose="020F0502020204030204"/>
                </a:rPr>
                <a:t> 1 </a:t>
              </a:r>
              <a:r>
                <a:rPr lang="en-US" sz="3300" b="1" dirty="0" err="1">
                  <a:solidFill>
                    <a:srgbClr val="E7E6E6">
                      <a:lumMod val="10000"/>
                    </a:srgbClr>
                  </a:solidFill>
                  <a:latin typeface="Calibri" panose="020F0502020204030204"/>
                </a:rPr>
                <a:t>đơn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vị</a:t>
              </a:r>
              <a:endParaRPr lang="en-US" sz="3300" b="1" dirty="0">
                <a:solidFill>
                  <a:srgbClr val="E7E6E6">
                    <a:lumMod val="10000"/>
                  </a:srgbClr>
                </a:solidFill>
                <a:latin typeface="Calibri" panose="020F0502020204030204"/>
              </a:endParaRPr>
            </a:p>
          </p:txBody>
        </p:sp>
      </p:grpSp>
    </p:spTree>
    <p:extLst>
      <p:ext uri="{BB962C8B-B14F-4D97-AF65-F5344CB8AC3E}">
        <p14:creationId xmlns:p14="http://schemas.microsoft.com/office/powerpoint/2010/main" val="2524557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barn(inVertical)">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60" name="Group 59">
            <a:extLst>
              <a:ext uri="{FF2B5EF4-FFF2-40B4-BE49-F238E27FC236}">
                <a16:creationId xmlns:a16="http://schemas.microsoft.com/office/drawing/2014/main" id="{EFE159D0-6238-F907-420F-FC17EA176811}"/>
              </a:ext>
            </a:extLst>
          </p:cNvPr>
          <p:cNvGrpSpPr/>
          <p:nvPr/>
        </p:nvGrpSpPr>
        <p:grpSpPr>
          <a:xfrm>
            <a:off x="546315" y="3734910"/>
            <a:ext cx="3693225" cy="1394695"/>
            <a:chOff x="97211" y="5620340"/>
            <a:chExt cx="4938356" cy="1741033"/>
          </a:xfrm>
        </p:grpSpPr>
        <p:pic>
          <p:nvPicPr>
            <p:cNvPr id="61" name="Picture 60" descr="Rectangle&#10;&#10;Description automatically generated">
              <a:extLst>
                <a:ext uri="{FF2B5EF4-FFF2-40B4-BE49-F238E27FC236}">
                  <a16:creationId xmlns:a16="http://schemas.microsoft.com/office/drawing/2014/main" id="{104AA310-BDEB-247A-9B41-FEA9F81BE3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1" y="5620340"/>
              <a:ext cx="4938356" cy="1741033"/>
            </a:xfrm>
            <a:prstGeom prst="rect">
              <a:avLst/>
            </a:prstGeom>
          </p:spPr>
        </p:pic>
        <p:sp>
          <p:nvSpPr>
            <p:cNvPr id="62" name="TextBox 61">
              <a:extLst>
                <a:ext uri="{FF2B5EF4-FFF2-40B4-BE49-F238E27FC236}">
                  <a16:creationId xmlns:a16="http://schemas.microsoft.com/office/drawing/2014/main" id="{34CA31F8-69C9-548E-9F25-ECAAB16D59E5}"/>
                </a:ext>
              </a:extLst>
            </p:cNvPr>
            <p:cNvSpPr txBox="1"/>
            <p:nvPr/>
          </p:nvSpPr>
          <p:spPr>
            <a:xfrm>
              <a:off x="325517" y="5797778"/>
              <a:ext cx="4540907" cy="138313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Chữ</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số</a:t>
              </a:r>
              <a:r>
                <a:rPr lang="en-US" sz="3300" b="1" dirty="0">
                  <a:solidFill>
                    <a:srgbClr val="E7E6E6">
                      <a:lumMod val="10000"/>
                    </a:srgbClr>
                  </a:solidFill>
                  <a:latin typeface="Calibri" panose="020F0502020204030204"/>
                </a:rPr>
                <a:t> 1 </a:t>
              </a:r>
              <a:r>
                <a:rPr lang="en-US" sz="3300" b="1" dirty="0" err="1">
                  <a:solidFill>
                    <a:srgbClr val="E7E6E6">
                      <a:lumMod val="10000"/>
                    </a:srgbClr>
                  </a:solidFill>
                  <a:latin typeface="Calibri" panose="020F0502020204030204"/>
                </a:rPr>
                <a:t>viết</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liền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kề</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bên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phải</a:t>
              </a:r>
              <a:endParaRPr lang="en-US" sz="3300" b="1" dirty="0">
                <a:solidFill>
                  <a:srgbClr val="E7E6E6">
                    <a:lumMod val="10000"/>
                  </a:srgbClr>
                </a:solidFill>
                <a:latin typeface="Calibri" panose="020F0502020204030204"/>
              </a:endParaRPr>
            </a:p>
          </p:txBody>
        </p:sp>
      </p:grpSp>
      <p:grpSp>
        <p:nvGrpSpPr>
          <p:cNvPr id="63" name="Group 62">
            <a:extLst>
              <a:ext uri="{FF2B5EF4-FFF2-40B4-BE49-F238E27FC236}">
                <a16:creationId xmlns:a16="http://schemas.microsoft.com/office/drawing/2014/main" id="{96F3A149-DE7E-B9BE-3F33-AA850BF8A69D}"/>
              </a:ext>
            </a:extLst>
          </p:cNvPr>
          <p:cNvGrpSpPr/>
          <p:nvPr/>
        </p:nvGrpSpPr>
        <p:grpSpPr>
          <a:xfrm>
            <a:off x="2056745" y="1542316"/>
            <a:ext cx="2502339" cy="1967504"/>
            <a:chOff x="4914471" y="2433086"/>
            <a:chExt cx="2411727" cy="2211861"/>
          </a:xfrm>
        </p:grpSpPr>
        <p:pic>
          <p:nvPicPr>
            <p:cNvPr id="64" name="Picture 63" descr="Icon&#10;&#10;Description automatically generated">
              <a:extLst>
                <a:ext uri="{FF2B5EF4-FFF2-40B4-BE49-F238E27FC236}">
                  <a16:creationId xmlns:a16="http://schemas.microsoft.com/office/drawing/2014/main" id="{BFC44807-D902-D37C-C028-13E0B46E83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471" y="2433086"/>
              <a:ext cx="2411727" cy="2211861"/>
            </a:xfrm>
            <a:prstGeom prst="rect">
              <a:avLst/>
            </a:prstGeom>
          </p:spPr>
        </p:pic>
        <p:sp>
          <p:nvSpPr>
            <p:cNvPr id="68" name="TextBox 67">
              <a:extLst>
                <a:ext uri="{FF2B5EF4-FFF2-40B4-BE49-F238E27FC236}">
                  <a16:creationId xmlns:a16="http://schemas.microsoft.com/office/drawing/2014/main" id="{D09AF7EC-EC60-0814-DE9D-F7C221A04847}"/>
                </a:ext>
              </a:extLst>
            </p:cNvPr>
            <p:cNvSpPr txBox="1"/>
            <p:nvPr/>
          </p:nvSpPr>
          <p:spPr>
            <a:xfrm>
              <a:off x="5485417" y="2734187"/>
              <a:ext cx="1168454" cy="1660807"/>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V</a:t>
              </a:r>
            </a:p>
          </p:txBody>
        </p:sp>
      </p:grpSp>
      <p:sp>
        <p:nvSpPr>
          <p:cNvPr id="69" name="TextBox 68">
            <a:extLst>
              <a:ext uri="{FF2B5EF4-FFF2-40B4-BE49-F238E27FC236}">
                <a16:creationId xmlns:a16="http://schemas.microsoft.com/office/drawing/2014/main" id="{2C0DE404-8FFE-437D-D8CF-FC73DA07390B}"/>
              </a:ext>
            </a:extLst>
          </p:cNvPr>
          <p:cNvSpPr txBox="1"/>
          <p:nvPr/>
        </p:nvSpPr>
        <p:spPr>
          <a:xfrm>
            <a:off x="3201773" y="1816021"/>
            <a:ext cx="1460216" cy="1477328"/>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I</a:t>
            </a:r>
          </a:p>
        </p:txBody>
      </p:sp>
      <p:grpSp>
        <p:nvGrpSpPr>
          <p:cNvPr id="33" name="Group 32">
            <a:extLst>
              <a:ext uri="{FF2B5EF4-FFF2-40B4-BE49-F238E27FC236}">
                <a16:creationId xmlns:a16="http://schemas.microsoft.com/office/drawing/2014/main" id="{802CDE83-B6F0-D0A8-905A-915F37EFCAC8}"/>
              </a:ext>
            </a:extLst>
          </p:cNvPr>
          <p:cNvGrpSpPr/>
          <p:nvPr/>
        </p:nvGrpSpPr>
        <p:grpSpPr>
          <a:xfrm>
            <a:off x="4769623" y="1513129"/>
            <a:ext cx="2502339" cy="1967504"/>
            <a:chOff x="4914471" y="2433086"/>
            <a:chExt cx="2411727" cy="2211861"/>
          </a:xfrm>
        </p:grpSpPr>
        <p:pic>
          <p:nvPicPr>
            <p:cNvPr id="34" name="Picture 33" descr="Icon&#10;&#10;Description automatically generated">
              <a:extLst>
                <a:ext uri="{FF2B5EF4-FFF2-40B4-BE49-F238E27FC236}">
                  <a16:creationId xmlns:a16="http://schemas.microsoft.com/office/drawing/2014/main" id="{FAD7C383-A10F-265D-F17C-48C99D146E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471" y="2433086"/>
              <a:ext cx="2411727" cy="2211861"/>
            </a:xfrm>
            <a:prstGeom prst="rect">
              <a:avLst/>
            </a:prstGeom>
          </p:spPr>
        </p:pic>
        <p:sp>
          <p:nvSpPr>
            <p:cNvPr id="35" name="TextBox 34">
              <a:extLst>
                <a:ext uri="{FF2B5EF4-FFF2-40B4-BE49-F238E27FC236}">
                  <a16:creationId xmlns:a16="http://schemas.microsoft.com/office/drawing/2014/main" id="{B4831F44-8400-4454-816E-EF6D5D33F365}"/>
                </a:ext>
              </a:extLst>
            </p:cNvPr>
            <p:cNvSpPr txBox="1"/>
            <p:nvPr/>
          </p:nvSpPr>
          <p:spPr>
            <a:xfrm>
              <a:off x="5537441" y="2799585"/>
              <a:ext cx="1168454" cy="1660807"/>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X</a:t>
              </a:r>
            </a:p>
          </p:txBody>
        </p:sp>
      </p:grpSp>
      <p:sp>
        <p:nvSpPr>
          <p:cNvPr id="36" name="TextBox 35">
            <a:extLst>
              <a:ext uri="{FF2B5EF4-FFF2-40B4-BE49-F238E27FC236}">
                <a16:creationId xmlns:a16="http://schemas.microsoft.com/office/drawing/2014/main" id="{ACB940AB-9423-D58D-9454-6469B7FA2A6F}"/>
              </a:ext>
            </a:extLst>
          </p:cNvPr>
          <p:cNvSpPr txBox="1"/>
          <p:nvPr/>
        </p:nvSpPr>
        <p:spPr>
          <a:xfrm>
            <a:off x="5963242" y="1839139"/>
            <a:ext cx="1460216" cy="1477328"/>
          </a:xfrm>
          <a:prstGeom prst="rect">
            <a:avLst/>
          </a:prstGeom>
          <a:noFill/>
        </p:spPr>
        <p:txBody>
          <a:bodyPr wrap="square" rtlCol="0">
            <a:spAutoFit/>
          </a:bodyPr>
          <a:lstStyle/>
          <a:p>
            <a:pPr algn="ctr"/>
            <a:r>
              <a:rPr lang="en-US" sz="9000" b="1" dirty="0">
                <a:solidFill>
                  <a:srgbClr val="44546A">
                    <a:lumMod val="50000"/>
                  </a:srgbClr>
                </a:solidFill>
                <a:latin typeface="Times New Roman" panose="02020603050405020304" pitchFamily="18" charset="0"/>
                <a:cs typeface="Times New Roman" panose="02020603050405020304" pitchFamily="18" charset="0"/>
              </a:rPr>
              <a:t>I</a:t>
            </a:r>
          </a:p>
        </p:txBody>
      </p:sp>
      <p:grpSp>
        <p:nvGrpSpPr>
          <p:cNvPr id="40" name="Group 39">
            <a:extLst>
              <a:ext uri="{FF2B5EF4-FFF2-40B4-BE49-F238E27FC236}">
                <a16:creationId xmlns:a16="http://schemas.microsoft.com/office/drawing/2014/main" id="{CAD00ED9-48E6-BCAB-A768-D3056799C0C2}"/>
              </a:ext>
            </a:extLst>
          </p:cNvPr>
          <p:cNvGrpSpPr/>
          <p:nvPr/>
        </p:nvGrpSpPr>
        <p:grpSpPr>
          <a:xfrm>
            <a:off x="4626026" y="3734910"/>
            <a:ext cx="3971659" cy="1394695"/>
            <a:chOff x="97211" y="5620340"/>
            <a:chExt cx="4938356" cy="1741033"/>
          </a:xfrm>
        </p:grpSpPr>
        <p:pic>
          <p:nvPicPr>
            <p:cNvPr id="41" name="Picture 40" descr="Rectangle&#10;&#10;Description automatically generated">
              <a:extLst>
                <a:ext uri="{FF2B5EF4-FFF2-40B4-BE49-F238E27FC236}">
                  <a16:creationId xmlns:a16="http://schemas.microsoft.com/office/drawing/2014/main" id="{186CF557-2344-CDDC-41E1-439EB15BF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1" y="5620340"/>
              <a:ext cx="4938356" cy="1741033"/>
            </a:xfrm>
            <a:prstGeom prst="rect">
              <a:avLst/>
            </a:prstGeom>
          </p:spPr>
        </p:pic>
        <p:sp>
          <p:nvSpPr>
            <p:cNvPr id="42" name="TextBox 41">
              <a:extLst>
                <a:ext uri="{FF2B5EF4-FFF2-40B4-BE49-F238E27FC236}">
                  <a16:creationId xmlns:a16="http://schemas.microsoft.com/office/drawing/2014/main" id="{EDEF9B11-23DF-3999-C725-5AA86F055C7B}"/>
                </a:ext>
              </a:extLst>
            </p:cNvPr>
            <p:cNvSpPr txBox="1"/>
            <p:nvPr/>
          </p:nvSpPr>
          <p:spPr>
            <a:xfrm>
              <a:off x="325516" y="5797778"/>
              <a:ext cx="4655104" cy="1383139"/>
            </a:xfrm>
            <a:prstGeom prst="rect">
              <a:avLst/>
            </a:prstGeom>
            <a:noFill/>
          </p:spPr>
          <p:txBody>
            <a:bodyPr wrap="square" rtlCol="0">
              <a:spAutoFit/>
            </a:bodyPr>
            <a:lstStyle/>
            <a:p>
              <a:pPr algn="ctr"/>
              <a:r>
                <a:rPr lang="en-US" sz="3300" b="1" dirty="0" err="1">
                  <a:solidFill>
                    <a:srgbClr val="E7E6E6">
                      <a:lumMod val="10000"/>
                    </a:srgbClr>
                  </a:solidFill>
                  <a:latin typeface="Calibri" panose="020F0502020204030204"/>
                </a:rPr>
                <a:t>Chỉ</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giá</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trị</a:t>
              </a:r>
              <a:r>
                <a:rPr lang="en-US" sz="3300" b="1" dirty="0">
                  <a:solidFill>
                    <a:srgbClr val="E7E6E6">
                      <a:lumMod val="10000"/>
                    </a:srgbClr>
                  </a:solidFill>
                  <a:latin typeface="Calibri" panose="020F0502020204030204"/>
                </a:rPr>
                <a:t> V hay X </a:t>
              </a:r>
              <a:r>
                <a:rPr lang="en-US" sz="3300" b="1" dirty="0" err="1">
                  <a:solidFill>
                    <a:srgbClr val="E7E6E6">
                      <a:lumMod val="10000"/>
                    </a:srgbClr>
                  </a:solidFill>
                  <a:latin typeface="Calibri" panose="020F0502020204030204"/>
                </a:rPr>
                <a:t>tăng</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thêm</a:t>
              </a:r>
              <a:r>
                <a:rPr lang="en-US" sz="3300" b="1" dirty="0">
                  <a:solidFill>
                    <a:srgbClr val="E7E6E6">
                      <a:lumMod val="10000"/>
                    </a:srgbClr>
                  </a:solidFill>
                  <a:latin typeface="Calibri" panose="020F0502020204030204"/>
                </a:rPr>
                <a:t> 1 </a:t>
              </a:r>
              <a:r>
                <a:rPr lang="en-US" sz="3300" b="1" dirty="0" err="1">
                  <a:solidFill>
                    <a:srgbClr val="E7E6E6">
                      <a:lumMod val="10000"/>
                    </a:srgbClr>
                  </a:solidFill>
                  <a:latin typeface="Calibri" panose="020F0502020204030204"/>
                </a:rPr>
                <a:t>đơn</a:t>
              </a:r>
              <a:r>
                <a:rPr lang="en-US" sz="3300" b="1" dirty="0">
                  <a:solidFill>
                    <a:srgbClr val="E7E6E6">
                      <a:lumMod val="10000"/>
                    </a:srgbClr>
                  </a:solidFill>
                  <a:latin typeface="Calibri" panose="020F0502020204030204"/>
                </a:rPr>
                <a:t> </a:t>
              </a:r>
              <a:r>
                <a:rPr lang="en-US" sz="3300" b="1" dirty="0" err="1">
                  <a:solidFill>
                    <a:srgbClr val="E7E6E6">
                      <a:lumMod val="10000"/>
                    </a:srgbClr>
                  </a:solidFill>
                  <a:latin typeface="Calibri" panose="020F0502020204030204"/>
                </a:rPr>
                <a:t>vị</a:t>
              </a:r>
              <a:endParaRPr lang="en-US" sz="3300" b="1" dirty="0">
                <a:solidFill>
                  <a:srgbClr val="E7E6E6">
                    <a:lumMod val="10000"/>
                  </a:srgbClr>
                </a:solidFill>
                <a:latin typeface="Calibri" panose="020F0502020204030204"/>
              </a:endParaRPr>
            </a:p>
          </p:txBody>
        </p:sp>
      </p:grpSp>
    </p:spTree>
    <p:extLst>
      <p:ext uri="{BB962C8B-B14F-4D97-AF65-F5344CB8AC3E}">
        <p14:creationId xmlns:p14="http://schemas.microsoft.com/office/powerpoint/2010/main" val="4061555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barn(inVertical)">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2" name="Group 1">
            <a:extLst>
              <a:ext uri="{FF2B5EF4-FFF2-40B4-BE49-F238E27FC236}">
                <a16:creationId xmlns:a16="http://schemas.microsoft.com/office/drawing/2014/main" id="{7B1D4EC8-F8C7-396E-A28E-39926AC30660}"/>
              </a:ext>
            </a:extLst>
          </p:cNvPr>
          <p:cNvGrpSpPr/>
          <p:nvPr/>
        </p:nvGrpSpPr>
        <p:grpSpPr>
          <a:xfrm>
            <a:off x="952885" y="2909277"/>
            <a:ext cx="7238231" cy="1077405"/>
            <a:chOff x="1276063" y="2909417"/>
            <a:chExt cx="9650974" cy="1436540"/>
          </a:xfrm>
        </p:grpSpPr>
        <p:grpSp>
          <p:nvGrpSpPr>
            <p:cNvPr id="114" name="Group 113">
              <a:extLst>
                <a:ext uri="{FF2B5EF4-FFF2-40B4-BE49-F238E27FC236}">
                  <a16:creationId xmlns:a16="http://schemas.microsoft.com/office/drawing/2014/main" id="{D925FEAB-BEEB-8E8E-AE91-D720E457D773}"/>
                </a:ext>
              </a:extLst>
            </p:cNvPr>
            <p:cNvGrpSpPr/>
            <p:nvPr/>
          </p:nvGrpSpPr>
          <p:grpSpPr>
            <a:xfrm>
              <a:off x="1276063" y="2909417"/>
              <a:ext cx="1570622" cy="1436540"/>
              <a:chOff x="1177942" y="1668427"/>
              <a:chExt cx="1211048" cy="883922"/>
            </a:xfrm>
          </p:grpSpPr>
          <p:pic>
            <p:nvPicPr>
              <p:cNvPr id="115" name="Picture 114" descr="Text, whiteboard, square&#10;&#10;Description automatically generated">
                <a:extLst>
                  <a:ext uri="{FF2B5EF4-FFF2-40B4-BE49-F238E27FC236}">
                    <a16:creationId xmlns:a16="http://schemas.microsoft.com/office/drawing/2014/main" id="{C47CF4B8-3F9B-CD4B-4970-1C16D578D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16" name="TextBox 115">
                <a:extLst>
                  <a:ext uri="{FF2B5EF4-FFF2-40B4-BE49-F238E27FC236}">
                    <a16:creationId xmlns:a16="http://schemas.microsoft.com/office/drawing/2014/main" id="{6D464B6B-5EDA-EE9C-0802-B0C87CDA785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83" name="Group 82">
              <a:extLst>
                <a:ext uri="{FF2B5EF4-FFF2-40B4-BE49-F238E27FC236}">
                  <a16:creationId xmlns:a16="http://schemas.microsoft.com/office/drawing/2014/main" id="{6E43BE74-4C4C-7FB1-5432-360BE028151C}"/>
                </a:ext>
              </a:extLst>
            </p:cNvPr>
            <p:cNvGrpSpPr/>
            <p:nvPr/>
          </p:nvGrpSpPr>
          <p:grpSpPr>
            <a:xfrm>
              <a:off x="2891503" y="2909417"/>
              <a:ext cx="1570622" cy="1436540"/>
              <a:chOff x="1177942" y="1668427"/>
              <a:chExt cx="1211048" cy="883922"/>
            </a:xfrm>
          </p:grpSpPr>
          <p:pic>
            <p:nvPicPr>
              <p:cNvPr id="84" name="Picture 83" descr="Text, whiteboard, square&#10;&#10;Description automatically generated">
                <a:extLst>
                  <a:ext uri="{FF2B5EF4-FFF2-40B4-BE49-F238E27FC236}">
                    <a16:creationId xmlns:a16="http://schemas.microsoft.com/office/drawing/2014/main" id="{22025AD2-B9D9-71D5-C003-33AC8079E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85" name="TextBox 84">
                <a:extLst>
                  <a:ext uri="{FF2B5EF4-FFF2-40B4-BE49-F238E27FC236}">
                    <a16:creationId xmlns:a16="http://schemas.microsoft.com/office/drawing/2014/main" id="{FDAF4439-57E3-43C4-CB28-72D3381211F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II</a:t>
                </a:r>
              </a:p>
            </p:txBody>
          </p:sp>
        </p:grpSp>
        <p:grpSp>
          <p:nvGrpSpPr>
            <p:cNvPr id="89" name="Group 88">
              <a:extLst>
                <a:ext uri="{FF2B5EF4-FFF2-40B4-BE49-F238E27FC236}">
                  <a16:creationId xmlns:a16="http://schemas.microsoft.com/office/drawing/2014/main" id="{2FA32F39-F95D-F5E1-16C4-597C63F6AC4C}"/>
                </a:ext>
              </a:extLst>
            </p:cNvPr>
            <p:cNvGrpSpPr/>
            <p:nvPr/>
          </p:nvGrpSpPr>
          <p:grpSpPr>
            <a:xfrm>
              <a:off x="4510095" y="2909417"/>
              <a:ext cx="1570622" cy="1436540"/>
              <a:chOff x="1177942" y="1668427"/>
              <a:chExt cx="1211048" cy="883922"/>
            </a:xfrm>
          </p:grpSpPr>
          <p:pic>
            <p:nvPicPr>
              <p:cNvPr id="90" name="Picture 89" descr="Text, whiteboard, square&#10;&#10;Description automatically generated">
                <a:extLst>
                  <a:ext uri="{FF2B5EF4-FFF2-40B4-BE49-F238E27FC236}">
                    <a16:creationId xmlns:a16="http://schemas.microsoft.com/office/drawing/2014/main" id="{6278A8B6-6F03-3028-80B8-7F5B60F2B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1" name="TextBox 90">
                <a:extLst>
                  <a:ext uri="{FF2B5EF4-FFF2-40B4-BE49-F238E27FC236}">
                    <a16:creationId xmlns:a16="http://schemas.microsoft.com/office/drawing/2014/main" id="{1A622CC6-688E-953F-ED86-14B37440D55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III</a:t>
                </a:r>
              </a:p>
            </p:txBody>
          </p:sp>
        </p:grpSp>
        <p:grpSp>
          <p:nvGrpSpPr>
            <p:cNvPr id="95" name="Group 94">
              <a:extLst>
                <a:ext uri="{FF2B5EF4-FFF2-40B4-BE49-F238E27FC236}">
                  <a16:creationId xmlns:a16="http://schemas.microsoft.com/office/drawing/2014/main" id="{588AF316-E069-A75D-6E3B-E0631A906791}"/>
                </a:ext>
              </a:extLst>
            </p:cNvPr>
            <p:cNvGrpSpPr/>
            <p:nvPr/>
          </p:nvGrpSpPr>
          <p:grpSpPr>
            <a:xfrm>
              <a:off x="6125535" y="2909417"/>
              <a:ext cx="1570622" cy="1436540"/>
              <a:chOff x="1177942" y="1668427"/>
              <a:chExt cx="1211048" cy="883922"/>
            </a:xfrm>
          </p:grpSpPr>
          <p:pic>
            <p:nvPicPr>
              <p:cNvPr id="96" name="Picture 95" descr="Text, whiteboard, square&#10;&#10;Description automatically generated">
                <a:extLst>
                  <a:ext uri="{FF2B5EF4-FFF2-40B4-BE49-F238E27FC236}">
                    <a16:creationId xmlns:a16="http://schemas.microsoft.com/office/drawing/2014/main" id="{6FC1292E-E29D-34F3-511C-CE8431837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7" name="TextBox 96">
                <a:extLst>
                  <a:ext uri="{FF2B5EF4-FFF2-40B4-BE49-F238E27FC236}">
                    <a16:creationId xmlns:a16="http://schemas.microsoft.com/office/drawing/2014/main" id="{A421520D-4BCA-FBA6-4B5E-7E7684D4E499}"/>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IV</a:t>
                </a:r>
              </a:p>
            </p:txBody>
          </p:sp>
        </p:grpSp>
        <p:grpSp>
          <p:nvGrpSpPr>
            <p:cNvPr id="101" name="Group 100">
              <a:extLst>
                <a:ext uri="{FF2B5EF4-FFF2-40B4-BE49-F238E27FC236}">
                  <a16:creationId xmlns:a16="http://schemas.microsoft.com/office/drawing/2014/main" id="{717595C0-673C-7C52-C222-A677F919A0FE}"/>
                </a:ext>
              </a:extLst>
            </p:cNvPr>
            <p:cNvGrpSpPr/>
            <p:nvPr/>
          </p:nvGrpSpPr>
          <p:grpSpPr>
            <a:xfrm>
              <a:off x="7740975" y="2909417"/>
              <a:ext cx="1570622" cy="1436540"/>
              <a:chOff x="1177942" y="1668427"/>
              <a:chExt cx="1211048" cy="883922"/>
            </a:xfrm>
          </p:grpSpPr>
          <p:pic>
            <p:nvPicPr>
              <p:cNvPr id="102" name="Picture 101" descr="Text, whiteboard, square&#10;&#10;Description automatically generated">
                <a:extLst>
                  <a:ext uri="{FF2B5EF4-FFF2-40B4-BE49-F238E27FC236}">
                    <a16:creationId xmlns:a16="http://schemas.microsoft.com/office/drawing/2014/main" id="{9B04B7E0-729A-0AA5-DD92-66B1296B5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3" name="TextBox 102">
                <a:extLst>
                  <a:ext uri="{FF2B5EF4-FFF2-40B4-BE49-F238E27FC236}">
                    <a16:creationId xmlns:a16="http://schemas.microsoft.com/office/drawing/2014/main" id="{D144652C-BEF2-5A96-6AAB-50BD9093FF1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107" name="Group 106">
              <a:extLst>
                <a:ext uri="{FF2B5EF4-FFF2-40B4-BE49-F238E27FC236}">
                  <a16:creationId xmlns:a16="http://schemas.microsoft.com/office/drawing/2014/main" id="{3AA122EA-2238-EDB7-A566-CBC787D3FD11}"/>
                </a:ext>
              </a:extLst>
            </p:cNvPr>
            <p:cNvGrpSpPr/>
            <p:nvPr/>
          </p:nvGrpSpPr>
          <p:grpSpPr>
            <a:xfrm>
              <a:off x="9356415" y="2909417"/>
              <a:ext cx="1570622" cy="1436540"/>
              <a:chOff x="1177942" y="1668427"/>
              <a:chExt cx="1211048" cy="883922"/>
            </a:xfrm>
          </p:grpSpPr>
          <p:pic>
            <p:nvPicPr>
              <p:cNvPr id="108" name="Picture 107" descr="Text, whiteboard, square&#10;&#10;Description automatically generated">
                <a:extLst>
                  <a:ext uri="{FF2B5EF4-FFF2-40B4-BE49-F238E27FC236}">
                    <a16:creationId xmlns:a16="http://schemas.microsoft.com/office/drawing/2014/main" id="{24D2A2AE-B09A-1BDF-9F48-016A4B232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9" name="TextBox 108">
                <a:extLst>
                  <a:ext uri="{FF2B5EF4-FFF2-40B4-BE49-F238E27FC236}">
                    <a16:creationId xmlns:a16="http://schemas.microsoft.com/office/drawing/2014/main" id="{E88C2D41-2EA8-6482-50DD-52CD2187FCA6}"/>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a:t>
                </a:r>
              </a:p>
            </p:txBody>
          </p:sp>
        </p:gr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grpSp>
        <p:nvGrpSpPr>
          <p:cNvPr id="60" name="Group 59">
            <a:extLst>
              <a:ext uri="{FF2B5EF4-FFF2-40B4-BE49-F238E27FC236}">
                <a16:creationId xmlns:a16="http://schemas.microsoft.com/office/drawing/2014/main" id="{78814A74-1D07-3FFC-6FB0-A5BC26B5C580}"/>
              </a:ext>
            </a:extLst>
          </p:cNvPr>
          <p:cNvGrpSpPr/>
          <p:nvPr/>
        </p:nvGrpSpPr>
        <p:grpSpPr>
          <a:xfrm>
            <a:off x="2385987" y="1399481"/>
            <a:ext cx="4645150" cy="1305349"/>
            <a:chOff x="97210" y="5620341"/>
            <a:chExt cx="6114724" cy="1994642"/>
          </a:xfrm>
        </p:grpSpPr>
        <p:pic>
          <p:nvPicPr>
            <p:cNvPr id="61" name="Picture 60" descr="Rectangle&#10;&#10;Description automatically generated">
              <a:extLst>
                <a:ext uri="{FF2B5EF4-FFF2-40B4-BE49-F238E27FC236}">
                  <a16:creationId xmlns:a16="http://schemas.microsoft.com/office/drawing/2014/main" id="{8EDE0ECE-02C1-BC5D-64AD-FAD5AF692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62" name="TextBox 61">
              <a:extLst>
                <a:ext uri="{FF2B5EF4-FFF2-40B4-BE49-F238E27FC236}">
                  <a16:creationId xmlns:a16="http://schemas.microsoft.com/office/drawing/2014/main" id="{2058D56D-DE7E-62FB-3274-9D065DDC08AC}"/>
                </a:ext>
              </a:extLst>
            </p:cNvPr>
            <p:cNvSpPr txBox="1"/>
            <p:nvPr/>
          </p:nvSpPr>
          <p:spPr>
            <a:xfrm>
              <a:off x="433979" y="6215676"/>
              <a:ext cx="5398843" cy="917082"/>
            </a:xfrm>
            <a:prstGeom prst="rect">
              <a:avLst/>
            </a:prstGeom>
            <a:noFill/>
          </p:spPr>
          <p:txBody>
            <a:bodyPr wrap="square" rtlCol="0">
              <a:spAutoFit/>
            </a:bodyPr>
            <a:lstStyle/>
            <a:p>
              <a:pPr algn="ctr"/>
              <a:r>
                <a:rPr lang="en-US" sz="3300" b="1" dirty="0" err="1">
                  <a:solidFill>
                    <a:prstClr val="black"/>
                  </a:solidFill>
                  <a:latin typeface="Calibri" panose="020F0502020204030204"/>
                </a:rPr>
                <a:t>Đọc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grpSp>
        <p:nvGrpSpPr>
          <p:cNvPr id="3" name="Group 2">
            <a:extLst>
              <a:ext uri="{FF2B5EF4-FFF2-40B4-BE49-F238E27FC236}">
                <a16:creationId xmlns:a16="http://schemas.microsoft.com/office/drawing/2014/main" id="{5FEE270D-EE18-5C96-741B-0332A71F9F26}"/>
              </a:ext>
            </a:extLst>
          </p:cNvPr>
          <p:cNvGrpSpPr/>
          <p:nvPr/>
        </p:nvGrpSpPr>
        <p:grpSpPr>
          <a:xfrm>
            <a:off x="970873" y="4027443"/>
            <a:ext cx="7238231" cy="1077405"/>
            <a:chOff x="2424831" y="2735093"/>
            <a:chExt cx="9650974" cy="1436540"/>
          </a:xfrm>
        </p:grpSpPr>
        <p:grpSp>
          <p:nvGrpSpPr>
            <p:cNvPr id="36" name="Group 35">
              <a:extLst>
                <a:ext uri="{FF2B5EF4-FFF2-40B4-BE49-F238E27FC236}">
                  <a16:creationId xmlns:a16="http://schemas.microsoft.com/office/drawing/2014/main" id="{7F9004D4-9BC9-098C-EE94-E031C306A521}"/>
                </a:ext>
              </a:extLst>
            </p:cNvPr>
            <p:cNvGrpSpPr/>
            <p:nvPr/>
          </p:nvGrpSpPr>
          <p:grpSpPr>
            <a:xfrm>
              <a:off x="2424831" y="2735093"/>
              <a:ext cx="1570622" cy="1436540"/>
              <a:chOff x="1177942" y="1668427"/>
              <a:chExt cx="1211048" cy="883922"/>
            </a:xfrm>
          </p:grpSpPr>
          <p:pic>
            <p:nvPicPr>
              <p:cNvPr id="37" name="Picture 36" descr="Text, whiteboard, square&#10;&#10;Description automatically generated">
                <a:extLst>
                  <a:ext uri="{FF2B5EF4-FFF2-40B4-BE49-F238E27FC236}">
                    <a16:creationId xmlns:a16="http://schemas.microsoft.com/office/drawing/2014/main" id="{8BFAD30A-7D57-5502-3BAB-01E171F22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38" name="TextBox 37">
                <a:extLst>
                  <a:ext uri="{FF2B5EF4-FFF2-40B4-BE49-F238E27FC236}">
                    <a16:creationId xmlns:a16="http://schemas.microsoft.com/office/drawing/2014/main" id="{5C6297C1-9275-67EB-9D9F-9539B202DC3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VII</a:t>
                </a:r>
              </a:p>
            </p:txBody>
          </p:sp>
        </p:grpSp>
        <p:grpSp>
          <p:nvGrpSpPr>
            <p:cNvPr id="39" name="Group 38">
              <a:extLst>
                <a:ext uri="{FF2B5EF4-FFF2-40B4-BE49-F238E27FC236}">
                  <a16:creationId xmlns:a16="http://schemas.microsoft.com/office/drawing/2014/main" id="{A4646F2B-D6DF-DD0D-89D1-86EF355C22D2}"/>
                </a:ext>
              </a:extLst>
            </p:cNvPr>
            <p:cNvGrpSpPr/>
            <p:nvPr/>
          </p:nvGrpSpPr>
          <p:grpSpPr>
            <a:xfrm>
              <a:off x="4040271" y="2735093"/>
              <a:ext cx="1570622" cy="1436540"/>
              <a:chOff x="1177942" y="1668427"/>
              <a:chExt cx="1211048" cy="883922"/>
            </a:xfrm>
          </p:grpSpPr>
          <p:pic>
            <p:nvPicPr>
              <p:cNvPr id="40" name="Picture 39" descr="Text, whiteboard, square&#10;&#10;Description automatically generated">
                <a:extLst>
                  <a:ext uri="{FF2B5EF4-FFF2-40B4-BE49-F238E27FC236}">
                    <a16:creationId xmlns:a16="http://schemas.microsoft.com/office/drawing/2014/main" id="{3364D184-F2F7-FF98-57C3-D5E744A11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41" name="TextBox 40">
                <a:extLst>
                  <a:ext uri="{FF2B5EF4-FFF2-40B4-BE49-F238E27FC236}">
                    <a16:creationId xmlns:a16="http://schemas.microsoft.com/office/drawing/2014/main" id="{7A2F3CB2-9A0F-61F1-C26F-C0C7E72E80EF}"/>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VIII</a:t>
                </a:r>
              </a:p>
            </p:txBody>
          </p:sp>
        </p:grpSp>
        <p:grpSp>
          <p:nvGrpSpPr>
            <p:cNvPr id="42" name="Group 41">
              <a:extLst>
                <a:ext uri="{FF2B5EF4-FFF2-40B4-BE49-F238E27FC236}">
                  <a16:creationId xmlns:a16="http://schemas.microsoft.com/office/drawing/2014/main" id="{BE060822-305E-B857-B3F2-CA3B7EA39811}"/>
                </a:ext>
              </a:extLst>
            </p:cNvPr>
            <p:cNvGrpSpPr/>
            <p:nvPr/>
          </p:nvGrpSpPr>
          <p:grpSpPr>
            <a:xfrm>
              <a:off x="5658863" y="2735093"/>
              <a:ext cx="1570622" cy="1436540"/>
              <a:chOff x="1177942" y="1668427"/>
              <a:chExt cx="1211048" cy="883922"/>
            </a:xfrm>
          </p:grpSpPr>
          <p:pic>
            <p:nvPicPr>
              <p:cNvPr id="43" name="Picture 42" descr="Text, whiteboard, square&#10;&#10;Description automatically generated">
                <a:extLst>
                  <a:ext uri="{FF2B5EF4-FFF2-40B4-BE49-F238E27FC236}">
                    <a16:creationId xmlns:a16="http://schemas.microsoft.com/office/drawing/2014/main" id="{2EC28E81-04C2-4345-2FC7-FFAAB2686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44" name="TextBox 43">
                <a:extLst>
                  <a:ext uri="{FF2B5EF4-FFF2-40B4-BE49-F238E27FC236}">
                    <a16:creationId xmlns:a16="http://schemas.microsoft.com/office/drawing/2014/main" id="{7F5C100A-C9C6-BF58-2608-8751EDCC7FC8}"/>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IX</a:t>
                </a:r>
              </a:p>
            </p:txBody>
          </p:sp>
        </p:grpSp>
        <p:grpSp>
          <p:nvGrpSpPr>
            <p:cNvPr id="45" name="Group 44">
              <a:extLst>
                <a:ext uri="{FF2B5EF4-FFF2-40B4-BE49-F238E27FC236}">
                  <a16:creationId xmlns:a16="http://schemas.microsoft.com/office/drawing/2014/main" id="{E4605780-0F43-9BFE-AC82-B5F7D462C79B}"/>
                </a:ext>
              </a:extLst>
            </p:cNvPr>
            <p:cNvGrpSpPr/>
            <p:nvPr/>
          </p:nvGrpSpPr>
          <p:grpSpPr>
            <a:xfrm>
              <a:off x="7274303" y="2735093"/>
              <a:ext cx="1570622" cy="1436540"/>
              <a:chOff x="1177942" y="1668427"/>
              <a:chExt cx="1211048" cy="883922"/>
            </a:xfrm>
          </p:grpSpPr>
          <p:pic>
            <p:nvPicPr>
              <p:cNvPr id="46" name="Picture 45" descr="Text, whiteboard, square&#10;&#10;Description automatically generated">
                <a:extLst>
                  <a:ext uri="{FF2B5EF4-FFF2-40B4-BE49-F238E27FC236}">
                    <a16:creationId xmlns:a16="http://schemas.microsoft.com/office/drawing/2014/main" id="{A43F5501-9556-E03E-41E6-901D45C4B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47" name="TextBox 46">
                <a:extLst>
                  <a:ext uri="{FF2B5EF4-FFF2-40B4-BE49-F238E27FC236}">
                    <a16:creationId xmlns:a16="http://schemas.microsoft.com/office/drawing/2014/main" id="{8F8DD511-607F-6ECF-F16F-43E06A107B2F}"/>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a:t>
                </a:r>
              </a:p>
            </p:txBody>
          </p:sp>
        </p:grpSp>
        <p:grpSp>
          <p:nvGrpSpPr>
            <p:cNvPr id="48" name="Group 47">
              <a:extLst>
                <a:ext uri="{FF2B5EF4-FFF2-40B4-BE49-F238E27FC236}">
                  <a16:creationId xmlns:a16="http://schemas.microsoft.com/office/drawing/2014/main" id="{76517924-8B13-CF42-5C22-F0181005F228}"/>
                </a:ext>
              </a:extLst>
            </p:cNvPr>
            <p:cNvGrpSpPr/>
            <p:nvPr/>
          </p:nvGrpSpPr>
          <p:grpSpPr>
            <a:xfrm>
              <a:off x="8889743" y="2735093"/>
              <a:ext cx="1570622" cy="1436540"/>
              <a:chOff x="1177942" y="1668427"/>
              <a:chExt cx="1211048" cy="883922"/>
            </a:xfrm>
          </p:grpSpPr>
          <p:pic>
            <p:nvPicPr>
              <p:cNvPr id="49" name="Picture 48" descr="Text, whiteboard, square&#10;&#10;Description automatically generated">
                <a:extLst>
                  <a:ext uri="{FF2B5EF4-FFF2-40B4-BE49-F238E27FC236}">
                    <a16:creationId xmlns:a16="http://schemas.microsoft.com/office/drawing/2014/main" id="{548DA995-F83F-86EB-CC15-CEEFBDBBF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0" name="TextBox 49">
                <a:extLst>
                  <a:ext uri="{FF2B5EF4-FFF2-40B4-BE49-F238E27FC236}">
                    <a16:creationId xmlns:a16="http://schemas.microsoft.com/office/drawing/2014/main" id="{4D0DC27E-491C-41F1-CA23-FEE710CA83F1}"/>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a:t>
                </a:r>
              </a:p>
            </p:txBody>
          </p:sp>
        </p:grpSp>
        <p:grpSp>
          <p:nvGrpSpPr>
            <p:cNvPr id="51" name="Group 50">
              <a:extLst>
                <a:ext uri="{FF2B5EF4-FFF2-40B4-BE49-F238E27FC236}">
                  <a16:creationId xmlns:a16="http://schemas.microsoft.com/office/drawing/2014/main" id="{F5FF9EC0-17F7-7322-925C-41AE9DA06DC6}"/>
                </a:ext>
              </a:extLst>
            </p:cNvPr>
            <p:cNvGrpSpPr/>
            <p:nvPr/>
          </p:nvGrpSpPr>
          <p:grpSpPr>
            <a:xfrm>
              <a:off x="10505183" y="2735093"/>
              <a:ext cx="1570622" cy="1436540"/>
              <a:chOff x="1177942" y="1668427"/>
              <a:chExt cx="1211048" cy="883922"/>
            </a:xfrm>
          </p:grpSpPr>
          <p:pic>
            <p:nvPicPr>
              <p:cNvPr id="52" name="Picture 51" descr="Text, whiteboard, square&#10;&#10;Description automatically generated">
                <a:extLst>
                  <a:ext uri="{FF2B5EF4-FFF2-40B4-BE49-F238E27FC236}">
                    <a16:creationId xmlns:a16="http://schemas.microsoft.com/office/drawing/2014/main" id="{EAF2AEDA-2AF0-1BCA-3362-34C682A10A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53" name="TextBox 52">
                <a:extLst>
                  <a:ext uri="{FF2B5EF4-FFF2-40B4-BE49-F238E27FC236}">
                    <a16:creationId xmlns:a16="http://schemas.microsoft.com/office/drawing/2014/main" id="{43C1F80A-F8D2-63FC-506A-91B2318C704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XII</a:t>
                </a:r>
              </a:p>
            </p:txBody>
          </p:sp>
        </p:grpSp>
      </p:grpSp>
    </p:spTree>
    <p:extLst>
      <p:ext uri="{BB962C8B-B14F-4D97-AF65-F5344CB8AC3E}">
        <p14:creationId xmlns:p14="http://schemas.microsoft.com/office/powerpoint/2010/main" val="90357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weapon, dark, knife&#10;&#10;Description automatically generated">
            <a:extLst>
              <a:ext uri="{FF2B5EF4-FFF2-40B4-BE49-F238E27FC236}">
                <a16:creationId xmlns:a16="http://schemas.microsoft.com/office/drawing/2014/main" id="{55A8EC29-3C9E-2EDE-87D2-0B62DC87A005}"/>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33705" y="1661931"/>
            <a:ext cx="9327058" cy="3003810"/>
          </a:xfrm>
          <a:prstGeom prst="rect">
            <a:avLst/>
          </a:prstGeom>
        </p:spPr>
      </p:pic>
      <p:grpSp>
        <p:nvGrpSpPr>
          <p:cNvPr id="2" name="Group 1">
            <a:extLst>
              <a:ext uri="{FF2B5EF4-FFF2-40B4-BE49-F238E27FC236}">
                <a16:creationId xmlns:a16="http://schemas.microsoft.com/office/drawing/2014/main" id="{3267A5D2-9D42-80BC-5F79-434EF3EF500E}"/>
              </a:ext>
            </a:extLst>
          </p:cNvPr>
          <p:cNvGrpSpPr/>
          <p:nvPr/>
        </p:nvGrpSpPr>
        <p:grpSpPr>
          <a:xfrm>
            <a:off x="-16106" y="56509"/>
            <a:ext cx="9251656" cy="1274096"/>
            <a:chOff x="2194830" y="-95145"/>
            <a:chExt cx="12257377" cy="1698794"/>
          </a:xfrm>
        </p:grpSpPr>
        <p:grpSp>
          <p:nvGrpSpPr>
            <p:cNvPr id="3" name="Group 2">
              <a:extLst>
                <a:ext uri="{FF2B5EF4-FFF2-40B4-BE49-F238E27FC236}">
                  <a16:creationId xmlns:a16="http://schemas.microsoft.com/office/drawing/2014/main" id="{30DDEC67-1D9E-B1DE-DBB9-43464F8C038E}"/>
                </a:ext>
              </a:extLst>
            </p:cNvPr>
            <p:cNvGrpSpPr/>
            <p:nvPr/>
          </p:nvGrpSpPr>
          <p:grpSpPr>
            <a:xfrm>
              <a:off x="3231054" y="177603"/>
              <a:ext cx="11221153" cy="1384952"/>
              <a:chOff x="2080889" y="592561"/>
              <a:chExt cx="15855814" cy="1438696"/>
            </a:xfrm>
          </p:grpSpPr>
          <p:sp>
            <p:nvSpPr>
              <p:cNvPr id="5" name="Rounded Rectangle 15">
                <a:extLst>
                  <a:ext uri="{FF2B5EF4-FFF2-40B4-BE49-F238E27FC236}">
                    <a16:creationId xmlns:a16="http://schemas.microsoft.com/office/drawing/2014/main" id="{1EFE9E31-4172-C609-AAB3-B0EA586229E7}"/>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6" name="Rounded Rectangle 17">
                <a:extLst>
                  <a:ext uri="{FF2B5EF4-FFF2-40B4-BE49-F238E27FC236}">
                    <a16:creationId xmlns:a16="http://schemas.microsoft.com/office/drawing/2014/main" id="{8151C72B-60AA-90D5-2FCD-6CE116429CFA}"/>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4" name="Picture 3" descr="A picture containing text&#10;&#10;Description automatically generated">
              <a:extLst>
                <a:ext uri="{FF2B5EF4-FFF2-40B4-BE49-F238E27FC236}">
                  <a16:creationId xmlns:a16="http://schemas.microsoft.com/office/drawing/2014/main" id="{EF317E01-A3C6-BEDA-6F17-7232DD559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7" name="TextBox 6">
            <a:extLst>
              <a:ext uri="{FF2B5EF4-FFF2-40B4-BE49-F238E27FC236}">
                <a16:creationId xmlns:a16="http://schemas.microsoft.com/office/drawing/2014/main" id="{AE975B7D-E491-488E-DDA2-DE750F78723A}"/>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12 </a:t>
            </a:r>
          </a:p>
        </p:txBody>
      </p:sp>
      <p:pic>
        <p:nvPicPr>
          <p:cNvPr id="8" name="Picture 7" descr="A picture containing text, plant&#10;&#10;Description automatically generated">
            <a:extLst>
              <a:ext uri="{FF2B5EF4-FFF2-40B4-BE49-F238E27FC236}">
                <a16:creationId xmlns:a16="http://schemas.microsoft.com/office/drawing/2014/main" id="{7A4F6480-6567-9922-10D4-970C09044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F292893A-CFB5-D9AE-6860-C94B0C058760}"/>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E64B1840-64B5-B718-8E94-E430D55FC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75784FC8-ACE5-312D-2D32-A2B16AE344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2" name="Picture 11" descr="A picture containing arrow&#10;&#10;Description automatically generated">
            <a:extLst>
              <a:ext uri="{FF2B5EF4-FFF2-40B4-BE49-F238E27FC236}">
                <a16:creationId xmlns:a16="http://schemas.microsoft.com/office/drawing/2014/main" id="{4BDFBB74-8E14-35FF-0081-EBAF0888D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4" name="Group 13">
            <a:extLst>
              <a:ext uri="{FF2B5EF4-FFF2-40B4-BE49-F238E27FC236}">
                <a16:creationId xmlns:a16="http://schemas.microsoft.com/office/drawing/2014/main" id="{ADFBCFF0-0B21-99EF-DBBE-55804CD4FAFB}"/>
              </a:ext>
            </a:extLst>
          </p:cNvPr>
          <p:cNvGrpSpPr/>
          <p:nvPr/>
        </p:nvGrpSpPr>
        <p:grpSpPr>
          <a:xfrm>
            <a:off x="4383724" y="1391594"/>
            <a:ext cx="4586043" cy="1495982"/>
            <a:chOff x="97210" y="5620341"/>
            <a:chExt cx="6114724" cy="1994642"/>
          </a:xfrm>
        </p:grpSpPr>
        <p:pic>
          <p:nvPicPr>
            <p:cNvPr id="15" name="Picture 14" descr="Rectangle&#10;&#10;Description automatically generated">
              <a:extLst>
                <a:ext uri="{FF2B5EF4-FFF2-40B4-BE49-F238E27FC236}">
                  <a16:creationId xmlns:a16="http://schemas.microsoft.com/office/drawing/2014/main" id="{9009A00A-9725-28C8-CB6B-B9714F996C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6" name="TextBox 15">
              <a:extLst>
                <a:ext uri="{FF2B5EF4-FFF2-40B4-BE49-F238E27FC236}">
                  <a16:creationId xmlns:a16="http://schemas.microsoft.com/office/drawing/2014/main" id="{264C7085-4B32-4A3C-DF1E-0C79FDCCE510}"/>
                </a:ext>
              </a:extLst>
            </p:cNvPr>
            <p:cNvSpPr txBox="1"/>
            <p:nvPr/>
          </p:nvSpPr>
          <p:spPr>
            <a:xfrm>
              <a:off x="425287" y="5874558"/>
              <a:ext cx="5398843" cy="1477328"/>
            </a:xfrm>
            <a:prstGeom prst="rect">
              <a:avLst/>
            </a:prstGeom>
            <a:noFill/>
          </p:spPr>
          <p:txBody>
            <a:bodyPr wrap="square" rtlCol="0">
              <a:spAutoFit/>
            </a:bodyPr>
            <a:lstStyle/>
            <a:p>
              <a:pPr algn="ctr"/>
              <a:r>
                <a:rPr lang="en-US" sz="3300" b="1" dirty="0" err="1">
                  <a:solidFill>
                    <a:prstClr val="black"/>
                  </a:solidFill>
                  <a:latin typeface="Calibri" panose="020F0502020204030204"/>
                </a:rPr>
                <a:t>Đọc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trên</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mặt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đồng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hồ</a:t>
              </a:r>
              <a:endParaRPr lang="en-US" sz="3300" b="1" dirty="0">
                <a:solidFill>
                  <a:prstClr val="black"/>
                </a:solidFill>
                <a:latin typeface="Calibri" panose="020F0502020204030204"/>
              </a:endParaRPr>
            </a:p>
          </p:txBody>
        </p:sp>
      </p:grpSp>
      <p:pic>
        <p:nvPicPr>
          <p:cNvPr id="17" name="Picture 2">
            <a:extLst>
              <a:ext uri="{FF2B5EF4-FFF2-40B4-BE49-F238E27FC236}">
                <a16:creationId xmlns:a16="http://schemas.microsoft.com/office/drawing/2014/main" id="{1BC6E19B-255B-0398-891C-2588AAB3E49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7381" y="1411643"/>
            <a:ext cx="3675348" cy="367534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974618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eapon, dark, knife&#10;&#10;Description automatically generated">
            <a:extLst>
              <a:ext uri="{FF2B5EF4-FFF2-40B4-BE49-F238E27FC236}">
                <a16:creationId xmlns:a16="http://schemas.microsoft.com/office/drawing/2014/main" id="{89321560-788C-63B2-2D5D-7F4A7A1D4AC6}"/>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644203"/>
            <a:ext cx="9327058" cy="3003810"/>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 y="-956113"/>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8" name="Group 17">
            <a:extLst>
              <a:ext uri="{FF2B5EF4-FFF2-40B4-BE49-F238E27FC236}">
                <a16:creationId xmlns:a16="http://schemas.microsoft.com/office/drawing/2014/main" id="{8AF4722D-9C6B-17A0-3E43-B03F8DF5FC80}"/>
              </a:ext>
            </a:extLst>
          </p:cNvPr>
          <p:cNvGrpSpPr/>
          <p:nvPr/>
        </p:nvGrpSpPr>
        <p:grpSpPr>
          <a:xfrm>
            <a:off x="-107656" y="-176745"/>
            <a:ext cx="9251656" cy="1274096"/>
            <a:chOff x="2194830" y="-95145"/>
            <a:chExt cx="12257377" cy="1698794"/>
          </a:xfrm>
        </p:grpSpPr>
        <p:grpSp>
          <p:nvGrpSpPr>
            <p:cNvPr id="19" name="Group 18">
              <a:extLst>
                <a:ext uri="{FF2B5EF4-FFF2-40B4-BE49-F238E27FC236}">
                  <a16:creationId xmlns:a16="http://schemas.microsoft.com/office/drawing/2014/main" id="{E1333521-FD98-44EC-0C88-7419EFB9FAC8}"/>
                </a:ext>
              </a:extLst>
            </p:cNvPr>
            <p:cNvGrpSpPr/>
            <p:nvPr/>
          </p:nvGrpSpPr>
          <p:grpSpPr>
            <a:xfrm>
              <a:off x="3231054" y="177603"/>
              <a:ext cx="11221153" cy="1384952"/>
              <a:chOff x="2080889" y="592561"/>
              <a:chExt cx="15855814" cy="1438696"/>
            </a:xfrm>
          </p:grpSpPr>
          <p:sp>
            <p:nvSpPr>
              <p:cNvPr id="28" name="Rounded Rectangle 15">
                <a:extLst>
                  <a:ext uri="{FF2B5EF4-FFF2-40B4-BE49-F238E27FC236}">
                    <a16:creationId xmlns:a16="http://schemas.microsoft.com/office/drawing/2014/main" id="{005FEDF6-9141-C8C8-AB18-F7310EB0148A}"/>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9" name="Rounded Rectangle 17">
                <a:extLst>
                  <a:ext uri="{FF2B5EF4-FFF2-40B4-BE49-F238E27FC236}">
                    <a16:creationId xmlns:a16="http://schemas.microsoft.com/office/drawing/2014/main" id="{3EE0CC7A-E776-C904-AA39-5087342FBD45}"/>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27" name="Picture 26" descr="A picture containing text&#10;&#10;Description automatically generated">
              <a:extLst>
                <a:ext uri="{FF2B5EF4-FFF2-40B4-BE49-F238E27FC236}">
                  <a16:creationId xmlns:a16="http://schemas.microsoft.com/office/drawing/2014/main" id="{35A6C888-E23B-EC75-D51D-EDD4C0FA9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30" name="TextBox 29">
            <a:extLst>
              <a:ext uri="{FF2B5EF4-FFF2-40B4-BE49-F238E27FC236}">
                <a16:creationId xmlns:a16="http://schemas.microsoft.com/office/drawing/2014/main" id="{76BD4A57-B209-504D-FDA6-A2F5401A1395}"/>
              </a:ext>
            </a:extLst>
          </p:cNvPr>
          <p:cNvSpPr txBox="1"/>
          <p:nvPr/>
        </p:nvSpPr>
        <p:spPr>
          <a:xfrm>
            <a:off x="980833" y="292484"/>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Viết</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sau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bằng</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381DBAB6-EDCE-9E76-4532-2FDDD618CB18}"/>
              </a:ext>
            </a:extLst>
          </p:cNvPr>
          <p:cNvGrpSpPr/>
          <p:nvPr/>
        </p:nvGrpSpPr>
        <p:grpSpPr>
          <a:xfrm>
            <a:off x="1920007" y="1079467"/>
            <a:ext cx="2290226" cy="1286594"/>
            <a:chOff x="2560009" y="1439288"/>
            <a:chExt cx="3053634" cy="1715459"/>
          </a:xfrm>
        </p:grpSpPr>
        <p:pic>
          <p:nvPicPr>
            <p:cNvPr id="25" name="Picture 24">
              <a:extLst>
                <a:ext uri="{FF2B5EF4-FFF2-40B4-BE49-F238E27FC236}">
                  <a16:creationId xmlns:a16="http://schemas.microsoft.com/office/drawing/2014/main" id="{DBE107C4-BBE0-C270-406A-0F83286EA4C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 name="Picture 5">
              <a:extLst>
                <a:ext uri="{FF2B5EF4-FFF2-40B4-BE49-F238E27FC236}">
                  <a16:creationId xmlns:a16="http://schemas.microsoft.com/office/drawing/2014/main" id="{8CBA7018-1F26-4CD5-B556-15DDC6B6E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31" name="TextBox 30">
              <a:extLst>
                <a:ext uri="{FF2B5EF4-FFF2-40B4-BE49-F238E27FC236}">
                  <a16:creationId xmlns:a16="http://schemas.microsoft.com/office/drawing/2014/main" id="{BC63CC1E-F587-9C73-FB28-1B77839C851A}"/>
                </a:ext>
              </a:extLst>
            </p:cNvPr>
            <p:cNvSpPr txBox="1"/>
            <p:nvPr/>
          </p:nvSpPr>
          <p:spPr>
            <a:xfrm>
              <a:off x="3812813" y="1483368"/>
              <a:ext cx="1140666"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a:t>
              </a:r>
            </a:p>
          </p:txBody>
        </p:sp>
      </p:grpSp>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30" y="3726856"/>
            <a:ext cx="9289775" cy="1587238"/>
          </a:xfrm>
          <a:prstGeom prst="rect">
            <a:avLst/>
          </a:prstGeom>
        </p:spPr>
      </p:pic>
      <p:grpSp>
        <p:nvGrpSpPr>
          <p:cNvPr id="32" name="Group 31">
            <a:extLst>
              <a:ext uri="{FF2B5EF4-FFF2-40B4-BE49-F238E27FC236}">
                <a16:creationId xmlns:a16="http://schemas.microsoft.com/office/drawing/2014/main" id="{422F14BC-E419-0641-1269-5D150D182940}"/>
              </a:ext>
            </a:extLst>
          </p:cNvPr>
          <p:cNvGrpSpPr/>
          <p:nvPr/>
        </p:nvGrpSpPr>
        <p:grpSpPr>
          <a:xfrm>
            <a:off x="567736" y="1275722"/>
            <a:ext cx="1177966" cy="1077406"/>
            <a:chOff x="1177943" y="1668426"/>
            <a:chExt cx="1211047" cy="883922"/>
          </a:xfrm>
        </p:grpSpPr>
        <p:pic>
          <p:nvPicPr>
            <p:cNvPr id="33" name="Picture 32" descr="Text, whiteboard, square&#10;&#10;Description automatically generated">
              <a:extLst>
                <a:ext uri="{FF2B5EF4-FFF2-40B4-BE49-F238E27FC236}">
                  <a16:creationId xmlns:a16="http://schemas.microsoft.com/office/drawing/2014/main" id="{07EFF49B-C55B-F065-EA62-DDD81E926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4" name="TextBox 33">
              <a:extLst>
                <a:ext uri="{FF2B5EF4-FFF2-40B4-BE49-F238E27FC236}">
                  <a16:creationId xmlns:a16="http://schemas.microsoft.com/office/drawing/2014/main" id="{DF8A1812-631F-96DB-655C-3702C0856E20}"/>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a:t>
              </a:r>
            </a:p>
          </p:txBody>
        </p:sp>
      </p:grpSp>
      <p:grpSp>
        <p:nvGrpSpPr>
          <p:cNvPr id="35" name="Group 34">
            <a:extLst>
              <a:ext uri="{FF2B5EF4-FFF2-40B4-BE49-F238E27FC236}">
                <a16:creationId xmlns:a16="http://schemas.microsoft.com/office/drawing/2014/main" id="{B813EFF6-A506-80DE-7DE5-FE6456A23570}"/>
              </a:ext>
            </a:extLst>
          </p:cNvPr>
          <p:cNvGrpSpPr/>
          <p:nvPr/>
        </p:nvGrpSpPr>
        <p:grpSpPr>
          <a:xfrm>
            <a:off x="567736" y="2591023"/>
            <a:ext cx="1177966" cy="1077406"/>
            <a:chOff x="1177943" y="1668426"/>
            <a:chExt cx="1211047" cy="883922"/>
          </a:xfrm>
        </p:grpSpPr>
        <p:pic>
          <p:nvPicPr>
            <p:cNvPr id="36" name="Picture 35" descr="Text, whiteboard, square&#10;&#10;Description automatically generated">
              <a:extLst>
                <a:ext uri="{FF2B5EF4-FFF2-40B4-BE49-F238E27FC236}">
                  <a16:creationId xmlns:a16="http://schemas.microsoft.com/office/drawing/2014/main" id="{03A37131-6717-37A4-1CAA-3C9D37E5F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7" name="TextBox 36">
              <a:extLst>
                <a:ext uri="{FF2B5EF4-FFF2-40B4-BE49-F238E27FC236}">
                  <a16:creationId xmlns:a16="http://schemas.microsoft.com/office/drawing/2014/main" id="{19188099-A02C-A4BD-4831-F951CF1344B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5</a:t>
              </a:r>
            </a:p>
          </p:txBody>
        </p:sp>
      </p:grpSp>
      <p:grpSp>
        <p:nvGrpSpPr>
          <p:cNvPr id="38" name="Group 37">
            <a:extLst>
              <a:ext uri="{FF2B5EF4-FFF2-40B4-BE49-F238E27FC236}">
                <a16:creationId xmlns:a16="http://schemas.microsoft.com/office/drawing/2014/main" id="{9CF96D83-67DF-BD94-F1EF-767E0674544D}"/>
              </a:ext>
            </a:extLst>
          </p:cNvPr>
          <p:cNvGrpSpPr/>
          <p:nvPr/>
        </p:nvGrpSpPr>
        <p:grpSpPr>
          <a:xfrm>
            <a:off x="567735" y="3872547"/>
            <a:ext cx="1177966" cy="1077406"/>
            <a:chOff x="1177943" y="1668426"/>
            <a:chExt cx="1211047" cy="883922"/>
          </a:xfrm>
        </p:grpSpPr>
        <p:pic>
          <p:nvPicPr>
            <p:cNvPr id="39" name="Picture 38" descr="Text, whiteboard, square&#10;&#10;Description automatically generated">
              <a:extLst>
                <a:ext uri="{FF2B5EF4-FFF2-40B4-BE49-F238E27FC236}">
                  <a16:creationId xmlns:a16="http://schemas.microsoft.com/office/drawing/2014/main" id="{D118B5EF-20FB-9781-33C6-FBC9CC5D1A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0" name="TextBox 39">
              <a:extLst>
                <a:ext uri="{FF2B5EF4-FFF2-40B4-BE49-F238E27FC236}">
                  <a16:creationId xmlns:a16="http://schemas.microsoft.com/office/drawing/2014/main" id="{77A1A36A-E251-D60B-A396-B2E3FDEED5A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10</a:t>
              </a:r>
            </a:p>
          </p:txBody>
        </p:sp>
      </p:grpSp>
      <p:grpSp>
        <p:nvGrpSpPr>
          <p:cNvPr id="3" name="Group 2">
            <a:extLst>
              <a:ext uri="{FF2B5EF4-FFF2-40B4-BE49-F238E27FC236}">
                <a16:creationId xmlns:a16="http://schemas.microsoft.com/office/drawing/2014/main" id="{5DFEF2DE-C609-4568-4BC4-66B2206057D2}"/>
              </a:ext>
            </a:extLst>
          </p:cNvPr>
          <p:cNvGrpSpPr/>
          <p:nvPr/>
        </p:nvGrpSpPr>
        <p:grpSpPr>
          <a:xfrm>
            <a:off x="1920007" y="2446945"/>
            <a:ext cx="2290226" cy="1286594"/>
            <a:chOff x="2560009" y="3262592"/>
            <a:chExt cx="3053634" cy="1715459"/>
          </a:xfrm>
        </p:grpSpPr>
        <p:pic>
          <p:nvPicPr>
            <p:cNvPr id="53" name="Picture 52">
              <a:extLst>
                <a:ext uri="{FF2B5EF4-FFF2-40B4-BE49-F238E27FC236}">
                  <a16:creationId xmlns:a16="http://schemas.microsoft.com/office/drawing/2014/main" id="{ED8CD775-5396-8765-B689-DC828BF2C742}"/>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4" name="Picture 53">
              <a:extLst>
                <a:ext uri="{FF2B5EF4-FFF2-40B4-BE49-F238E27FC236}">
                  <a16:creationId xmlns:a16="http://schemas.microsoft.com/office/drawing/2014/main" id="{6D0E477D-EC1F-74D6-B8B0-04F94F38B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5" name="TextBox 54">
              <a:extLst>
                <a:ext uri="{FF2B5EF4-FFF2-40B4-BE49-F238E27FC236}">
                  <a16:creationId xmlns:a16="http://schemas.microsoft.com/office/drawing/2014/main" id="{5C367FBC-E2E5-0131-7B5B-CE53A7115970}"/>
                </a:ext>
              </a:extLst>
            </p:cNvPr>
            <p:cNvSpPr txBox="1"/>
            <p:nvPr/>
          </p:nvSpPr>
          <p:spPr>
            <a:xfrm>
              <a:off x="3812813" y="3306672"/>
              <a:ext cx="1140666"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a:t>
              </a:r>
            </a:p>
          </p:txBody>
        </p:sp>
      </p:grpSp>
      <p:grpSp>
        <p:nvGrpSpPr>
          <p:cNvPr id="56" name="Group 55">
            <a:extLst>
              <a:ext uri="{FF2B5EF4-FFF2-40B4-BE49-F238E27FC236}">
                <a16:creationId xmlns:a16="http://schemas.microsoft.com/office/drawing/2014/main" id="{B76EB11E-60E6-D0EC-6F53-069A61F044FC}"/>
              </a:ext>
            </a:extLst>
          </p:cNvPr>
          <p:cNvGrpSpPr/>
          <p:nvPr/>
        </p:nvGrpSpPr>
        <p:grpSpPr>
          <a:xfrm>
            <a:off x="1920007" y="3782605"/>
            <a:ext cx="2290226" cy="1286594"/>
            <a:chOff x="2560009" y="3262592"/>
            <a:chExt cx="3053634" cy="1715459"/>
          </a:xfrm>
        </p:grpSpPr>
        <p:pic>
          <p:nvPicPr>
            <p:cNvPr id="57" name="Picture 56">
              <a:extLst>
                <a:ext uri="{FF2B5EF4-FFF2-40B4-BE49-F238E27FC236}">
                  <a16:creationId xmlns:a16="http://schemas.microsoft.com/office/drawing/2014/main" id="{995F36DD-861E-43A1-107A-0CCC83F57F58}"/>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8" name="Picture 57">
              <a:extLst>
                <a:ext uri="{FF2B5EF4-FFF2-40B4-BE49-F238E27FC236}">
                  <a16:creationId xmlns:a16="http://schemas.microsoft.com/office/drawing/2014/main" id="{3468D574-CBCC-FDAA-A66E-B04ADABC03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9" name="TextBox 58">
              <a:extLst>
                <a:ext uri="{FF2B5EF4-FFF2-40B4-BE49-F238E27FC236}">
                  <a16:creationId xmlns:a16="http://schemas.microsoft.com/office/drawing/2014/main" id="{392F6687-9DB7-3CA4-89A5-89C0B45B38DA}"/>
                </a:ext>
              </a:extLst>
            </p:cNvPr>
            <p:cNvSpPr txBox="1"/>
            <p:nvPr/>
          </p:nvSpPr>
          <p:spPr>
            <a:xfrm>
              <a:off x="3812813" y="3306672"/>
              <a:ext cx="1140666"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X</a:t>
              </a:r>
            </a:p>
          </p:txBody>
        </p:sp>
      </p:grpSp>
      <p:grpSp>
        <p:nvGrpSpPr>
          <p:cNvPr id="60" name="Group 59">
            <a:extLst>
              <a:ext uri="{FF2B5EF4-FFF2-40B4-BE49-F238E27FC236}">
                <a16:creationId xmlns:a16="http://schemas.microsoft.com/office/drawing/2014/main" id="{D9536982-ED2B-8E3D-2850-AFA1C45501C2}"/>
              </a:ext>
            </a:extLst>
          </p:cNvPr>
          <p:cNvGrpSpPr/>
          <p:nvPr/>
        </p:nvGrpSpPr>
        <p:grpSpPr>
          <a:xfrm>
            <a:off x="6455677" y="1623763"/>
            <a:ext cx="2290226" cy="2341384"/>
            <a:chOff x="2560009" y="1439288"/>
            <a:chExt cx="3053634" cy="3121846"/>
          </a:xfrm>
        </p:grpSpPr>
        <p:pic>
          <p:nvPicPr>
            <p:cNvPr id="61" name="Picture 60">
              <a:extLst>
                <a:ext uri="{FF2B5EF4-FFF2-40B4-BE49-F238E27FC236}">
                  <a16:creationId xmlns:a16="http://schemas.microsoft.com/office/drawing/2014/main" id="{BE7023E9-9DB1-82CA-E870-A4F09A554C2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2" name="Picture 61">
              <a:extLst>
                <a:ext uri="{FF2B5EF4-FFF2-40B4-BE49-F238E27FC236}">
                  <a16:creationId xmlns:a16="http://schemas.microsoft.com/office/drawing/2014/main" id="{97A66C0D-7186-9F9A-DA47-BCBEDF8D83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63" name="TextBox 62">
              <a:extLst>
                <a:ext uri="{FF2B5EF4-FFF2-40B4-BE49-F238E27FC236}">
                  <a16:creationId xmlns:a16="http://schemas.microsoft.com/office/drawing/2014/main" id="{53724C2B-53B9-988D-BB73-9FDAE248E35F}"/>
                </a:ext>
              </a:extLst>
            </p:cNvPr>
            <p:cNvSpPr txBox="1"/>
            <p:nvPr/>
          </p:nvSpPr>
          <p:spPr>
            <a:xfrm>
              <a:off x="3812811" y="1483368"/>
              <a:ext cx="1574645" cy="307776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IV</a:t>
              </a:r>
            </a:p>
          </p:txBody>
        </p:sp>
      </p:grpSp>
      <p:grpSp>
        <p:nvGrpSpPr>
          <p:cNvPr id="64" name="Group 63">
            <a:extLst>
              <a:ext uri="{FF2B5EF4-FFF2-40B4-BE49-F238E27FC236}">
                <a16:creationId xmlns:a16="http://schemas.microsoft.com/office/drawing/2014/main" id="{941663FA-05A6-204F-CFF9-E1AC6128B744}"/>
              </a:ext>
            </a:extLst>
          </p:cNvPr>
          <p:cNvGrpSpPr/>
          <p:nvPr/>
        </p:nvGrpSpPr>
        <p:grpSpPr>
          <a:xfrm>
            <a:off x="5103407" y="1820018"/>
            <a:ext cx="1177966" cy="1077406"/>
            <a:chOff x="1177943" y="1668426"/>
            <a:chExt cx="1211047" cy="883922"/>
          </a:xfrm>
        </p:grpSpPr>
        <p:pic>
          <p:nvPicPr>
            <p:cNvPr id="65" name="Picture 64" descr="Text, whiteboard, square&#10;&#10;Description automatically generated">
              <a:extLst>
                <a:ext uri="{FF2B5EF4-FFF2-40B4-BE49-F238E27FC236}">
                  <a16:creationId xmlns:a16="http://schemas.microsoft.com/office/drawing/2014/main" id="{3526684B-47AA-DA2E-5196-B44DA7513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6" name="TextBox 65">
              <a:extLst>
                <a:ext uri="{FF2B5EF4-FFF2-40B4-BE49-F238E27FC236}">
                  <a16:creationId xmlns:a16="http://schemas.microsoft.com/office/drawing/2014/main" id="{18D43A56-E837-7F15-391F-57B9CBD969FE}"/>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4</a:t>
              </a:r>
            </a:p>
          </p:txBody>
        </p:sp>
      </p:grpSp>
      <p:grpSp>
        <p:nvGrpSpPr>
          <p:cNvPr id="67" name="Group 66">
            <a:extLst>
              <a:ext uri="{FF2B5EF4-FFF2-40B4-BE49-F238E27FC236}">
                <a16:creationId xmlns:a16="http://schemas.microsoft.com/office/drawing/2014/main" id="{B41A801A-FBD1-9348-700F-28711B21B2A6}"/>
              </a:ext>
            </a:extLst>
          </p:cNvPr>
          <p:cNvGrpSpPr/>
          <p:nvPr/>
        </p:nvGrpSpPr>
        <p:grpSpPr>
          <a:xfrm>
            <a:off x="5103407" y="3135319"/>
            <a:ext cx="1177966" cy="1077406"/>
            <a:chOff x="1177943" y="1668426"/>
            <a:chExt cx="1211047" cy="883922"/>
          </a:xfrm>
        </p:grpSpPr>
        <p:pic>
          <p:nvPicPr>
            <p:cNvPr id="68" name="Picture 67" descr="Text, whiteboard, square&#10;&#10;Description automatically generated">
              <a:extLst>
                <a:ext uri="{FF2B5EF4-FFF2-40B4-BE49-F238E27FC236}">
                  <a16:creationId xmlns:a16="http://schemas.microsoft.com/office/drawing/2014/main" id="{322FCC1A-E08A-2930-B039-3FD6E0A902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9" name="TextBox 68">
              <a:extLst>
                <a:ext uri="{FF2B5EF4-FFF2-40B4-BE49-F238E27FC236}">
                  <a16:creationId xmlns:a16="http://schemas.microsoft.com/office/drawing/2014/main" id="{0A46FA34-0D12-31DE-56BA-9946F1B89651}"/>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9</a:t>
              </a:r>
            </a:p>
          </p:txBody>
        </p:sp>
      </p:grpSp>
      <p:grpSp>
        <p:nvGrpSpPr>
          <p:cNvPr id="73" name="Group 72">
            <a:extLst>
              <a:ext uri="{FF2B5EF4-FFF2-40B4-BE49-F238E27FC236}">
                <a16:creationId xmlns:a16="http://schemas.microsoft.com/office/drawing/2014/main" id="{2B908CF5-BEC7-53CE-F824-FEDE92C02576}"/>
              </a:ext>
            </a:extLst>
          </p:cNvPr>
          <p:cNvGrpSpPr/>
          <p:nvPr/>
        </p:nvGrpSpPr>
        <p:grpSpPr>
          <a:xfrm>
            <a:off x="6455677" y="2991241"/>
            <a:ext cx="2290226" cy="1286594"/>
            <a:chOff x="2560009" y="3262592"/>
            <a:chExt cx="3053634" cy="1715459"/>
          </a:xfrm>
        </p:grpSpPr>
        <p:pic>
          <p:nvPicPr>
            <p:cNvPr id="74" name="Picture 73">
              <a:extLst>
                <a:ext uri="{FF2B5EF4-FFF2-40B4-BE49-F238E27FC236}">
                  <a16:creationId xmlns:a16="http://schemas.microsoft.com/office/drawing/2014/main" id="{05909B2B-35E2-8E26-FE3B-273E885B11E3}"/>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75" name="Picture 74">
              <a:extLst>
                <a:ext uri="{FF2B5EF4-FFF2-40B4-BE49-F238E27FC236}">
                  <a16:creationId xmlns:a16="http://schemas.microsoft.com/office/drawing/2014/main" id="{25A49D3C-63C0-FDCA-60C5-67A847DC58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76" name="TextBox 75">
              <a:extLst>
                <a:ext uri="{FF2B5EF4-FFF2-40B4-BE49-F238E27FC236}">
                  <a16:creationId xmlns:a16="http://schemas.microsoft.com/office/drawing/2014/main" id="{349A85CF-F28B-951E-F5A0-C1A11A56562D}"/>
                </a:ext>
              </a:extLst>
            </p:cNvPr>
            <p:cNvSpPr txBox="1"/>
            <p:nvPr/>
          </p:nvSpPr>
          <p:spPr>
            <a:xfrm>
              <a:off x="3812811" y="3306672"/>
              <a:ext cx="1601565"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IX</a:t>
              </a:r>
            </a:p>
          </p:txBody>
        </p:sp>
      </p:grpSp>
    </p:spTree>
    <p:extLst>
      <p:ext uri="{BB962C8B-B14F-4D97-AF65-F5344CB8AC3E}">
        <p14:creationId xmlns:p14="http://schemas.microsoft.com/office/powerpoint/2010/main" val="2508933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additive="base">
                                        <p:cTn id="36" dur="500" fill="hold"/>
                                        <p:tgtEl>
                                          <p:spTgt spid="56"/>
                                        </p:tgtEl>
                                        <p:attrNameLst>
                                          <p:attrName>ppt_x</p:attrName>
                                        </p:attrNameLst>
                                      </p:cBhvr>
                                      <p:tavLst>
                                        <p:tav tm="0">
                                          <p:val>
                                            <p:strVal val="#ppt_x"/>
                                          </p:val>
                                        </p:tav>
                                        <p:tav tm="100000">
                                          <p:val>
                                            <p:strVal val="#ppt_x"/>
                                          </p:val>
                                        </p:tav>
                                      </p:tavLst>
                                    </p:anim>
                                    <p:anim calcmode="lin" valueType="num">
                                      <p:cBhvr additive="base">
                                        <p:cTn id="3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additive="base">
                                        <p:cTn id="42" dur="500" fill="hold"/>
                                        <p:tgtEl>
                                          <p:spTgt spid="60"/>
                                        </p:tgtEl>
                                        <p:attrNameLst>
                                          <p:attrName>ppt_x</p:attrName>
                                        </p:attrNameLst>
                                      </p:cBhvr>
                                      <p:tavLst>
                                        <p:tav tm="0">
                                          <p:val>
                                            <p:strVal val="#ppt_x"/>
                                          </p:val>
                                        </p:tav>
                                        <p:tav tm="100000">
                                          <p:val>
                                            <p:strVal val="#ppt_x"/>
                                          </p:val>
                                        </p:tav>
                                      </p:tavLst>
                                    </p:anim>
                                    <p:anim calcmode="lin" valueType="num">
                                      <p:cBhvr additive="base">
                                        <p:cTn id="4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3"/>
                                        </p:tgtEl>
                                        <p:attrNameLst>
                                          <p:attrName>style.visibility</p:attrName>
                                        </p:attrNameLst>
                                      </p:cBhvr>
                                      <p:to>
                                        <p:strVal val="visible"/>
                                      </p:to>
                                    </p:set>
                                    <p:anim calcmode="lin" valueType="num">
                                      <p:cBhvr additive="base">
                                        <p:cTn id="48" dur="500" fill="hold"/>
                                        <p:tgtEl>
                                          <p:spTgt spid="73"/>
                                        </p:tgtEl>
                                        <p:attrNameLst>
                                          <p:attrName>ppt_x</p:attrName>
                                        </p:attrNameLst>
                                      </p:cBhvr>
                                      <p:tavLst>
                                        <p:tav tm="0">
                                          <p:val>
                                            <p:strVal val="#ppt_x"/>
                                          </p:val>
                                        </p:tav>
                                        <p:tav tm="100000">
                                          <p:val>
                                            <p:strVal val="#ppt_x"/>
                                          </p:val>
                                        </p:tav>
                                      </p:tavLst>
                                    </p:anim>
                                    <p:anim calcmode="lin" valueType="num">
                                      <p:cBhvr additive="base">
                                        <p:cTn id="4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eapon, dark, knife&#10;&#10;Description automatically generated">
            <a:extLst>
              <a:ext uri="{FF2B5EF4-FFF2-40B4-BE49-F238E27FC236}">
                <a16:creationId xmlns:a16="http://schemas.microsoft.com/office/drawing/2014/main" id="{89321560-788C-63B2-2D5D-7F4A7A1D4AC6}"/>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644203"/>
            <a:ext cx="9327058" cy="3003810"/>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 y="-956113"/>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8" name="Group 17">
            <a:extLst>
              <a:ext uri="{FF2B5EF4-FFF2-40B4-BE49-F238E27FC236}">
                <a16:creationId xmlns:a16="http://schemas.microsoft.com/office/drawing/2014/main" id="{8AF4722D-9C6B-17A0-3E43-B03F8DF5FC80}"/>
              </a:ext>
            </a:extLst>
          </p:cNvPr>
          <p:cNvGrpSpPr/>
          <p:nvPr/>
        </p:nvGrpSpPr>
        <p:grpSpPr>
          <a:xfrm>
            <a:off x="-107656" y="-176745"/>
            <a:ext cx="9251656" cy="1274096"/>
            <a:chOff x="2194830" y="-95145"/>
            <a:chExt cx="12257377" cy="1698794"/>
          </a:xfrm>
        </p:grpSpPr>
        <p:grpSp>
          <p:nvGrpSpPr>
            <p:cNvPr id="19" name="Group 18">
              <a:extLst>
                <a:ext uri="{FF2B5EF4-FFF2-40B4-BE49-F238E27FC236}">
                  <a16:creationId xmlns:a16="http://schemas.microsoft.com/office/drawing/2014/main" id="{E1333521-FD98-44EC-0C88-7419EFB9FAC8}"/>
                </a:ext>
              </a:extLst>
            </p:cNvPr>
            <p:cNvGrpSpPr/>
            <p:nvPr/>
          </p:nvGrpSpPr>
          <p:grpSpPr>
            <a:xfrm>
              <a:off x="3231054" y="177603"/>
              <a:ext cx="11221153" cy="1384952"/>
              <a:chOff x="2080889" y="592561"/>
              <a:chExt cx="15855814" cy="1438696"/>
            </a:xfrm>
          </p:grpSpPr>
          <p:sp>
            <p:nvSpPr>
              <p:cNvPr id="28" name="Rounded Rectangle 15">
                <a:extLst>
                  <a:ext uri="{FF2B5EF4-FFF2-40B4-BE49-F238E27FC236}">
                    <a16:creationId xmlns:a16="http://schemas.microsoft.com/office/drawing/2014/main" id="{005FEDF6-9141-C8C8-AB18-F7310EB0148A}"/>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9" name="Rounded Rectangle 17">
                <a:extLst>
                  <a:ext uri="{FF2B5EF4-FFF2-40B4-BE49-F238E27FC236}">
                    <a16:creationId xmlns:a16="http://schemas.microsoft.com/office/drawing/2014/main" id="{3EE0CC7A-E776-C904-AA39-5087342FBD45}"/>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27" name="Picture 26" descr="A picture containing text&#10;&#10;Description automatically generated">
              <a:extLst>
                <a:ext uri="{FF2B5EF4-FFF2-40B4-BE49-F238E27FC236}">
                  <a16:creationId xmlns:a16="http://schemas.microsoft.com/office/drawing/2014/main" id="{35A6C888-E23B-EC75-D51D-EDD4C0FA9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30" name="TextBox 29">
            <a:extLst>
              <a:ext uri="{FF2B5EF4-FFF2-40B4-BE49-F238E27FC236}">
                <a16:creationId xmlns:a16="http://schemas.microsoft.com/office/drawing/2014/main" id="{76BD4A57-B209-504D-FDA6-A2F5401A1395}"/>
              </a:ext>
            </a:extLst>
          </p:cNvPr>
          <p:cNvSpPr txBox="1"/>
          <p:nvPr/>
        </p:nvSpPr>
        <p:spPr>
          <a:xfrm>
            <a:off x="980833" y="292484"/>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Viết</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sau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bằng</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381DBAB6-EDCE-9E76-4532-2FDDD618CB18}"/>
              </a:ext>
            </a:extLst>
          </p:cNvPr>
          <p:cNvGrpSpPr/>
          <p:nvPr/>
        </p:nvGrpSpPr>
        <p:grpSpPr>
          <a:xfrm>
            <a:off x="1920007" y="1079467"/>
            <a:ext cx="2290226" cy="1286594"/>
            <a:chOff x="2560009" y="1439288"/>
            <a:chExt cx="3053634" cy="1715459"/>
          </a:xfrm>
        </p:grpSpPr>
        <p:pic>
          <p:nvPicPr>
            <p:cNvPr id="25" name="Picture 24">
              <a:extLst>
                <a:ext uri="{FF2B5EF4-FFF2-40B4-BE49-F238E27FC236}">
                  <a16:creationId xmlns:a16="http://schemas.microsoft.com/office/drawing/2014/main" id="{DBE107C4-BBE0-C270-406A-0F83286EA4C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 name="Picture 5">
              <a:extLst>
                <a:ext uri="{FF2B5EF4-FFF2-40B4-BE49-F238E27FC236}">
                  <a16:creationId xmlns:a16="http://schemas.microsoft.com/office/drawing/2014/main" id="{8CBA7018-1F26-4CD5-B556-15DDC6B6E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31" name="TextBox 30">
              <a:extLst>
                <a:ext uri="{FF2B5EF4-FFF2-40B4-BE49-F238E27FC236}">
                  <a16:creationId xmlns:a16="http://schemas.microsoft.com/office/drawing/2014/main" id="{BC63CC1E-F587-9C73-FB28-1B77839C851A}"/>
                </a:ext>
              </a:extLst>
            </p:cNvPr>
            <p:cNvSpPr txBox="1"/>
            <p:nvPr/>
          </p:nvSpPr>
          <p:spPr>
            <a:xfrm>
              <a:off x="3812813" y="1483368"/>
              <a:ext cx="1140666"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a:t>
              </a:r>
            </a:p>
          </p:txBody>
        </p:sp>
      </p:grpSp>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30" y="3726856"/>
            <a:ext cx="9289775" cy="1587238"/>
          </a:xfrm>
          <a:prstGeom prst="rect">
            <a:avLst/>
          </a:prstGeom>
        </p:spPr>
      </p:pic>
      <p:grpSp>
        <p:nvGrpSpPr>
          <p:cNvPr id="32" name="Group 31">
            <a:extLst>
              <a:ext uri="{FF2B5EF4-FFF2-40B4-BE49-F238E27FC236}">
                <a16:creationId xmlns:a16="http://schemas.microsoft.com/office/drawing/2014/main" id="{422F14BC-E419-0641-1269-5D150D182940}"/>
              </a:ext>
            </a:extLst>
          </p:cNvPr>
          <p:cNvGrpSpPr/>
          <p:nvPr/>
        </p:nvGrpSpPr>
        <p:grpSpPr>
          <a:xfrm>
            <a:off x="567736" y="1275722"/>
            <a:ext cx="1177966" cy="1077406"/>
            <a:chOff x="1177943" y="1668426"/>
            <a:chExt cx="1211047" cy="883922"/>
          </a:xfrm>
        </p:grpSpPr>
        <p:pic>
          <p:nvPicPr>
            <p:cNvPr id="33" name="Picture 32" descr="Text, whiteboard, square&#10;&#10;Description automatically generated">
              <a:extLst>
                <a:ext uri="{FF2B5EF4-FFF2-40B4-BE49-F238E27FC236}">
                  <a16:creationId xmlns:a16="http://schemas.microsoft.com/office/drawing/2014/main" id="{07EFF49B-C55B-F065-EA62-DDD81E926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4" name="TextBox 33">
              <a:extLst>
                <a:ext uri="{FF2B5EF4-FFF2-40B4-BE49-F238E27FC236}">
                  <a16:creationId xmlns:a16="http://schemas.microsoft.com/office/drawing/2014/main" id="{DF8A1812-631F-96DB-655C-3702C0856E20}"/>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a:t>
              </a:r>
            </a:p>
          </p:txBody>
        </p:sp>
      </p:grpSp>
      <p:grpSp>
        <p:nvGrpSpPr>
          <p:cNvPr id="35" name="Group 34">
            <a:extLst>
              <a:ext uri="{FF2B5EF4-FFF2-40B4-BE49-F238E27FC236}">
                <a16:creationId xmlns:a16="http://schemas.microsoft.com/office/drawing/2014/main" id="{B813EFF6-A506-80DE-7DE5-FE6456A23570}"/>
              </a:ext>
            </a:extLst>
          </p:cNvPr>
          <p:cNvGrpSpPr/>
          <p:nvPr/>
        </p:nvGrpSpPr>
        <p:grpSpPr>
          <a:xfrm>
            <a:off x="567736" y="2591023"/>
            <a:ext cx="1177966" cy="1077406"/>
            <a:chOff x="1177943" y="1668426"/>
            <a:chExt cx="1211047" cy="883922"/>
          </a:xfrm>
        </p:grpSpPr>
        <p:pic>
          <p:nvPicPr>
            <p:cNvPr id="36" name="Picture 35" descr="Text, whiteboard, square&#10;&#10;Description automatically generated">
              <a:extLst>
                <a:ext uri="{FF2B5EF4-FFF2-40B4-BE49-F238E27FC236}">
                  <a16:creationId xmlns:a16="http://schemas.microsoft.com/office/drawing/2014/main" id="{03A37131-6717-37A4-1CAA-3C9D37E5F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7" name="TextBox 36">
              <a:extLst>
                <a:ext uri="{FF2B5EF4-FFF2-40B4-BE49-F238E27FC236}">
                  <a16:creationId xmlns:a16="http://schemas.microsoft.com/office/drawing/2014/main" id="{19188099-A02C-A4BD-4831-F951CF1344B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a:t>
              </a:r>
            </a:p>
          </p:txBody>
        </p:sp>
      </p:grpSp>
      <p:grpSp>
        <p:nvGrpSpPr>
          <p:cNvPr id="38" name="Group 37">
            <a:extLst>
              <a:ext uri="{FF2B5EF4-FFF2-40B4-BE49-F238E27FC236}">
                <a16:creationId xmlns:a16="http://schemas.microsoft.com/office/drawing/2014/main" id="{9CF96D83-67DF-BD94-F1EF-767E0674544D}"/>
              </a:ext>
            </a:extLst>
          </p:cNvPr>
          <p:cNvGrpSpPr/>
          <p:nvPr/>
        </p:nvGrpSpPr>
        <p:grpSpPr>
          <a:xfrm>
            <a:off x="567735" y="3872547"/>
            <a:ext cx="1177966" cy="1077406"/>
            <a:chOff x="1177943" y="1668426"/>
            <a:chExt cx="1211047" cy="883922"/>
          </a:xfrm>
        </p:grpSpPr>
        <p:pic>
          <p:nvPicPr>
            <p:cNvPr id="39" name="Picture 38" descr="Text, whiteboard, square&#10;&#10;Description automatically generated">
              <a:extLst>
                <a:ext uri="{FF2B5EF4-FFF2-40B4-BE49-F238E27FC236}">
                  <a16:creationId xmlns:a16="http://schemas.microsoft.com/office/drawing/2014/main" id="{D118B5EF-20FB-9781-33C6-FBC9CC5D1A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0" name="TextBox 39">
              <a:extLst>
                <a:ext uri="{FF2B5EF4-FFF2-40B4-BE49-F238E27FC236}">
                  <a16:creationId xmlns:a16="http://schemas.microsoft.com/office/drawing/2014/main" id="{77A1A36A-E251-D60B-A396-B2E3FDEED5A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3</a:t>
              </a:r>
            </a:p>
          </p:txBody>
        </p:sp>
      </p:grpSp>
      <p:grpSp>
        <p:nvGrpSpPr>
          <p:cNvPr id="3" name="Group 2">
            <a:extLst>
              <a:ext uri="{FF2B5EF4-FFF2-40B4-BE49-F238E27FC236}">
                <a16:creationId xmlns:a16="http://schemas.microsoft.com/office/drawing/2014/main" id="{5DFEF2DE-C609-4568-4BC4-66B2206057D2}"/>
              </a:ext>
            </a:extLst>
          </p:cNvPr>
          <p:cNvGrpSpPr/>
          <p:nvPr/>
        </p:nvGrpSpPr>
        <p:grpSpPr>
          <a:xfrm>
            <a:off x="1920007" y="2446945"/>
            <a:ext cx="2290226" cy="2341384"/>
            <a:chOff x="2560009" y="3262592"/>
            <a:chExt cx="3053634" cy="3121846"/>
          </a:xfrm>
        </p:grpSpPr>
        <p:pic>
          <p:nvPicPr>
            <p:cNvPr id="53" name="Picture 52">
              <a:extLst>
                <a:ext uri="{FF2B5EF4-FFF2-40B4-BE49-F238E27FC236}">
                  <a16:creationId xmlns:a16="http://schemas.microsoft.com/office/drawing/2014/main" id="{ED8CD775-5396-8765-B689-DC828BF2C742}"/>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4" name="Picture 53">
              <a:extLst>
                <a:ext uri="{FF2B5EF4-FFF2-40B4-BE49-F238E27FC236}">
                  <a16:creationId xmlns:a16="http://schemas.microsoft.com/office/drawing/2014/main" id="{6D0E477D-EC1F-74D6-B8B0-04F94F38B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5" name="TextBox 54">
              <a:extLst>
                <a:ext uri="{FF2B5EF4-FFF2-40B4-BE49-F238E27FC236}">
                  <a16:creationId xmlns:a16="http://schemas.microsoft.com/office/drawing/2014/main" id="{5C367FBC-E2E5-0131-7B5B-CE53A7115970}"/>
                </a:ext>
              </a:extLst>
            </p:cNvPr>
            <p:cNvSpPr txBox="1"/>
            <p:nvPr/>
          </p:nvSpPr>
          <p:spPr>
            <a:xfrm>
              <a:off x="3812813" y="3306672"/>
              <a:ext cx="1140666" cy="307776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II</a:t>
              </a:r>
            </a:p>
          </p:txBody>
        </p:sp>
      </p:grpSp>
      <p:grpSp>
        <p:nvGrpSpPr>
          <p:cNvPr id="56" name="Group 55">
            <a:extLst>
              <a:ext uri="{FF2B5EF4-FFF2-40B4-BE49-F238E27FC236}">
                <a16:creationId xmlns:a16="http://schemas.microsoft.com/office/drawing/2014/main" id="{B76EB11E-60E6-D0EC-6F53-069A61F044FC}"/>
              </a:ext>
            </a:extLst>
          </p:cNvPr>
          <p:cNvGrpSpPr/>
          <p:nvPr/>
        </p:nvGrpSpPr>
        <p:grpSpPr>
          <a:xfrm>
            <a:off x="1920007" y="3782605"/>
            <a:ext cx="2290226" cy="1286594"/>
            <a:chOff x="2560009" y="3262592"/>
            <a:chExt cx="3053634" cy="1715459"/>
          </a:xfrm>
        </p:grpSpPr>
        <p:pic>
          <p:nvPicPr>
            <p:cNvPr id="57" name="Picture 56">
              <a:extLst>
                <a:ext uri="{FF2B5EF4-FFF2-40B4-BE49-F238E27FC236}">
                  <a16:creationId xmlns:a16="http://schemas.microsoft.com/office/drawing/2014/main" id="{995F36DD-861E-43A1-107A-0CCC83F57F58}"/>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8" name="Picture 57">
              <a:extLst>
                <a:ext uri="{FF2B5EF4-FFF2-40B4-BE49-F238E27FC236}">
                  <a16:creationId xmlns:a16="http://schemas.microsoft.com/office/drawing/2014/main" id="{3468D574-CBCC-FDAA-A66E-B04ADABC03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9" name="TextBox 58">
              <a:extLst>
                <a:ext uri="{FF2B5EF4-FFF2-40B4-BE49-F238E27FC236}">
                  <a16:creationId xmlns:a16="http://schemas.microsoft.com/office/drawing/2014/main" id="{392F6687-9DB7-3CA4-89A5-89C0B45B38DA}"/>
                </a:ext>
              </a:extLst>
            </p:cNvPr>
            <p:cNvSpPr txBox="1"/>
            <p:nvPr/>
          </p:nvSpPr>
          <p:spPr>
            <a:xfrm>
              <a:off x="3715215" y="3306672"/>
              <a:ext cx="1769512"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III</a:t>
              </a:r>
            </a:p>
          </p:txBody>
        </p:sp>
      </p:grpSp>
      <p:grpSp>
        <p:nvGrpSpPr>
          <p:cNvPr id="60" name="Group 59">
            <a:extLst>
              <a:ext uri="{FF2B5EF4-FFF2-40B4-BE49-F238E27FC236}">
                <a16:creationId xmlns:a16="http://schemas.microsoft.com/office/drawing/2014/main" id="{D9536982-ED2B-8E3D-2850-AFA1C45501C2}"/>
              </a:ext>
            </a:extLst>
          </p:cNvPr>
          <p:cNvGrpSpPr/>
          <p:nvPr/>
        </p:nvGrpSpPr>
        <p:grpSpPr>
          <a:xfrm>
            <a:off x="6455677" y="1079467"/>
            <a:ext cx="2290226" cy="2341384"/>
            <a:chOff x="2560009" y="1439288"/>
            <a:chExt cx="3053634" cy="3121846"/>
          </a:xfrm>
        </p:grpSpPr>
        <p:pic>
          <p:nvPicPr>
            <p:cNvPr id="61" name="Picture 60">
              <a:extLst>
                <a:ext uri="{FF2B5EF4-FFF2-40B4-BE49-F238E27FC236}">
                  <a16:creationId xmlns:a16="http://schemas.microsoft.com/office/drawing/2014/main" id="{BE7023E9-9DB1-82CA-E870-A4F09A554C2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2" name="Picture 61">
              <a:extLst>
                <a:ext uri="{FF2B5EF4-FFF2-40B4-BE49-F238E27FC236}">
                  <a16:creationId xmlns:a16="http://schemas.microsoft.com/office/drawing/2014/main" id="{97A66C0D-7186-9F9A-DA47-BCBEDF8D83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63" name="TextBox 62">
              <a:extLst>
                <a:ext uri="{FF2B5EF4-FFF2-40B4-BE49-F238E27FC236}">
                  <a16:creationId xmlns:a16="http://schemas.microsoft.com/office/drawing/2014/main" id="{53724C2B-53B9-988D-BB73-9FDAE248E35F}"/>
                </a:ext>
              </a:extLst>
            </p:cNvPr>
            <p:cNvSpPr txBox="1"/>
            <p:nvPr/>
          </p:nvSpPr>
          <p:spPr>
            <a:xfrm>
              <a:off x="3812811" y="1483368"/>
              <a:ext cx="1574645" cy="307776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VI</a:t>
              </a:r>
            </a:p>
          </p:txBody>
        </p:sp>
      </p:grpSp>
      <p:grpSp>
        <p:nvGrpSpPr>
          <p:cNvPr id="64" name="Group 63">
            <a:extLst>
              <a:ext uri="{FF2B5EF4-FFF2-40B4-BE49-F238E27FC236}">
                <a16:creationId xmlns:a16="http://schemas.microsoft.com/office/drawing/2014/main" id="{941663FA-05A6-204F-CFF9-E1AC6128B744}"/>
              </a:ext>
            </a:extLst>
          </p:cNvPr>
          <p:cNvGrpSpPr/>
          <p:nvPr/>
        </p:nvGrpSpPr>
        <p:grpSpPr>
          <a:xfrm>
            <a:off x="5103407" y="1275722"/>
            <a:ext cx="1177966" cy="1077406"/>
            <a:chOff x="1177943" y="1668426"/>
            <a:chExt cx="1211047" cy="883922"/>
          </a:xfrm>
        </p:grpSpPr>
        <p:pic>
          <p:nvPicPr>
            <p:cNvPr id="65" name="Picture 64" descr="Text, whiteboard, square&#10;&#10;Description automatically generated">
              <a:extLst>
                <a:ext uri="{FF2B5EF4-FFF2-40B4-BE49-F238E27FC236}">
                  <a16:creationId xmlns:a16="http://schemas.microsoft.com/office/drawing/2014/main" id="{3526684B-47AA-DA2E-5196-B44DA7513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6" name="TextBox 65">
              <a:extLst>
                <a:ext uri="{FF2B5EF4-FFF2-40B4-BE49-F238E27FC236}">
                  <a16:creationId xmlns:a16="http://schemas.microsoft.com/office/drawing/2014/main" id="{18D43A56-E837-7F15-391F-57B9CBD969FE}"/>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6</a:t>
              </a:r>
            </a:p>
          </p:txBody>
        </p:sp>
      </p:grpSp>
      <p:grpSp>
        <p:nvGrpSpPr>
          <p:cNvPr id="67" name="Group 66">
            <a:extLst>
              <a:ext uri="{FF2B5EF4-FFF2-40B4-BE49-F238E27FC236}">
                <a16:creationId xmlns:a16="http://schemas.microsoft.com/office/drawing/2014/main" id="{B41A801A-FBD1-9348-700F-28711B21B2A6}"/>
              </a:ext>
            </a:extLst>
          </p:cNvPr>
          <p:cNvGrpSpPr/>
          <p:nvPr/>
        </p:nvGrpSpPr>
        <p:grpSpPr>
          <a:xfrm>
            <a:off x="5103407" y="2591023"/>
            <a:ext cx="1177966" cy="1077406"/>
            <a:chOff x="1177943" y="1668426"/>
            <a:chExt cx="1211047" cy="883922"/>
          </a:xfrm>
        </p:grpSpPr>
        <p:pic>
          <p:nvPicPr>
            <p:cNvPr id="68" name="Picture 67" descr="Text, whiteboard, square&#10;&#10;Description automatically generated">
              <a:extLst>
                <a:ext uri="{FF2B5EF4-FFF2-40B4-BE49-F238E27FC236}">
                  <a16:creationId xmlns:a16="http://schemas.microsoft.com/office/drawing/2014/main" id="{322FCC1A-E08A-2930-B039-3FD6E0A902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9" name="TextBox 68">
              <a:extLst>
                <a:ext uri="{FF2B5EF4-FFF2-40B4-BE49-F238E27FC236}">
                  <a16:creationId xmlns:a16="http://schemas.microsoft.com/office/drawing/2014/main" id="{0A46FA34-0D12-31DE-56BA-9946F1B89651}"/>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7</a:t>
              </a:r>
            </a:p>
          </p:txBody>
        </p:sp>
      </p:grpSp>
      <p:grpSp>
        <p:nvGrpSpPr>
          <p:cNvPr id="70" name="Group 69">
            <a:extLst>
              <a:ext uri="{FF2B5EF4-FFF2-40B4-BE49-F238E27FC236}">
                <a16:creationId xmlns:a16="http://schemas.microsoft.com/office/drawing/2014/main" id="{1913FDBF-8F57-350B-B720-F7CE86367FE5}"/>
              </a:ext>
            </a:extLst>
          </p:cNvPr>
          <p:cNvGrpSpPr/>
          <p:nvPr/>
        </p:nvGrpSpPr>
        <p:grpSpPr>
          <a:xfrm>
            <a:off x="5103406" y="3872547"/>
            <a:ext cx="1177966" cy="1077406"/>
            <a:chOff x="1177943" y="1668426"/>
            <a:chExt cx="1211047" cy="883922"/>
          </a:xfrm>
        </p:grpSpPr>
        <p:pic>
          <p:nvPicPr>
            <p:cNvPr id="71" name="Picture 70" descr="Text, whiteboard, square&#10;&#10;Description automatically generated">
              <a:extLst>
                <a:ext uri="{FF2B5EF4-FFF2-40B4-BE49-F238E27FC236}">
                  <a16:creationId xmlns:a16="http://schemas.microsoft.com/office/drawing/2014/main" id="{8354A074-CF96-C8F0-B472-D008EC2C63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72" name="TextBox 71">
              <a:extLst>
                <a:ext uri="{FF2B5EF4-FFF2-40B4-BE49-F238E27FC236}">
                  <a16:creationId xmlns:a16="http://schemas.microsoft.com/office/drawing/2014/main" id="{F3E87208-C293-892F-3806-F80A2A8D43D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8</a:t>
              </a:r>
            </a:p>
          </p:txBody>
        </p:sp>
      </p:grpSp>
      <p:grpSp>
        <p:nvGrpSpPr>
          <p:cNvPr id="73" name="Group 72">
            <a:extLst>
              <a:ext uri="{FF2B5EF4-FFF2-40B4-BE49-F238E27FC236}">
                <a16:creationId xmlns:a16="http://schemas.microsoft.com/office/drawing/2014/main" id="{2B908CF5-BEC7-53CE-F824-FEDE92C02576}"/>
              </a:ext>
            </a:extLst>
          </p:cNvPr>
          <p:cNvGrpSpPr/>
          <p:nvPr/>
        </p:nvGrpSpPr>
        <p:grpSpPr>
          <a:xfrm>
            <a:off x="6455678" y="2446945"/>
            <a:ext cx="2303036" cy="1302996"/>
            <a:chOff x="2560009" y="3262592"/>
            <a:chExt cx="3070715" cy="1737328"/>
          </a:xfrm>
        </p:grpSpPr>
        <p:pic>
          <p:nvPicPr>
            <p:cNvPr id="74" name="Picture 73">
              <a:extLst>
                <a:ext uri="{FF2B5EF4-FFF2-40B4-BE49-F238E27FC236}">
                  <a16:creationId xmlns:a16="http://schemas.microsoft.com/office/drawing/2014/main" id="{05909B2B-35E2-8E26-FE3B-273E885B11E3}"/>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75" name="Picture 74">
              <a:extLst>
                <a:ext uri="{FF2B5EF4-FFF2-40B4-BE49-F238E27FC236}">
                  <a16:creationId xmlns:a16="http://schemas.microsoft.com/office/drawing/2014/main" id="{25A49D3C-63C0-FDCA-60C5-67A847DC58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76" name="TextBox 75">
              <a:extLst>
                <a:ext uri="{FF2B5EF4-FFF2-40B4-BE49-F238E27FC236}">
                  <a16:creationId xmlns:a16="http://schemas.microsoft.com/office/drawing/2014/main" id="{349A85CF-F28B-951E-F5A0-C1A11A56562D}"/>
                </a:ext>
              </a:extLst>
            </p:cNvPr>
            <p:cNvSpPr txBox="1"/>
            <p:nvPr/>
          </p:nvSpPr>
          <p:spPr>
            <a:xfrm>
              <a:off x="3462005" y="3399481"/>
              <a:ext cx="2168719"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VII</a:t>
              </a:r>
            </a:p>
          </p:txBody>
        </p:sp>
      </p:grpSp>
      <p:grpSp>
        <p:nvGrpSpPr>
          <p:cNvPr id="77" name="Group 76">
            <a:extLst>
              <a:ext uri="{FF2B5EF4-FFF2-40B4-BE49-F238E27FC236}">
                <a16:creationId xmlns:a16="http://schemas.microsoft.com/office/drawing/2014/main" id="{D2B3877B-2D16-DAB8-6D80-4734FAAE4699}"/>
              </a:ext>
            </a:extLst>
          </p:cNvPr>
          <p:cNvGrpSpPr/>
          <p:nvPr/>
        </p:nvGrpSpPr>
        <p:grpSpPr>
          <a:xfrm>
            <a:off x="6455568" y="3782605"/>
            <a:ext cx="2559318" cy="1290875"/>
            <a:chOff x="2559863" y="3262592"/>
            <a:chExt cx="3412424" cy="1721167"/>
          </a:xfrm>
        </p:grpSpPr>
        <p:pic>
          <p:nvPicPr>
            <p:cNvPr id="78" name="Picture 77">
              <a:extLst>
                <a:ext uri="{FF2B5EF4-FFF2-40B4-BE49-F238E27FC236}">
                  <a16:creationId xmlns:a16="http://schemas.microsoft.com/office/drawing/2014/main" id="{B7F77540-3EFB-D1CF-3E9F-32B7F61DC1F8}"/>
                </a:ext>
              </a:extLst>
            </p:cNvPr>
            <p:cNvPicPr>
              <a:picLocks noChangeAspect="1"/>
            </p:cNvPicPr>
            <p:nvPr/>
          </p:nvPicPr>
          <p:blipFill>
            <a:blip r:embed="rId7"/>
            <a:stretch>
              <a:fillRect/>
            </a:stretch>
          </p:blipFill>
          <p:spPr>
            <a:xfrm rot="175581">
              <a:off x="2559863" y="3334084"/>
              <a:ext cx="3277272" cy="1649675"/>
            </a:xfrm>
            <a:prstGeom prst="rect">
              <a:avLst/>
            </a:prstGeom>
          </p:spPr>
        </p:pic>
        <p:pic>
          <p:nvPicPr>
            <p:cNvPr id="79" name="Picture 78">
              <a:extLst>
                <a:ext uri="{FF2B5EF4-FFF2-40B4-BE49-F238E27FC236}">
                  <a16:creationId xmlns:a16="http://schemas.microsoft.com/office/drawing/2014/main" id="{B8AC0459-99D2-CB75-4D18-4BB0FB5DF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80" name="TextBox 79">
              <a:extLst>
                <a:ext uri="{FF2B5EF4-FFF2-40B4-BE49-F238E27FC236}">
                  <a16:creationId xmlns:a16="http://schemas.microsoft.com/office/drawing/2014/main" id="{BAF09F90-10A5-72E8-4482-763E5E6118A0}"/>
                </a:ext>
              </a:extLst>
            </p:cNvPr>
            <p:cNvSpPr txBox="1"/>
            <p:nvPr/>
          </p:nvSpPr>
          <p:spPr>
            <a:xfrm>
              <a:off x="3392524" y="3489984"/>
              <a:ext cx="2579763" cy="1354218"/>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VIII</a:t>
              </a:r>
            </a:p>
          </p:txBody>
        </p:sp>
      </p:grpSp>
    </p:spTree>
    <p:extLst>
      <p:ext uri="{BB962C8B-B14F-4D97-AF65-F5344CB8AC3E}">
        <p14:creationId xmlns:p14="http://schemas.microsoft.com/office/powerpoint/2010/main" val="152338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par>
                                <p:cTn id="20" presetID="22" presetClass="entr" presetSubtype="4"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ppt_x"/>
                                          </p:val>
                                        </p:tav>
                                        <p:tav tm="100000">
                                          <p:val>
                                            <p:strVal val="#ppt_x"/>
                                          </p:val>
                                        </p:tav>
                                      </p:tavLst>
                                    </p:anim>
                                    <p:anim calcmode="lin" valueType="num">
                                      <p:cBhvr additive="base">
                                        <p:cTn id="4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additive="base">
                                        <p:cTn id="57" dur="500" fill="hold"/>
                                        <p:tgtEl>
                                          <p:spTgt spid="77"/>
                                        </p:tgtEl>
                                        <p:attrNameLst>
                                          <p:attrName>ppt_x</p:attrName>
                                        </p:attrNameLst>
                                      </p:cBhvr>
                                      <p:tavLst>
                                        <p:tav tm="0">
                                          <p:val>
                                            <p:strVal val="#ppt_x"/>
                                          </p:val>
                                        </p:tav>
                                        <p:tav tm="100000">
                                          <p:val>
                                            <p:strVal val="#ppt_x"/>
                                          </p:val>
                                        </p:tav>
                                      </p:tavLst>
                                    </p:anim>
                                    <p:anim calcmode="lin" valueType="num">
                                      <p:cBhvr additive="base">
                                        <p:cTn id="5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eapon, dark, knife&#10;&#10;Description automatically generated">
            <a:extLst>
              <a:ext uri="{FF2B5EF4-FFF2-40B4-BE49-F238E27FC236}">
                <a16:creationId xmlns:a16="http://schemas.microsoft.com/office/drawing/2014/main" id="{89321560-788C-63B2-2D5D-7F4A7A1D4AC6}"/>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644203"/>
            <a:ext cx="9327058" cy="3003810"/>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 y="-956113"/>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8" name="Group 17">
            <a:extLst>
              <a:ext uri="{FF2B5EF4-FFF2-40B4-BE49-F238E27FC236}">
                <a16:creationId xmlns:a16="http://schemas.microsoft.com/office/drawing/2014/main" id="{8AF4722D-9C6B-17A0-3E43-B03F8DF5FC80}"/>
              </a:ext>
            </a:extLst>
          </p:cNvPr>
          <p:cNvGrpSpPr/>
          <p:nvPr/>
        </p:nvGrpSpPr>
        <p:grpSpPr>
          <a:xfrm>
            <a:off x="-107656" y="-176745"/>
            <a:ext cx="9251656" cy="1274096"/>
            <a:chOff x="2194830" y="-95145"/>
            <a:chExt cx="12257377" cy="1698794"/>
          </a:xfrm>
        </p:grpSpPr>
        <p:grpSp>
          <p:nvGrpSpPr>
            <p:cNvPr id="19" name="Group 18">
              <a:extLst>
                <a:ext uri="{FF2B5EF4-FFF2-40B4-BE49-F238E27FC236}">
                  <a16:creationId xmlns:a16="http://schemas.microsoft.com/office/drawing/2014/main" id="{E1333521-FD98-44EC-0C88-7419EFB9FAC8}"/>
                </a:ext>
              </a:extLst>
            </p:cNvPr>
            <p:cNvGrpSpPr/>
            <p:nvPr/>
          </p:nvGrpSpPr>
          <p:grpSpPr>
            <a:xfrm>
              <a:off x="3231054" y="177603"/>
              <a:ext cx="11221153" cy="1384952"/>
              <a:chOff x="2080889" y="592561"/>
              <a:chExt cx="15855814" cy="1438696"/>
            </a:xfrm>
          </p:grpSpPr>
          <p:sp>
            <p:nvSpPr>
              <p:cNvPr id="28" name="Rounded Rectangle 15">
                <a:extLst>
                  <a:ext uri="{FF2B5EF4-FFF2-40B4-BE49-F238E27FC236}">
                    <a16:creationId xmlns:a16="http://schemas.microsoft.com/office/drawing/2014/main" id="{005FEDF6-9141-C8C8-AB18-F7310EB0148A}"/>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9" name="Rounded Rectangle 17">
                <a:extLst>
                  <a:ext uri="{FF2B5EF4-FFF2-40B4-BE49-F238E27FC236}">
                    <a16:creationId xmlns:a16="http://schemas.microsoft.com/office/drawing/2014/main" id="{3EE0CC7A-E776-C904-AA39-5087342FBD45}"/>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27" name="Picture 26" descr="A picture containing text&#10;&#10;Description automatically generated">
              <a:extLst>
                <a:ext uri="{FF2B5EF4-FFF2-40B4-BE49-F238E27FC236}">
                  <a16:creationId xmlns:a16="http://schemas.microsoft.com/office/drawing/2014/main" id="{35A6C888-E23B-EC75-D51D-EDD4C0FA9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30" name="TextBox 29">
            <a:extLst>
              <a:ext uri="{FF2B5EF4-FFF2-40B4-BE49-F238E27FC236}">
                <a16:creationId xmlns:a16="http://schemas.microsoft.com/office/drawing/2014/main" id="{76BD4A57-B209-504D-FDA6-A2F5401A1395}"/>
              </a:ext>
            </a:extLst>
          </p:cNvPr>
          <p:cNvSpPr txBox="1"/>
          <p:nvPr/>
        </p:nvSpPr>
        <p:spPr>
          <a:xfrm>
            <a:off x="980833" y="292484"/>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Viết</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sau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bằng</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381DBAB6-EDCE-9E76-4532-2FDDD618CB18}"/>
              </a:ext>
            </a:extLst>
          </p:cNvPr>
          <p:cNvGrpSpPr/>
          <p:nvPr/>
        </p:nvGrpSpPr>
        <p:grpSpPr>
          <a:xfrm>
            <a:off x="1745701" y="1454283"/>
            <a:ext cx="2290226" cy="1286594"/>
            <a:chOff x="2560009" y="1439288"/>
            <a:chExt cx="3053634" cy="1715459"/>
          </a:xfrm>
        </p:grpSpPr>
        <p:pic>
          <p:nvPicPr>
            <p:cNvPr id="25" name="Picture 24">
              <a:extLst>
                <a:ext uri="{FF2B5EF4-FFF2-40B4-BE49-F238E27FC236}">
                  <a16:creationId xmlns:a16="http://schemas.microsoft.com/office/drawing/2014/main" id="{DBE107C4-BBE0-C270-406A-0F83286EA4C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 name="Picture 5">
              <a:extLst>
                <a:ext uri="{FF2B5EF4-FFF2-40B4-BE49-F238E27FC236}">
                  <a16:creationId xmlns:a16="http://schemas.microsoft.com/office/drawing/2014/main" id="{8CBA7018-1F26-4CD5-B556-15DDC6B6E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31" name="TextBox 30">
              <a:extLst>
                <a:ext uri="{FF2B5EF4-FFF2-40B4-BE49-F238E27FC236}">
                  <a16:creationId xmlns:a16="http://schemas.microsoft.com/office/drawing/2014/main" id="{BC63CC1E-F587-9C73-FB28-1B77839C851A}"/>
                </a:ext>
              </a:extLst>
            </p:cNvPr>
            <p:cNvSpPr txBox="1"/>
            <p:nvPr/>
          </p:nvSpPr>
          <p:spPr>
            <a:xfrm>
              <a:off x="3812813" y="1483368"/>
              <a:ext cx="1140666" cy="1600439"/>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X</a:t>
              </a:r>
            </a:p>
          </p:txBody>
        </p:sp>
      </p:grpSp>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30" y="3726856"/>
            <a:ext cx="9289775" cy="1587238"/>
          </a:xfrm>
          <a:prstGeom prst="rect">
            <a:avLst/>
          </a:prstGeom>
        </p:spPr>
      </p:pic>
      <p:grpSp>
        <p:nvGrpSpPr>
          <p:cNvPr id="32" name="Group 31">
            <a:extLst>
              <a:ext uri="{FF2B5EF4-FFF2-40B4-BE49-F238E27FC236}">
                <a16:creationId xmlns:a16="http://schemas.microsoft.com/office/drawing/2014/main" id="{422F14BC-E419-0641-1269-5D150D182940}"/>
              </a:ext>
            </a:extLst>
          </p:cNvPr>
          <p:cNvGrpSpPr/>
          <p:nvPr/>
        </p:nvGrpSpPr>
        <p:grpSpPr>
          <a:xfrm>
            <a:off x="393430" y="1650538"/>
            <a:ext cx="1177966" cy="1077406"/>
            <a:chOff x="1177943" y="1668426"/>
            <a:chExt cx="1211047" cy="883922"/>
          </a:xfrm>
        </p:grpSpPr>
        <p:pic>
          <p:nvPicPr>
            <p:cNvPr id="33" name="Picture 32" descr="Text, whiteboard, square&#10;&#10;Description automatically generated">
              <a:extLst>
                <a:ext uri="{FF2B5EF4-FFF2-40B4-BE49-F238E27FC236}">
                  <a16:creationId xmlns:a16="http://schemas.microsoft.com/office/drawing/2014/main" id="{07EFF49B-C55B-F065-EA62-DDD81E926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4" name="TextBox 33">
              <a:extLst>
                <a:ext uri="{FF2B5EF4-FFF2-40B4-BE49-F238E27FC236}">
                  <a16:creationId xmlns:a16="http://schemas.microsoft.com/office/drawing/2014/main" id="{DF8A1812-631F-96DB-655C-3702C0856E20}"/>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10</a:t>
              </a:r>
            </a:p>
          </p:txBody>
        </p:sp>
      </p:grpSp>
      <p:grpSp>
        <p:nvGrpSpPr>
          <p:cNvPr id="35" name="Group 34">
            <a:extLst>
              <a:ext uri="{FF2B5EF4-FFF2-40B4-BE49-F238E27FC236}">
                <a16:creationId xmlns:a16="http://schemas.microsoft.com/office/drawing/2014/main" id="{B813EFF6-A506-80DE-7DE5-FE6456A23570}"/>
              </a:ext>
            </a:extLst>
          </p:cNvPr>
          <p:cNvGrpSpPr/>
          <p:nvPr/>
        </p:nvGrpSpPr>
        <p:grpSpPr>
          <a:xfrm>
            <a:off x="5169616" y="1584792"/>
            <a:ext cx="1177966" cy="1077406"/>
            <a:chOff x="1177943" y="1668426"/>
            <a:chExt cx="1211047" cy="883922"/>
          </a:xfrm>
        </p:grpSpPr>
        <p:pic>
          <p:nvPicPr>
            <p:cNvPr id="36" name="Picture 35" descr="Text, whiteboard, square&#10;&#10;Description automatically generated">
              <a:extLst>
                <a:ext uri="{FF2B5EF4-FFF2-40B4-BE49-F238E27FC236}">
                  <a16:creationId xmlns:a16="http://schemas.microsoft.com/office/drawing/2014/main" id="{03A37131-6717-37A4-1CAA-3C9D37E5F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7" name="TextBox 36">
              <a:extLst>
                <a:ext uri="{FF2B5EF4-FFF2-40B4-BE49-F238E27FC236}">
                  <a16:creationId xmlns:a16="http://schemas.microsoft.com/office/drawing/2014/main" id="{19188099-A02C-A4BD-4831-F951CF1344B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11</a:t>
              </a:r>
            </a:p>
          </p:txBody>
        </p:sp>
      </p:grpSp>
      <p:grpSp>
        <p:nvGrpSpPr>
          <p:cNvPr id="38" name="Group 37">
            <a:extLst>
              <a:ext uri="{FF2B5EF4-FFF2-40B4-BE49-F238E27FC236}">
                <a16:creationId xmlns:a16="http://schemas.microsoft.com/office/drawing/2014/main" id="{9CF96D83-67DF-BD94-F1EF-767E0674544D}"/>
              </a:ext>
            </a:extLst>
          </p:cNvPr>
          <p:cNvGrpSpPr/>
          <p:nvPr/>
        </p:nvGrpSpPr>
        <p:grpSpPr>
          <a:xfrm>
            <a:off x="2705085" y="3398799"/>
            <a:ext cx="1177966" cy="1077406"/>
            <a:chOff x="1177943" y="1668426"/>
            <a:chExt cx="1211047" cy="883922"/>
          </a:xfrm>
        </p:grpSpPr>
        <p:pic>
          <p:nvPicPr>
            <p:cNvPr id="39" name="Picture 38" descr="Text, whiteboard, square&#10;&#10;Description automatically generated">
              <a:extLst>
                <a:ext uri="{FF2B5EF4-FFF2-40B4-BE49-F238E27FC236}">
                  <a16:creationId xmlns:a16="http://schemas.microsoft.com/office/drawing/2014/main" id="{D118B5EF-20FB-9781-33C6-FBC9CC5D1A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0" name="TextBox 39">
              <a:extLst>
                <a:ext uri="{FF2B5EF4-FFF2-40B4-BE49-F238E27FC236}">
                  <a16:creationId xmlns:a16="http://schemas.microsoft.com/office/drawing/2014/main" id="{77A1A36A-E251-D60B-A396-B2E3FDEED5A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12</a:t>
              </a:r>
            </a:p>
          </p:txBody>
        </p:sp>
      </p:grpSp>
      <p:grpSp>
        <p:nvGrpSpPr>
          <p:cNvPr id="3" name="Group 2">
            <a:extLst>
              <a:ext uri="{FF2B5EF4-FFF2-40B4-BE49-F238E27FC236}">
                <a16:creationId xmlns:a16="http://schemas.microsoft.com/office/drawing/2014/main" id="{5DFEF2DE-C609-4568-4BC4-66B2206057D2}"/>
              </a:ext>
            </a:extLst>
          </p:cNvPr>
          <p:cNvGrpSpPr/>
          <p:nvPr/>
        </p:nvGrpSpPr>
        <p:grpSpPr>
          <a:xfrm>
            <a:off x="6521887" y="1440713"/>
            <a:ext cx="2290226" cy="2341384"/>
            <a:chOff x="2560009" y="3262592"/>
            <a:chExt cx="3053634" cy="3121846"/>
          </a:xfrm>
        </p:grpSpPr>
        <p:pic>
          <p:nvPicPr>
            <p:cNvPr id="53" name="Picture 52">
              <a:extLst>
                <a:ext uri="{FF2B5EF4-FFF2-40B4-BE49-F238E27FC236}">
                  <a16:creationId xmlns:a16="http://schemas.microsoft.com/office/drawing/2014/main" id="{ED8CD775-5396-8765-B689-DC828BF2C742}"/>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4" name="Picture 53">
              <a:extLst>
                <a:ext uri="{FF2B5EF4-FFF2-40B4-BE49-F238E27FC236}">
                  <a16:creationId xmlns:a16="http://schemas.microsoft.com/office/drawing/2014/main" id="{6D0E477D-EC1F-74D6-B8B0-04F94F38B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5" name="TextBox 54">
              <a:extLst>
                <a:ext uri="{FF2B5EF4-FFF2-40B4-BE49-F238E27FC236}">
                  <a16:creationId xmlns:a16="http://schemas.microsoft.com/office/drawing/2014/main" id="{5C367FBC-E2E5-0131-7B5B-CE53A7115970}"/>
                </a:ext>
              </a:extLst>
            </p:cNvPr>
            <p:cNvSpPr txBox="1"/>
            <p:nvPr/>
          </p:nvSpPr>
          <p:spPr>
            <a:xfrm>
              <a:off x="3812811" y="3306672"/>
              <a:ext cx="1559761" cy="307776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XI</a:t>
              </a:r>
            </a:p>
          </p:txBody>
        </p:sp>
      </p:grpSp>
      <p:grpSp>
        <p:nvGrpSpPr>
          <p:cNvPr id="56" name="Group 55">
            <a:extLst>
              <a:ext uri="{FF2B5EF4-FFF2-40B4-BE49-F238E27FC236}">
                <a16:creationId xmlns:a16="http://schemas.microsoft.com/office/drawing/2014/main" id="{B76EB11E-60E6-D0EC-6F53-069A61F044FC}"/>
              </a:ext>
            </a:extLst>
          </p:cNvPr>
          <p:cNvGrpSpPr/>
          <p:nvPr/>
        </p:nvGrpSpPr>
        <p:grpSpPr>
          <a:xfrm>
            <a:off x="4057030" y="3308856"/>
            <a:ext cx="2790146" cy="2330250"/>
            <a:chOff x="2559574" y="3262592"/>
            <a:chExt cx="3720194" cy="3107000"/>
          </a:xfrm>
        </p:grpSpPr>
        <p:pic>
          <p:nvPicPr>
            <p:cNvPr id="57" name="Picture 56">
              <a:extLst>
                <a:ext uri="{FF2B5EF4-FFF2-40B4-BE49-F238E27FC236}">
                  <a16:creationId xmlns:a16="http://schemas.microsoft.com/office/drawing/2014/main" id="{995F36DD-861E-43A1-107A-0CCC83F57F58}"/>
                </a:ext>
              </a:extLst>
            </p:cNvPr>
            <p:cNvPicPr>
              <a:picLocks noChangeAspect="1"/>
            </p:cNvPicPr>
            <p:nvPr/>
          </p:nvPicPr>
          <p:blipFill>
            <a:blip r:embed="rId7"/>
            <a:stretch>
              <a:fillRect/>
            </a:stretch>
          </p:blipFill>
          <p:spPr>
            <a:xfrm rot="175581">
              <a:off x="2559574" y="3345390"/>
              <a:ext cx="3720194" cy="1649675"/>
            </a:xfrm>
            <a:prstGeom prst="rect">
              <a:avLst/>
            </a:prstGeom>
          </p:spPr>
        </p:pic>
        <p:pic>
          <p:nvPicPr>
            <p:cNvPr id="58" name="Picture 57">
              <a:extLst>
                <a:ext uri="{FF2B5EF4-FFF2-40B4-BE49-F238E27FC236}">
                  <a16:creationId xmlns:a16="http://schemas.microsoft.com/office/drawing/2014/main" id="{3468D574-CBCC-FDAA-A66E-B04ADABC03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9" name="TextBox 58">
              <a:extLst>
                <a:ext uri="{FF2B5EF4-FFF2-40B4-BE49-F238E27FC236}">
                  <a16:creationId xmlns:a16="http://schemas.microsoft.com/office/drawing/2014/main" id="{392F6687-9DB7-3CA4-89A5-89C0B45B38DA}"/>
                </a:ext>
              </a:extLst>
            </p:cNvPr>
            <p:cNvSpPr txBox="1"/>
            <p:nvPr/>
          </p:nvSpPr>
          <p:spPr>
            <a:xfrm>
              <a:off x="3797915" y="3291827"/>
              <a:ext cx="2062198" cy="3077765"/>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XII</a:t>
              </a:r>
            </a:p>
          </p:txBody>
        </p:sp>
      </p:grpSp>
    </p:spTree>
    <p:extLst>
      <p:ext uri="{BB962C8B-B14F-4D97-AF65-F5344CB8AC3E}">
        <p14:creationId xmlns:p14="http://schemas.microsoft.com/office/powerpoint/2010/main" val="116857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14" name="Group 113">
            <a:extLst>
              <a:ext uri="{FF2B5EF4-FFF2-40B4-BE49-F238E27FC236}">
                <a16:creationId xmlns:a16="http://schemas.microsoft.com/office/drawing/2014/main" id="{D925FEAB-BEEB-8E8E-AE91-D720E457D773}"/>
              </a:ext>
            </a:extLst>
          </p:cNvPr>
          <p:cNvGrpSpPr/>
          <p:nvPr/>
        </p:nvGrpSpPr>
        <p:grpSpPr>
          <a:xfrm>
            <a:off x="2995300" y="1784423"/>
            <a:ext cx="1177967" cy="1077405"/>
            <a:chOff x="1177942" y="1668427"/>
            <a:chExt cx="1211048" cy="883922"/>
          </a:xfrm>
        </p:grpSpPr>
        <p:pic>
          <p:nvPicPr>
            <p:cNvPr id="115" name="Picture 114" descr="Text, whiteboard, square&#10;&#10;Description automatically generated">
              <a:extLst>
                <a:ext uri="{FF2B5EF4-FFF2-40B4-BE49-F238E27FC236}">
                  <a16:creationId xmlns:a16="http://schemas.microsoft.com/office/drawing/2014/main" id="{C47CF4B8-3F9B-CD4B-4970-1C16D578D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16" name="TextBox 115">
              <a:extLst>
                <a:ext uri="{FF2B5EF4-FFF2-40B4-BE49-F238E27FC236}">
                  <a16:creationId xmlns:a16="http://schemas.microsoft.com/office/drawing/2014/main" id="{6D464B6B-5EDA-EE9C-0802-B0C87CDA785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XIII</a:t>
              </a:r>
            </a:p>
          </p:txBody>
        </p:sp>
      </p:grpSp>
      <p:grpSp>
        <p:nvGrpSpPr>
          <p:cNvPr id="150" name="Group 149">
            <a:extLst>
              <a:ext uri="{FF2B5EF4-FFF2-40B4-BE49-F238E27FC236}">
                <a16:creationId xmlns:a16="http://schemas.microsoft.com/office/drawing/2014/main" id="{8DB5DC41-65E4-150F-A03B-A430C1988BF5}"/>
              </a:ext>
            </a:extLst>
          </p:cNvPr>
          <p:cNvGrpSpPr/>
          <p:nvPr/>
        </p:nvGrpSpPr>
        <p:grpSpPr>
          <a:xfrm>
            <a:off x="2995302" y="2987769"/>
            <a:ext cx="1177966" cy="1077406"/>
            <a:chOff x="1177943" y="1668426"/>
            <a:chExt cx="1211047" cy="883922"/>
          </a:xfrm>
        </p:grpSpPr>
        <p:pic>
          <p:nvPicPr>
            <p:cNvPr id="151" name="Picture 150" descr="Text, whiteboard, square&#10;&#10;Description automatically generated">
              <a:extLst>
                <a:ext uri="{FF2B5EF4-FFF2-40B4-BE49-F238E27FC236}">
                  <a16:creationId xmlns:a16="http://schemas.microsoft.com/office/drawing/2014/main" id="{6C04E624-5BDF-7A7A-DD8E-E312D6051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52" name="TextBox 151">
              <a:extLst>
                <a:ext uri="{FF2B5EF4-FFF2-40B4-BE49-F238E27FC236}">
                  <a16:creationId xmlns:a16="http://schemas.microsoft.com/office/drawing/2014/main" id="{F74058BB-5EA7-4519-6926-6F006B98B4B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13</a:t>
              </a:r>
            </a:p>
          </p:txBody>
        </p:sp>
      </p:grpSp>
      <p:grpSp>
        <p:nvGrpSpPr>
          <p:cNvPr id="83" name="Group 82">
            <a:extLst>
              <a:ext uri="{FF2B5EF4-FFF2-40B4-BE49-F238E27FC236}">
                <a16:creationId xmlns:a16="http://schemas.microsoft.com/office/drawing/2014/main" id="{6E43BE74-4C4C-7FB1-5432-360BE028151C}"/>
              </a:ext>
            </a:extLst>
          </p:cNvPr>
          <p:cNvGrpSpPr/>
          <p:nvPr/>
        </p:nvGrpSpPr>
        <p:grpSpPr>
          <a:xfrm>
            <a:off x="4206880" y="1784423"/>
            <a:ext cx="1177967" cy="1077405"/>
            <a:chOff x="1177942" y="1668427"/>
            <a:chExt cx="1211048" cy="883922"/>
          </a:xfrm>
        </p:grpSpPr>
        <p:pic>
          <p:nvPicPr>
            <p:cNvPr id="84" name="Picture 83" descr="Text, whiteboard, square&#10;&#10;Description automatically generated">
              <a:extLst>
                <a:ext uri="{FF2B5EF4-FFF2-40B4-BE49-F238E27FC236}">
                  <a16:creationId xmlns:a16="http://schemas.microsoft.com/office/drawing/2014/main" id="{22025AD2-B9D9-71D5-C003-33AC8079E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85" name="TextBox 84">
              <a:extLst>
                <a:ext uri="{FF2B5EF4-FFF2-40B4-BE49-F238E27FC236}">
                  <a16:creationId xmlns:a16="http://schemas.microsoft.com/office/drawing/2014/main" id="{FDAF4439-57E3-43C4-CB28-72D3381211F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XIV</a:t>
              </a:r>
            </a:p>
          </p:txBody>
        </p:sp>
      </p:grpSp>
      <p:grpSp>
        <p:nvGrpSpPr>
          <p:cNvPr id="86" name="Group 85">
            <a:extLst>
              <a:ext uri="{FF2B5EF4-FFF2-40B4-BE49-F238E27FC236}">
                <a16:creationId xmlns:a16="http://schemas.microsoft.com/office/drawing/2014/main" id="{B4B2DA2B-CE45-A53A-14F0-95973932ECAB}"/>
              </a:ext>
            </a:extLst>
          </p:cNvPr>
          <p:cNvGrpSpPr/>
          <p:nvPr/>
        </p:nvGrpSpPr>
        <p:grpSpPr>
          <a:xfrm>
            <a:off x="4206882" y="2987769"/>
            <a:ext cx="1177966" cy="1077406"/>
            <a:chOff x="1177943" y="1668426"/>
            <a:chExt cx="1211047" cy="883922"/>
          </a:xfrm>
        </p:grpSpPr>
        <p:pic>
          <p:nvPicPr>
            <p:cNvPr id="87" name="Picture 86" descr="Text, whiteboard, square&#10;&#10;Description automatically generated">
              <a:extLst>
                <a:ext uri="{FF2B5EF4-FFF2-40B4-BE49-F238E27FC236}">
                  <a16:creationId xmlns:a16="http://schemas.microsoft.com/office/drawing/2014/main" id="{77D95632-562C-6BDE-1386-C5EB7CAB6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88" name="TextBox 87">
              <a:extLst>
                <a:ext uri="{FF2B5EF4-FFF2-40B4-BE49-F238E27FC236}">
                  <a16:creationId xmlns:a16="http://schemas.microsoft.com/office/drawing/2014/main" id="{50EAC6A0-8DCF-5CA0-B605-C80DE7A33E97}"/>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14</a:t>
              </a:r>
            </a:p>
          </p:txBody>
        </p:sp>
      </p:grpSp>
      <p:grpSp>
        <p:nvGrpSpPr>
          <p:cNvPr id="89" name="Group 88">
            <a:extLst>
              <a:ext uri="{FF2B5EF4-FFF2-40B4-BE49-F238E27FC236}">
                <a16:creationId xmlns:a16="http://schemas.microsoft.com/office/drawing/2014/main" id="{2FA32F39-F95D-F5E1-16C4-597C63F6AC4C}"/>
              </a:ext>
            </a:extLst>
          </p:cNvPr>
          <p:cNvGrpSpPr/>
          <p:nvPr/>
        </p:nvGrpSpPr>
        <p:grpSpPr>
          <a:xfrm>
            <a:off x="5420824" y="1784423"/>
            <a:ext cx="1177967" cy="1077405"/>
            <a:chOff x="1177942" y="1668427"/>
            <a:chExt cx="1211048" cy="883922"/>
          </a:xfrm>
        </p:grpSpPr>
        <p:pic>
          <p:nvPicPr>
            <p:cNvPr id="90" name="Picture 89" descr="Text, whiteboard, square&#10;&#10;Description automatically generated">
              <a:extLst>
                <a:ext uri="{FF2B5EF4-FFF2-40B4-BE49-F238E27FC236}">
                  <a16:creationId xmlns:a16="http://schemas.microsoft.com/office/drawing/2014/main" id="{6278A8B6-6F03-3028-80B8-7F5B60F2B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1" name="TextBox 90">
              <a:extLst>
                <a:ext uri="{FF2B5EF4-FFF2-40B4-BE49-F238E27FC236}">
                  <a16:creationId xmlns:a16="http://schemas.microsoft.com/office/drawing/2014/main" id="{1A622CC6-688E-953F-ED86-14B37440D55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XV</a:t>
              </a:r>
            </a:p>
          </p:txBody>
        </p:sp>
      </p:grpSp>
      <p:grpSp>
        <p:nvGrpSpPr>
          <p:cNvPr id="92" name="Group 91">
            <a:extLst>
              <a:ext uri="{FF2B5EF4-FFF2-40B4-BE49-F238E27FC236}">
                <a16:creationId xmlns:a16="http://schemas.microsoft.com/office/drawing/2014/main" id="{CB4C212B-AF24-F198-852C-E574145C7197}"/>
              </a:ext>
            </a:extLst>
          </p:cNvPr>
          <p:cNvGrpSpPr/>
          <p:nvPr/>
        </p:nvGrpSpPr>
        <p:grpSpPr>
          <a:xfrm>
            <a:off x="5420826" y="2987769"/>
            <a:ext cx="1177966" cy="1077406"/>
            <a:chOff x="1177943" y="1668426"/>
            <a:chExt cx="1211047" cy="883922"/>
          </a:xfrm>
        </p:grpSpPr>
        <p:pic>
          <p:nvPicPr>
            <p:cNvPr id="93" name="Picture 92" descr="Text, whiteboard, square&#10;&#10;Description automatically generated">
              <a:extLst>
                <a:ext uri="{FF2B5EF4-FFF2-40B4-BE49-F238E27FC236}">
                  <a16:creationId xmlns:a16="http://schemas.microsoft.com/office/drawing/2014/main" id="{B45A6EB9-617C-689C-B4EA-D0BEEEF2E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94" name="TextBox 93">
              <a:extLst>
                <a:ext uri="{FF2B5EF4-FFF2-40B4-BE49-F238E27FC236}">
                  <a16:creationId xmlns:a16="http://schemas.microsoft.com/office/drawing/2014/main" id="{02D856AD-EC13-60E8-9C59-FA704F65959D}"/>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15</a:t>
              </a:r>
            </a:p>
          </p:txBody>
        </p:sp>
      </p:grpSp>
      <p:grpSp>
        <p:nvGrpSpPr>
          <p:cNvPr id="95" name="Group 94">
            <a:extLst>
              <a:ext uri="{FF2B5EF4-FFF2-40B4-BE49-F238E27FC236}">
                <a16:creationId xmlns:a16="http://schemas.microsoft.com/office/drawing/2014/main" id="{588AF316-E069-A75D-6E3B-E0631A906791}"/>
              </a:ext>
            </a:extLst>
          </p:cNvPr>
          <p:cNvGrpSpPr/>
          <p:nvPr/>
        </p:nvGrpSpPr>
        <p:grpSpPr>
          <a:xfrm>
            <a:off x="6632404" y="1784423"/>
            <a:ext cx="1177967" cy="1077405"/>
            <a:chOff x="1177942" y="1668427"/>
            <a:chExt cx="1211048" cy="883922"/>
          </a:xfrm>
        </p:grpSpPr>
        <p:pic>
          <p:nvPicPr>
            <p:cNvPr id="96" name="Picture 95" descr="Text, whiteboard, square&#10;&#10;Description automatically generated">
              <a:extLst>
                <a:ext uri="{FF2B5EF4-FFF2-40B4-BE49-F238E27FC236}">
                  <a16:creationId xmlns:a16="http://schemas.microsoft.com/office/drawing/2014/main" id="{6FC1292E-E29D-34F3-511C-CE8431837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7" name="TextBox 96">
              <a:extLst>
                <a:ext uri="{FF2B5EF4-FFF2-40B4-BE49-F238E27FC236}">
                  <a16:creationId xmlns:a16="http://schemas.microsoft.com/office/drawing/2014/main" id="{A421520D-4BCA-FBA6-4B5E-7E7684D4E499}"/>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XVI</a:t>
              </a:r>
            </a:p>
          </p:txBody>
        </p:sp>
      </p:grpSp>
      <p:grpSp>
        <p:nvGrpSpPr>
          <p:cNvPr id="98" name="Group 97">
            <a:extLst>
              <a:ext uri="{FF2B5EF4-FFF2-40B4-BE49-F238E27FC236}">
                <a16:creationId xmlns:a16="http://schemas.microsoft.com/office/drawing/2014/main" id="{AC5FE5EB-CD73-7550-C5AA-744D1B7F2979}"/>
              </a:ext>
            </a:extLst>
          </p:cNvPr>
          <p:cNvGrpSpPr/>
          <p:nvPr/>
        </p:nvGrpSpPr>
        <p:grpSpPr>
          <a:xfrm>
            <a:off x="6632406" y="2987769"/>
            <a:ext cx="1177966" cy="1077406"/>
            <a:chOff x="1177943" y="1668426"/>
            <a:chExt cx="1211047" cy="883922"/>
          </a:xfrm>
        </p:grpSpPr>
        <p:pic>
          <p:nvPicPr>
            <p:cNvPr id="99" name="Picture 98" descr="Text, whiteboard, square&#10;&#10;Description automatically generated">
              <a:extLst>
                <a:ext uri="{FF2B5EF4-FFF2-40B4-BE49-F238E27FC236}">
                  <a16:creationId xmlns:a16="http://schemas.microsoft.com/office/drawing/2014/main" id="{C14667A1-804E-C521-9A24-4B94B3193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0" name="TextBox 99">
              <a:extLst>
                <a:ext uri="{FF2B5EF4-FFF2-40B4-BE49-F238E27FC236}">
                  <a16:creationId xmlns:a16="http://schemas.microsoft.com/office/drawing/2014/main" id="{EC44741D-A29B-69DF-075F-1F91912E601A}"/>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16</a:t>
              </a:r>
            </a:p>
          </p:txBody>
        </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13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20 </a:t>
            </a:r>
          </a:p>
        </p:txBody>
      </p:sp>
      <p:grpSp>
        <p:nvGrpSpPr>
          <p:cNvPr id="41" name="Group 40">
            <a:extLst>
              <a:ext uri="{FF2B5EF4-FFF2-40B4-BE49-F238E27FC236}">
                <a16:creationId xmlns:a16="http://schemas.microsoft.com/office/drawing/2014/main" id="{A47B7407-7338-D650-AA3D-758566D167CE}"/>
              </a:ext>
            </a:extLst>
          </p:cNvPr>
          <p:cNvGrpSpPr/>
          <p:nvPr/>
        </p:nvGrpSpPr>
        <p:grpSpPr>
          <a:xfrm>
            <a:off x="799771" y="1867641"/>
            <a:ext cx="1921952" cy="1025785"/>
            <a:chOff x="4321790" y="5677598"/>
            <a:chExt cx="6953507" cy="3711229"/>
          </a:xfrm>
        </p:grpSpPr>
        <p:sp>
          <p:nvSpPr>
            <p:cNvPr id="42" name="Oval 41">
              <a:extLst>
                <a:ext uri="{FF2B5EF4-FFF2-40B4-BE49-F238E27FC236}">
                  <a16:creationId xmlns:a16="http://schemas.microsoft.com/office/drawing/2014/main" id="{A69CDAD7-CB43-4A33-8B04-6E1AF87142CD}"/>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43" name="Picture 42">
              <a:extLst>
                <a:ext uri="{FF2B5EF4-FFF2-40B4-BE49-F238E27FC236}">
                  <a16:creationId xmlns:a16="http://schemas.microsoft.com/office/drawing/2014/main" id="{20DA3E2F-3390-F216-7843-E1CEB13B2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4321790" y="5748569"/>
              <a:ext cx="6953507" cy="3640258"/>
            </a:xfrm>
            <a:prstGeom prst="rect">
              <a:avLst/>
            </a:prstGeom>
          </p:spPr>
        </p:pic>
        <p:sp>
          <p:nvSpPr>
            <p:cNvPr id="44" name="TextBox 43">
              <a:extLst>
                <a:ext uri="{FF2B5EF4-FFF2-40B4-BE49-F238E27FC236}">
                  <a16:creationId xmlns:a16="http://schemas.microsoft.com/office/drawing/2014/main" id="{8E760833-31D5-96A5-5FDB-417A35B547A9}"/>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Viết</a:t>
              </a:r>
              <a:endParaRPr lang="en-US" sz="4050" b="1" dirty="0">
                <a:solidFill>
                  <a:srgbClr val="4472C4">
                    <a:lumMod val="75000"/>
                  </a:srgbClr>
                </a:solidFill>
                <a:latin typeface="Calibri" panose="020F0502020204030204"/>
              </a:endParaRPr>
            </a:p>
          </p:txBody>
        </p:sp>
      </p:grpSp>
      <p:grpSp>
        <p:nvGrpSpPr>
          <p:cNvPr id="45" name="Group 44">
            <a:extLst>
              <a:ext uri="{FF2B5EF4-FFF2-40B4-BE49-F238E27FC236}">
                <a16:creationId xmlns:a16="http://schemas.microsoft.com/office/drawing/2014/main" id="{CFC61C7B-E7BC-E9CA-2E05-85D56A29C461}"/>
              </a:ext>
            </a:extLst>
          </p:cNvPr>
          <p:cNvGrpSpPr/>
          <p:nvPr/>
        </p:nvGrpSpPr>
        <p:grpSpPr>
          <a:xfrm>
            <a:off x="811545" y="3270224"/>
            <a:ext cx="1910179" cy="1601397"/>
            <a:chOff x="4375484" y="5062818"/>
            <a:chExt cx="6953507" cy="5829467"/>
          </a:xfrm>
        </p:grpSpPr>
        <p:sp>
          <p:nvSpPr>
            <p:cNvPr id="46" name="Oval 45">
              <a:extLst>
                <a:ext uri="{FF2B5EF4-FFF2-40B4-BE49-F238E27FC236}">
                  <a16:creationId xmlns:a16="http://schemas.microsoft.com/office/drawing/2014/main" id="{001077CA-07F3-1820-398B-55EDC8706A11}"/>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47" name="Picture 46">
              <a:extLst>
                <a:ext uri="{FF2B5EF4-FFF2-40B4-BE49-F238E27FC236}">
                  <a16:creationId xmlns:a16="http://schemas.microsoft.com/office/drawing/2014/main" id="{9C110036-4799-DC43-6BCB-AE5EBF3F0B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375484" y="5062818"/>
              <a:ext cx="6953507" cy="3640259"/>
            </a:xfrm>
            <a:prstGeom prst="rect">
              <a:avLst/>
            </a:prstGeom>
          </p:spPr>
        </p:pic>
        <p:sp>
          <p:nvSpPr>
            <p:cNvPr id="48" name="TextBox 47">
              <a:extLst>
                <a:ext uri="{FF2B5EF4-FFF2-40B4-BE49-F238E27FC236}">
                  <a16:creationId xmlns:a16="http://schemas.microsoft.com/office/drawing/2014/main" id="{DBFAA40F-C27F-9B38-D520-34614102D7A5}"/>
                </a:ext>
              </a:extLst>
            </p:cNvPr>
            <p:cNvSpPr txBox="1"/>
            <p:nvPr/>
          </p:nvSpPr>
          <p:spPr>
            <a:xfrm>
              <a:off x="5100700" y="6018632"/>
              <a:ext cx="5367029" cy="4873653"/>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endParaRPr lang="en-US" sz="4050" b="1"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2473499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600"/>
                                        <p:tgtEl>
                                          <p:spTgt spid="41"/>
                                        </p:tgtEl>
                                      </p:cBhvr>
                                    </p:animEffect>
                                    <p:anim calcmode="lin" valueType="num">
                                      <p:cBhvr>
                                        <p:cTn id="8" dur="600" fill="hold"/>
                                        <p:tgtEl>
                                          <p:spTgt spid="41"/>
                                        </p:tgtEl>
                                        <p:attrNameLst>
                                          <p:attrName>ppt_x</p:attrName>
                                        </p:attrNameLst>
                                      </p:cBhvr>
                                      <p:tavLst>
                                        <p:tav tm="0">
                                          <p:val>
                                            <p:strVal val="#ppt_x"/>
                                          </p:val>
                                        </p:tav>
                                        <p:tav tm="100000">
                                          <p:val>
                                            <p:strVal val="#ppt_x"/>
                                          </p:val>
                                        </p:tav>
                                      </p:tavLst>
                                    </p:anim>
                                    <p:anim calcmode="lin" valueType="num">
                                      <p:cBhvr>
                                        <p:cTn id="9" dur="6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600"/>
                                        <p:tgtEl>
                                          <p:spTgt spid="45"/>
                                        </p:tgtEl>
                                      </p:cBhvr>
                                    </p:animEffect>
                                    <p:anim calcmode="lin" valueType="num">
                                      <p:cBhvr>
                                        <p:cTn id="15" dur="600" fill="hold"/>
                                        <p:tgtEl>
                                          <p:spTgt spid="45"/>
                                        </p:tgtEl>
                                        <p:attrNameLst>
                                          <p:attrName>ppt_x</p:attrName>
                                        </p:attrNameLst>
                                      </p:cBhvr>
                                      <p:tavLst>
                                        <p:tav tm="0">
                                          <p:val>
                                            <p:strVal val="#ppt_x"/>
                                          </p:val>
                                        </p:tav>
                                        <p:tav tm="100000">
                                          <p:val>
                                            <p:strVal val="#ppt_x"/>
                                          </p:val>
                                        </p:tav>
                                      </p:tavLst>
                                    </p:anim>
                                    <p:anim calcmode="lin" valueType="num">
                                      <p:cBhvr>
                                        <p:cTn id="16" dur="6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down)">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wipe(down)">
                                      <p:cBhvr>
                                        <p:cTn id="26" dur="500"/>
                                        <p:tgtEl>
                                          <p:spTgt spid="1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down)">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down)">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down)">
                                      <p:cBhvr>
                                        <p:cTn id="46" dur="5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wipe(down)">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down)">
                                      <p:cBhvr>
                                        <p:cTn id="5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01" name="Group 100">
            <a:extLst>
              <a:ext uri="{FF2B5EF4-FFF2-40B4-BE49-F238E27FC236}">
                <a16:creationId xmlns:a16="http://schemas.microsoft.com/office/drawing/2014/main" id="{717595C0-673C-7C52-C222-A677F919A0FE}"/>
              </a:ext>
            </a:extLst>
          </p:cNvPr>
          <p:cNvGrpSpPr/>
          <p:nvPr/>
        </p:nvGrpSpPr>
        <p:grpSpPr>
          <a:xfrm>
            <a:off x="2731075" y="1784423"/>
            <a:ext cx="1308704" cy="1077405"/>
            <a:chOff x="1143383" y="1668427"/>
            <a:chExt cx="1345457" cy="883922"/>
          </a:xfrm>
        </p:grpSpPr>
        <p:pic>
          <p:nvPicPr>
            <p:cNvPr id="102" name="Picture 101" descr="Text, whiteboard, square&#10;&#10;Description automatically generated">
              <a:extLst>
                <a:ext uri="{FF2B5EF4-FFF2-40B4-BE49-F238E27FC236}">
                  <a16:creationId xmlns:a16="http://schemas.microsoft.com/office/drawing/2014/main" id="{9B04B7E0-729A-0AA5-DD92-66B1296B5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3" name="TextBox 102">
              <a:extLst>
                <a:ext uri="{FF2B5EF4-FFF2-40B4-BE49-F238E27FC236}">
                  <a16:creationId xmlns:a16="http://schemas.microsoft.com/office/drawing/2014/main" id="{D144652C-BEF2-5A96-6AAB-50BD9093FF1A}"/>
                </a:ext>
              </a:extLst>
            </p:cNvPr>
            <p:cNvSpPr txBox="1"/>
            <p:nvPr/>
          </p:nvSpPr>
          <p:spPr>
            <a:xfrm>
              <a:off x="1143383" y="1847297"/>
              <a:ext cx="1345457" cy="530261"/>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XVII</a:t>
              </a:r>
            </a:p>
          </p:txBody>
        </p:sp>
      </p:grpSp>
      <p:grpSp>
        <p:nvGrpSpPr>
          <p:cNvPr id="104" name="Group 103">
            <a:extLst>
              <a:ext uri="{FF2B5EF4-FFF2-40B4-BE49-F238E27FC236}">
                <a16:creationId xmlns:a16="http://schemas.microsoft.com/office/drawing/2014/main" id="{30E406DC-58D0-8691-8B48-EE30BBF5FAAC}"/>
              </a:ext>
            </a:extLst>
          </p:cNvPr>
          <p:cNvGrpSpPr/>
          <p:nvPr/>
        </p:nvGrpSpPr>
        <p:grpSpPr>
          <a:xfrm>
            <a:off x="2764690" y="2987769"/>
            <a:ext cx="1177966" cy="1077406"/>
            <a:chOff x="1177943" y="1668426"/>
            <a:chExt cx="1211047" cy="883922"/>
          </a:xfrm>
        </p:grpSpPr>
        <p:pic>
          <p:nvPicPr>
            <p:cNvPr id="105" name="Picture 104" descr="Text, whiteboard, square&#10;&#10;Description automatically generated">
              <a:extLst>
                <a:ext uri="{FF2B5EF4-FFF2-40B4-BE49-F238E27FC236}">
                  <a16:creationId xmlns:a16="http://schemas.microsoft.com/office/drawing/2014/main" id="{E32ACDDB-648B-6F5C-A348-A45CBF965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6" name="TextBox 105">
              <a:extLst>
                <a:ext uri="{FF2B5EF4-FFF2-40B4-BE49-F238E27FC236}">
                  <a16:creationId xmlns:a16="http://schemas.microsoft.com/office/drawing/2014/main" id="{BCCB7B6B-1648-7DC3-8438-79D61280F908}"/>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17</a:t>
              </a:r>
            </a:p>
          </p:txBody>
        </p:sp>
      </p:grpSp>
      <p:grpSp>
        <p:nvGrpSpPr>
          <p:cNvPr id="107" name="Group 106">
            <a:extLst>
              <a:ext uri="{FF2B5EF4-FFF2-40B4-BE49-F238E27FC236}">
                <a16:creationId xmlns:a16="http://schemas.microsoft.com/office/drawing/2014/main" id="{3AA122EA-2238-EDB7-A566-CBC787D3FD11}"/>
              </a:ext>
            </a:extLst>
          </p:cNvPr>
          <p:cNvGrpSpPr/>
          <p:nvPr/>
        </p:nvGrpSpPr>
        <p:grpSpPr>
          <a:xfrm>
            <a:off x="3893386" y="1784423"/>
            <a:ext cx="1573763" cy="1077405"/>
            <a:chOff x="954627" y="1668427"/>
            <a:chExt cx="1617959" cy="883922"/>
          </a:xfrm>
        </p:grpSpPr>
        <p:pic>
          <p:nvPicPr>
            <p:cNvPr id="108" name="Picture 107" descr="Text, whiteboard, square&#10;&#10;Description automatically generated">
              <a:extLst>
                <a:ext uri="{FF2B5EF4-FFF2-40B4-BE49-F238E27FC236}">
                  <a16:creationId xmlns:a16="http://schemas.microsoft.com/office/drawing/2014/main" id="{24D2A2AE-B09A-1BDF-9F48-016A4B232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31" y="1668427"/>
              <a:ext cx="1397018" cy="883922"/>
            </a:xfrm>
            <a:prstGeom prst="rect">
              <a:avLst/>
            </a:prstGeom>
          </p:spPr>
        </p:pic>
        <p:sp>
          <p:nvSpPr>
            <p:cNvPr id="109" name="TextBox 108">
              <a:extLst>
                <a:ext uri="{FF2B5EF4-FFF2-40B4-BE49-F238E27FC236}">
                  <a16:creationId xmlns:a16="http://schemas.microsoft.com/office/drawing/2014/main" id="{E88C2D41-2EA8-6482-50DD-52CD2187FCA6}"/>
                </a:ext>
              </a:extLst>
            </p:cNvPr>
            <p:cNvSpPr txBox="1"/>
            <p:nvPr/>
          </p:nvSpPr>
          <p:spPr>
            <a:xfrm>
              <a:off x="954627" y="1827499"/>
              <a:ext cx="1617959" cy="530261"/>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XVIII</a:t>
              </a:r>
            </a:p>
          </p:txBody>
        </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13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20 </a:t>
            </a:r>
          </a:p>
        </p:txBody>
      </p:sp>
      <p:grpSp>
        <p:nvGrpSpPr>
          <p:cNvPr id="61" name="Group 60">
            <a:extLst>
              <a:ext uri="{FF2B5EF4-FFF2-40B4-BE49-F238E27FC236}">
                <a16:creationId xmlns:a16="http://schemas.microsoft.com/office/drawing/2014/main" id="{71179B86-7711-8104-8982-E499C3B848B3}"/>
              </a:ext>
            </a:extLst>
          </p:cNvPr>
          <p:cNvGrpSpPr/>
          <p:nvPr/>
        </p:nvGrpSpPr>
        <p:grpSpPr>
          <a:xfrm>
            <a:off x="5432340" y="1784423"/>
            <a:ext cx="1308704" cy="1077405"/>
            <a:chOff x="1143383" y="1668427"/>
            <a:chExt cx="1345457" cy="883922"/>
          </a:xfrm>
        </p:grpSpPr>
        <p:pic>
          <p:nvPicPr>
            <p:cNvPr id="62" name="Picture 61" descr="Text, whiteboard, square&#10;&#10;Description automatically generated">
              <a:extLst>
                <a:ext uri="{FF2B5EF4-FFF2-40B4-BE49-F238E27FC236}">
                  <a16:creationId xmlns:a16="http://schemas.microsoft.com/office/drawing/2014/main" id="{C628215D-4FCC-9D88-7A27-5392D8C5F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63" name="TextBox 62">
              <a:extLst>
                <a:ext uri="{FF2B5EF4-FFF2-40B4-BE49-F238E27FC236}">
                  <a16:creationId xmlns:a16="http://schemas.microsoft.com/office/drawing/2014/main" id="{31331033-58C4-C01C-5451-1B924593A2C5}"/>
                </a:ext>
              </a:extLst>
            </p:cNvPr>
            <p:cNvSpPr txBox="1"/>
            <p:nvPr/>
          </p:nvSpPr>
          <p:spPr>
            <a:xfrm>
              <a:off x="1143383" y="1847297"/>
              <a:ext cx="1345457" cy="530261"/>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XIX</a:t>
              </a:r>
            </a:p>
          </p:txBody>
        </p:sp>
      </p:grpSp>
      <p:grpSp>
        <p:nvGrpSpPr>
          <p:cNvPr id="64" name="Group 63">
            <a:extLst>
              <a:ext uri="{FF2B5EF4-FFF2-40B4-BE49-F238E27FC236}">
                <a16:creationId xmlns:a16="http://schemas.microsoft.com/office/drawing/2014/main" id="{9B3EB9E5-1990-B34E-AAC4-D69B96025853}"/>
              </a:ext>
            </a:extLst>
          </p:cNvPr>
          <p:cNvGrpSpPr/>
          <p:nvPr/>
        </p:nvGrpSpPr>
        <p:grpSpPr>
          <a:xfrm>
            <a:off x="5465955" y="2987769"/>
            <a:ext cx="1177966" cy="1077406"/>
            <a:chOff x="1177943" y="1668426"/>
            <a:chExt cx="1211047" cy="883922"/>
          </a:xfrm>
        </p:grpSpPr>
        <p:pic>
          <p:nvPicPr>
            <p:cNvPr id="68" name="Picture 67" descr="Text, whiteboard, square&#10;&#10;Description automatically generated">
              <a:extLst>
                <a:ext uri="{FF2B5EF4-FFF2-40B4-BE49-F238E27FC236}">
                  <a16:creationId xmlns:a16="http://schemas.microsoft.com/office/drawing/2014/main" id="{B45329DA-1310-0AAF-A513-22602219E8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9" name="TextBox 68">
              <a:extLst>
                <a:ext uri="{FF2B5EF4-FFF2-40B4-BE49-F238E27FC236}">
                  <a16:creationId xmlns:a16="http://schemas.microsoft.com/office/drawing/2014/main" id="{A6B56BB9-42FC-4DAA-B259-726C63C37AF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19</a:t>
              </a:r>
            </a:p>
          </p:txBody>
        </p:sp>
      </p:grpSp>
      <p:grpSp>
        <p:nvGrpSpPr>
          <p:cNvPr id="70" name="Group 69">
            <a:extLst>
              <a:ext uri="{FF2B5EF4-FFF2-40B4-BE49-F238E27FC236}">
                <a16:creationId xmlns:a16="http://schemas.microsoft.com/office/drawing/2014/main" id="{8C0A3426-1447-0F1D-3C91-93ACA19704CA}"/>
              </a:ext>
            </a:extLst>
          </p:cNvPr>
          <p:cNvGrpSpPr/>
          <p:nvPr/>
        </p:nvGrpSpPr>
        <p:grpSpPr>
          <a:xfrm>
            <a:off x="6818936" y="1784423"/>
            <a:ext cx="1177967" cy="1077405"/>
            <a:chOff x="1177942" y="1668427"/>
            <a:chExt cx="1211048" cy="883922"/>
          </a:xfrm>
        </p:grpSpPr>
        <p:pic>
          <p:nvPicPr>
            <p:cNvPr id="71" name="Picture 70" descr="Text, whiteboard, square&#10;&#10;Description automatically generated">
              <a:extLst>
                <a:ext uri="{FF2B5EF4-FFF2-40B4-BE49-F238E27FC236}">
                  <a16:creationId xmlns:a16="http://schemas.microsoft.com/office/drawing/2014/main" id="{13B37D01-A64B-8CAD-0DB4-980F07016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72" name="TextBox 71">
              <a:extLst>
                <a:ext uri="{FF2B5EF4-FFF2-40B4-BE49-F238E27FC236}">
                  <a16:creationId xmlns:a16="http://schemas.microsoft.com/office/drawing/2014/main" id="{0BA7D927-D7A8-850D-2214-684FD5C8B360}"/>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XX</a:t>
              </a:r>
            </a:p>
          </p:txBody>
        </p:sp>
      </p:grpSp>
      <p:grpSp>
        <p:nvGrpSpPr>
          <p:cNvPr id="78" name="Group 77">
            <a:extLst>
              <a:ext uri="{FF2B5EF4-FFF2-40B4-BE49-F238E27FC236}">
                <a16:creationId xmlns:a16="http://schemas.microsoft.com/office/drawing/2014/main" id="{462016E2-66EE-5CD0-B574-873979F7A46C}"/>
              </a:ext>
            </a:extLst>
          </p:cNvPr>
          <p:cNvGrpSpPr/>
          <p:nvPr/>
        </p:nvGrpSpPr>
        <p:grpSpPr>
          <a:xfrm>
            <a:off x="6818938" y="2987769"/>
            <a:ext cx="1177966" cy="1077406"/>
            <a:chOff x="1177943" y="1668426"/>
            <a:chExt cx="1211047" cy="883922"/>
          </a:xfrm>
        </p:grpSpPr>
        <p:pic>
          <p:nvPicPr>
            <p:cNvPr id="79" name="Picture 78" descr="Text, whiteboard, square&#10;&#10;Description automatically generated">
              <a:extLst>
                <a:ext uri="{FF2B5EF4-FFF2-40B4-BE49-F238E27FC236}">
                  <a16:creationId xmlns:a16="http://schemas.microsoft.com/office/drawing/2014/main" id="{84213311-A6CE-5951-9F1A-9F7738512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80" name="TextBox 79">
              <a:extLst>
                <a:ext uri="{FF2B5EF4-FFF2-40B4-BE49-F238E27FC236}">
                  <a16:creationId xmlns:a16="http://schemas.microsoft.com/office/drawing/2014/main" id="{982FC6AD-4423-30D6-83DA-6AFED6409F96}"/>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20</a:t>
              </a:r>
            </a:p>
          </p:txBody>
        </p:sp>
      </p:grpSp>
      <p:grpSp>
        <p:nvGrpSpPr>
          <p:cNvPr id="66" name="Group 65">
            <a:extLst>
              <a:ext uri="{FF2B5EF4-FFF2-40B4-BE49-F238E27FC236}">
                <a16:creationId xmlns:a16="http://schemas.microsoft.com/office/drawing/2014/main" id="{44D6382C-C9CD-9D61-3C9F-14B3DEAF8459}"/>
              </a:ext>
            </a:extLst>
          </p:cNvPr>
          <p:cNvGrpSpPr/>
          <p:nvPr/>
        </p:nvGrpSpPr>
        <p:grpSpPr>
          <a:xfrm>
            <a:off x="3893386" y="3004575"/>
            <a:ext cx="1573763" cy="1077405"/>
            <a:chOff x="954627" y="1668427"/>
            <a:chExt cx="1617959" cy="883922"/>
          </a:xfrm>
        </p:grpSpPr>
        <p:pic>
          <p:nvPicPr>
            <p:cNvPr id="67" name="Picture 66" descr="Text, whiteboard, square&#10;&#10;Description automatically generated">
              <a:extLst>
                <a:ext uri="{FF2B5EF4-FFF2-40B4-BE49-F238E27FC236}">
                  <a16:creationId xmlns:a16="http://schemas.microsoft.com/office/drawing/2014/main" id="{12C128A7-2856-95E1-BD3D-52F12BA2E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31" y="1668427"/>
              <a:ext cx="1397018" cy="883922"/>
            </a:xfrm>
            <a:prstGeom prst="rect">
              <a:avLst/>
            </a:prstGeom>
          </p:spPr>
        </p:pic>
        <p:sp>
          <p:nvSpPr>
            <p:cNvPr id="73" name="TextBox 72">
              <a:extLst>
                <a:ext uri="{FF2B5EF4-FFF2-40B4-BE49-F238E27FC236}">
                  <a16:creationId xmlns:a16="http://schemas.microsoft.com/office/drawing/2014/main" id="{C0D68618-E978-9432-D79D-1B95F674E12D}"/>
                </a:ext>
              </a:extLst>
            </p:cNvPr>
            <p:cNvSpPr txBox="1"/>
            <p:nvPr/>
          </p:nvSpPr>
          <p:spPr>
            <a:xfrm>
              <a:off x="954627" y="1827499"/>
              <a:ext cx="1617959" cy="530261"/>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18</a:t>
              </a:r>
            </a:p>
          </p:txBody>
        </p:sp>
      </p:grpSp>
      <p:grpSp>
        <p:nvGrpSpPr>
          <p:cNvPr id="74" name="Group 73">
            <a:extLst>
              <a:ext uri="{FF2B5EF4-FFF2-40B4-BE49-F238E27FC236}">
                <a16:creationId xmlns:a16="http://schemas.microsoft.com/office/drawing/2014/main" id="{E7359C1A-7849-61E4-1A92-4A4D926F2B59}"/>
              </a:ext>
            </a:extLst>
          </p:cNvPr>
          <p:cNvGrpSpPr/>
          <p:nvPr/>
        </p:nvGrpSpPr>
        <p:grpSpPr>
          <a:xfrm>
            <a:off x="412480" y="1711101"/>
            <a:ext cx="1921952" cy="1025785"/>
            <a:chOff x="4321790" y="5677598"/>
            <a:chExt cx="6953507" cy="3711229"/>
          </a:xfrm>
        </p:grpSpPr>
        <p:sp>
          <p:nvSpPr>
            <p:cNvPr id="75" name="Oval 74">
              <a:extLst>
                <a:ext uri="{FF2B5EF4-FFF2-40B4-BE49-F238E27FC236}">
                  <a16:creationId xmlns:a16="http://schemas.microsoft.com/office/drawing/2014/main" id="{0F310487-20EA-CF08-C3E3-9B1C2EECE3F6}"/>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6" name="Picture 75">
              <a:extLst>
                <a:ext uri="{FF2B5EF4-FFF2-40B4-BE49-F238E27FC236}">
                  <a16:creationId xmlns:a16="http://schemas.microsoft.com/office/drawing/2014/main" id="{DD6411F3-BB68-E114-9F79-3AA999810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4321790" y="5748569"/>
              <a:ext cx="6953507" cy="3640258"/>
            </a:xfrm>
            <a:prstGeom prst="rect">
              <a:avLst/>
            </a:prstGeom>
          </p:spPr>
        </p:pic>
        <p:sp>
          <p:nvSpPr>
            <p:cNvPr id="77" name="TextBox 76">
              <a:extLst>
                <a:ext uri="{FF2B5EF4-FFF2-40B4-BE49-F238E27FC236}">
                  <a16:creationId xmlns:a16="http://schemas.microsoft.com/office/drawing/2014/main" id="{F610C04B-3BA5-1734-6D79-04E4C4206D5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Viết</a:t>
              </a:r>
              <a:endParaRPr lang="en-US" sz="4050" b="1" dirty="0">
                <a:solidFill>
                  <a:srgbClr val="4472C4">
                    <a:lumMod val="75000"/>
                  </a:srgbClr>
                </a:solidFill>
                <a:latin typeface="Calibri" panose="020F0502020204030204"/>
              </a:endParaRPr>
            </a:p>
          </p:txBody>
        </p:sp>
      </p:grpSp>
      <p:grpSp>
        <p:nvGrpSpPr>
          <p:cNvPr id="81" name="Group 80">
            <a:extLst>
              <a:ext uri="{FF2B5EF4-FFF2-40B4-BE49-F238E27FC236}">
                <a16:creationId xmlns:a16="http://schemas.microsoft.com/office/drawing/2014/main" id="{81FF834C-ACBA-DA5F-9D32-83E2A535D5A9}"/>
              </a:ext>
            </a:extLst>
          </p:cNvPr>
          <p:cNvGrpSpPr/>
          <p:nvPr/>
        </p:nvGrpSpPr>
        <p:grpSpPr>
          <a:xfrm>
            <a:off x="424254" y="3113685"/>
            <a:ext cx="1910179" cy="1601397"/>
            <a:chOff x="4375484" y="5062818"/>
            <a:chExt cx="6953507" cy="5829467"/>
          </a:xfrm>
        </p:grpSpPr>
        <p:sp>
          <p:nvSpPr>
            <p:cNvPr id="82" name="Oval 81">
              <a:extLst>
                <a:ext uri="{FF2B5EF4-FFF2-40B4-BE49-F238E27FC236}">
                  <a16:creationId xmlns:a16="http://schemas.microsoft.com/office/drawing/2014/main" id="{49E1E6B4-C64E-8476-DB24-F8EFE0892BF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113" name="Picture 112">
              <a:extLst>
                <a:ext uri="{FF2B5EF4-FFF2-40B4-BE49-F238E27FC236}">
                  <a16:creationId xmlns:a16="http://schemas.microsoft.com/office/drawing/2014/main" id="{C95223FD-CC94-1906-86E6-3F4164321A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375484" y="5062818"/>
              <a:ext cx="6953507" cy="3640259"/>
            </a:xfrm>
            <a:prstGeom prst="rect">
              <a:avLst/>
            </a:prstGeom>
          </p:spPr>
        </p:pic>
        <p:sp>
          <p:nvSpPr>
            <p:cNvPr id="117" name="TextBox 116">
              <a:extLst>
                <a:ext uri="{FF2B5EF4-FFF2-40B4-BE49-F238E27FC236}">
                  <a16:creationId xmlns:a16="http://schemas.microsoft.com/office/drawing/2014/main" id="{0E73C05C-0A45-971E-D952-8D9CC5A8BCD8}"/>
                </a:ext>
              </a:extLst>
            </p:cNvPr>
            <p:cNvSpPr txBox="1"/>
            <p:nvPr/>
          </p:nvSpPr>
          <p:spPr>
            <a:xfrm>
              <a:off x="5100700" y="6018632"/>
              <a:ext cx="5367029" cy="4873653"/>
            </a:xfrm>
            <a:prstGeom prst="rect">
              <a:avLst/>
            </a:prstGeom>
            <a:noFill/>
          </p:spPr>
          <p:txBody>
            <a:bodyPr wrap="square" rtlCol="0">
              <a:spAutoFit/>
            </a:bodyPr>
            <a:lstStyle/>
            <a:p>
              <a:pPr algn="ctr"/>
              <a:r>
                <a:rPr lang="en-US" sz="4050" b="1" dirty="0" err="1">
                  <a:solidFill>
                    <a:srgbClr val="4472C4">
                      <a:lumMod val="75000"/>
                    </a:srgbClr>
                  </a:solidFill>
                  <a:latin typeface="Calibri" panose="020F0502020204030204"/>
                </a:rPr>
                <a:t>Đọc</a:t>
              </a:r>
              <a:r>
                <a:rPr lang="en-US" sz="4050" b="1" dirty="0">
                  <a:solidFill>
                    <a:srgbClr val="4472C4">
                      <a:lumMod val="75000"/>
                    </a:srgbClr>
                  </a:solidFill>
                  <a:latin typeface="Calibri" panose="020F0502020204030204"/>
                </a:rPr>
                <a:t> </a:t>
              </a:r>
              <a:r>
                <a:rPr lang="en-US" sz="4050" b="1" dirty="0" err="1">
                  <a:solidFill>
                    <a:srgbClr val="4472C4">
                      <a:lumMod val="75000"/>
                    </a:srgbClr>
                  </a:solidFill>
                  <a:latin typeface="Calibri" panose="020F0502020204030204"/>
                </a:rPr>
                <a:t>là</a:t>
              </a:r>
              <a:endParaRPr lang="en-US" sz="4050" b="1"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217403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600"/>
                                        <p:tgtEl>
                                          <p:spTgt spid="74"/>
                                        </p:tgtEl>
                                      </p:cBhvr>
                                    </p:animEffect>
                                    <p:anim calcmode="lin" valueType="num">
                                      <p:cBhvr>
                                        <p:cTn id="8" dur="600" fill="hold"/>
                                        <p:tgtEl>
                                          <p:spTgt spid="74"/>
                                        </p:tgtEl>
                                        <p:attrNameLst>
                                          <p:attrName>ppt_x</p:attrName>
                                        </p:attrNameLst>
                                      </p:cBhvr>
                                      <p:tavLst>
                                        <p:tav tm="0">
                                          <p:val>
                                            <p:strVal val="#ppt_x"/>
                                          </p:val>
                                        </p:tav>
                                        <p:tav tm="100000">
                                          <p:val>
                                            <p:strVal val="#ppt_x"/>
                                          </p:val>
                                        </p:tav>
                                      </p:tavLst>
                                    </p:anim>
                                    <p:anim calcmode="lin" valueType="num">
                                      <p:cBhvr>
                                        <p:cTn id="9" dur="6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600"/>
                                        <p:tgtEl>
                                          <p:spTgt spid="81"/>
                                        </p:tgtEl>
                                      </p:cBhvr>
                                    </p:animEffect>
                                    <p:anim calcmode="lin" valueType="num">
                                      <p:cBhvr>
                                        <p:cTn id="15" dur="600" fill="hold"/>
                                        <p:tgtEl>
                                          <p:spTgt spid="81"/>
                                        </p:tgtEl>
                                        <p:attrNameLst>
                                          <p:attrName>ppt_x</p:attrName>
                                        </p:attrNameLst>
                                      </p:cBhvr>
                                      <p:tavLst>
                                        <p:tav tm="0">
                                          <p:val>
                                            <p:strVal val="#ppt_x"/>
                                          </p:val>
                                        </p:tav>
                                        <p:tav tm="100000">
                                          <p:val>
                                            <p:strVal val="#ppt_x"/>
                                          </p:val>
                                        </p:tav>
                                      </p:tavLst>
                                    </p:anim>
                                    <p:anim calcmode="lin" valueType="num">
                                      <p:cBhvr>
                                        <p:cTn id="16" dur="6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down)">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down)">
                                      <p:cBhvr>
                                        <p:cTn id="26" dur="500"/>
                                        <p:tgtEl>
                                          <p:spTgt spid="10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wipe(down)">
                                      <p:cBhvr>
                                        <p:cTn id="31" dur="500"/>
                                        <p:tgtEl>
                                          <p:spTgt spid="10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down)">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down)">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wipe(down)">
                                      <p:cBhvr>
                                        <p:cTn id="5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4314574"/>
            <a:ext cx="9289775" cy="1587238"/>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33705" y="4966247"/>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5" name="Group 4">
            <a:extLst>
              <a:ext uri="{FF2B5EF4-FFF2-40B4-BE49-F238E27FC236}">
                <a16:creationId xmlns:a16="http://schemas.microsoft.com/office/drawing/2014/main" id="{B9CD443A-107B-3370-DC6B-46820717741F}"/>
              </a:ext>
            </a:extLst>
          </p:cNvPr>
          <p:cNvGrpSpPr/>
          <p:nvPr/>
        </p:nvGrpSpPr>
        <p:grpSpPr>
          <a:xfrm>
            <a:off x="2201462" y="2734947"/>
            <a:ext cx="4935011" cy="2256932"/>
            <a:chOff x="326175" y="4151778"/>
            <a:chExt cx="6580014" cy="3009242"/>
          </a:xfrm>
        </p:grpSpPr>
        <p:grpSp>
          <p:nvGrpSpPr>
            <p:cNvPr id="114" name="Group 113">
              <a:extLst>
                <a:ext uri="{FF2B5EF4-FFF2-40B4-BE49-F238E27FC236}">
                  <a16:creationId xmlns:a16="http://schemas.microsoft.com/office/drawing/2014/main" id="{D925FEAB-BEEB-8E8E-AE91-D720E457D773}"/>
                </a:ext>
              </a:extLst>
            </p:cNvPr>
            <p:cNvGrpSpPr/>
            <p:nvPr/>
          </p:nvGrpSpPr>
          <p:grpSpPr>
            <a:xfrm>
              <a:off x="388038" y="4151778"/>
              <a:ext cx="1570622" cy="1436540"/>
              <a:chOff x="1177942" y="1668427"/>
              <a:chExt cx="1211048" cy="883922"/>
            </a:xfrm>
          </p:grpSpPr>
          <p:pic>
            <p:nvPicPr>
              <p:cNvPr id="115" name="Picture 114" descr="Text, whiteboard, square&#10;&#10;Description automatically generated">
                <a:extLst>
                  <a:ext uri="{FF2B5EF4-FFF2-40B4-BE49-F238E27FC236}">
                    <a16:creationId xmlns:a16="http://schemas.microsoft.com/office/drawing/2014/main" id="{C47CF4B8-3F9B-CD4B-4970-1C16D578D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16" name="TextBox 115">
                <a:extLst>
                  <a:ext uri="{FF2B5EF4-FFF2-40B4-BE49-F238E27FC236}">
                    <a16:creationId xmlns:a16="http://schemas.microsoft.com/office/drawing/2014/main" id="{6D464B6B-5EDA-EE9C-0802-B0C87CDA785A}"/>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XIII</a:t>
                </a:r>
              </a:p>
            </p:txBody>
          </p:sp>
        </p:grpSp>
        <p:grpSp>
          <p:nvGrpSpPr>
            <p:cNvPr id="83" name="Group 82">
              <a:extLst>
                <a:ext uri="{FF2B5EF4-FFF2-40B4-BE49-F238E27FC236}">
                  <a16:creationId xmlns:a16="http://schemas.microsoft.com/office/drawing/2014/main" id="{6E43BE74-4C4C-7FB1-5432-360BE028151C}"/>
                </a:ext>
              </a:extLst>
            </p:cNvPr>
            <p:cNvGrpSpPr/>
            <p:nvPr/>
          </p:nvGrpSpPr>
          <p:grpSpPr>
            <a:xfrm>
              <a:off x="2003478" y="4151778"/>
              <a:ext cx="1570622" cy="1436540"/>
              <a:chOff x="1177942" y="1668427"/>
              <a:chExt cx="1211048" cy="883922"/>
            </a:xfrm>
          </p:grpSpPr>
          <p:pic>
            <p:nvPicPr>
              <p:cNvPr id="84" name="Picture 83" descr="Text, whiteboard, square&#10;&#10;Description automatically generated">
                <a:extLst>
                  <a:ext uri="{FF2B5EF4-FFF2-40B4-BE49-F238E27FC236}">
                    <a16:creationId xmlns:a16="http://schemas.microsoft.com/office/drawing/2014/main" id="{22025AD2-B9D9-71D5-C003-33AC8079E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85" name="TextBox 84">
                <a:extLst>
                  <a:ext uri="{FF2B5EF4-FFF2-40B4-BE49-F238E27FC236}">
                    <a16:creationId xmlns:a16="http://schemas.microsoft.com/office/drawing/2014/main" id="{FDAF4439-57E3-43C4-CB28-72D3381211F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XIX</a:t>
                </a:r>
              </a:p>
            </p:txBody>
          </p:sp>
        </p:grpSp>
        <p:grpSp>
          <p:nvGrpSpPr>
            <p:cNvPr id="89" name="Group 88">
              <a:extLst>
                <a:ext uri="{FF2B5EF4-FFF2-40B4-BE49-F238E27FC236}">
                  <a16:creationId xmlns:a16="http://schemas.microsoft.com/office/drawing/2014/main" id="{2FA32F39-F95D-F5E1-16C4-597C63F6AC4C}"/>
                </a:ext>
              </a:extLst>
            </p:cNvPr>
            <p:cNvGrpSpPr/>
            <p:nvPr/>
          </p:nvGrpSpPr>
          <p:grpSpPr>
            <a:xfrm>
              <a:off x="3622070" y="4151778"/>
              <a:ext cx="1570622" cy="1436540"/>
              <a:chOff x="1177942" y="1668427"/>
              <a:chExt cx="1211048" cy="883922"/>
            </a:xfrm>
          </p:grpSpPr>
          <p:pic>
            <p:nvPicPr>
              <p:cNvPr id="90" name="Picture 89" descr="Text, whiteboard, square&#10;&#10;Description automatically generated">
                <a:extLst>
                  <a:ext uri="{FF2B5EF4-FFF2-40B4-BE49-F238E27FC236}">
                    <a16:creationId xmlns:a16="http://schemas.microsoft.com/office/drawing/2014/main" id="{6278A8B6-6F03-3028-80B8-7F5B60F2B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1" name="TextBox 90">
                <a:extLst>
                  <a:ext uri="{FF2B5EF4-FFF2-40B4-BE49-F238E27FC236}">
                    <a16:creationId xmlns:a16="http://schemas.microsoft.com/office/drawing/2014/main" id="{1A622CC6-688E-953F-ED86-14B37440D55C}"/>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XV</a:t>
                </a:r>
              </a:p>
            </p:txBody>
          </p:sp>
        </p:grpSp>
        <p:grpSp>
          <p:nvGrpSpPr>
            <p:cNvPr id="95" name="Group 94">
              <a:extLst>
                <a:ext uri="{FF2B5EF4-FFF2-40B4-BE49-F238E27FC236}">
                  <a16:creationId xmlns:a16="http://schemas.microsoft.com/office/drawing/2014/main" id="{588AF316-E069-A75D-6E3B-E0631A906791}"/>
                </a:ext>
              </a:extLst>
            </p:cNvPr>
            <p:cNvGrpSpPr/>
            <p:nvPr/>
          </p:nvGrpSpPr>
          <p:grpSpPr>
            <a:xfrm>
              <a:off x="5237510" y="4151778"/>
              <a:ext cx="1570622" cy="1436540"/>
              <a:chOff x="1177942" y="1668427"/>
              <a:chExt cx="1211048" cy="883922"/>
            </a:xfrm>
          </p:grpSpPr>
          <p:pic>
            <p:nvPicPr>
              <p:cNvPr id="96" name="Picture 95" descr="Text, whiteboard, square&#10;&#10;Description automatically generated">
                <a:extLst>
                  <a:ext uri="{FF2B5EF4-FFF2-40B4-BE49-F238E27FC236}">
                    <a16:creationId xmlns:a16="http://schemas.microsoft.com/office/drawing/2014/main" id="{6FC1292E-E29D-34F3-511C-CE8431837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97" name="TextBox 96">
                <a:extLst>
                  <a:ext uri="{FF2B5EF4-FFF2-40B4-BE49-F238E27FC236}">
                    <a16:creationId xmlns:a16="http://schemas.microsoft.com/office/drawing/2014/main" id="{A421520D-4BCA-FBA6-4B5E-7E7684D4E499}"/>
                  </a:ext>
                </a:extLst>
              </p:cNvPr>
              <p:cNvSpPr txBox="1"/>
              <p:nvPr/>
            </p:nvSpPr>
            <p:spPr>
              <a:xfrm>
                <a:off x="1177942" y="1821585"/>
                <a:ext cx="1211047" cy="596544"/>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XVI</a:t>
                </a:r>
              </a:p>
            </p:txBody>
          </p:sp>
        </p:grpSp>
        <p:grpSp>
          <p:nvGrpSpPr>
            <p:cNvPr id="101" name="Group 100">
              <a:extLst>
                <a:ext uri="{FF2B5EF4-FFF2-40B4-BE49-F238E27FC236}">
                  <a16:creationId xmlns:a16="http://schemas.microsoft.com/office/drawing/2014/main" id="{717595C0-673C-7C52-C222-A677F919A0FE}"/>
                </a:ext>
              </a:extLst>
            </p:cNvPr>
            <p:cNvGrpSpPr/>
            <p:nvPr/>
          </p:nvGrpSpPr>
          <p:grpSpPr>
            <a:xfrm>
              <a:off x="326175" y="5724480"/>
              <a:ext cx="1764174" cy="1436540"/>
              <a:chOff x="1130242" y="1668427"/>
              <a:chExt cx="1360289" cy="883922"/>
            </a:xfrm>
          </p:grpSpPr>
          <p:pic>
            <p:nvPicPr>
              <p:cNvPr id="102" name="Picture 101" descr="Text, whiteboard, square&#10;&#10;Description automatically generated">
                <a:extLst>
                  <a:ext uri="{FF2B5EF4-FFF2-40B4-BE49-F238E27FC236}">
                    <a16:creationId xmlns:a16="http://schemas.microsoft.com/office/drawing/2014/main" id="{9B04B7E0-729A-0AA5-DD92-66B1296B5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3" name="TextBox 102">
                <a:extLst>
                  <a:ext uri="{FF2B5EF4-FFF2-40B4-BE49-F238E27FC236}">
                    <a16:creationId xmlns:a16="http://schemas.microsoft.com/office/drawing/2014/main" id="{D144652C-BEF2-5A96-6AAB-50BD9093FF1A}"/>
                  </a:ext>
                </a:extLst>
              </p:cNvPr>
              <p:cNvSpPr txBox="1"/>
              <p:nvPr/>
            </p:nvSpPr>
            <p:spPr>
              <a:xfrm>
                <a:off x="1130242" y="1827700"/>
                <a:ext cx="1360289" cy="530261"/>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XVII</a:t>
                </a:r>
              </a:p>
            </p:txBody>
          </p:sp>
        </p:grpSp>
        <p:grpSp>
          <p:nvGrpSpPr>
            <p:cNvPr id="107" name="Group 106">
              <a:extLst>
                <a:ext uri="{FF2B5EF4-FFF2-40B4-BE49-F238E27FC236}">
                  <a16:creationId xmlns:a16="http://schemas.microsoft.com/office/drawing/2014/main" id="{3AA122EA-2238-EDB7-A566-CBC787D3FD11}"/>
                </a:ext>
              </a:extLst>
            </p:cNvPr>
            <p:cNvGrpSpPr/>
            <p:nvPr/>
          </p:nvGrpSpPr>
          <p:grpSpPr>
            <a:xfrm>
              <a:off x="1962715" y="5724480"/>
              <a:ext cx="4943474" cy="1436540"/>
              <a:chOff x="1146511" y="1668427"/>
              <a:chExt cx="3811729" cy="883922"/>
            </a:xfrm>
          </p:grpSpPr>
          <p:pic>
            <p:nvPicPr>
              <p:cNvPr id="108" name="Picture 107" descr="Text, whiteboard, square&#10;&#10;Description automatically generated">
                <a:extLst>
                  <a:ext uri="{FF2B5EF4-FFF2-40B4-BE49-F238E27FC236}">
                    <a16:creationId xmlns:a16="http://schemas.microsoft.com/office/drawing/2014/main" id="{24D2A2AE-B09A-1BDF-9F48-016A4B232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943" y="1668427"/>
                <a:ext cx="1211047" cy="883922"/>
              </a:xfrm>
              <a:prstGeom prst="rect">
                <a:avLst/>
              </a:prstGeom>
            </p:spPr>
          </p:pic>
          <p:sp>
            <p:nvSpPr>
              <p:cNvPr id="109" name="TextBox 108">
                <a:extLst>
                  <a:ext uri="{FF2B5EF4-FFF2-40B4-BE49-F238E27FC236}">
                    <a16:creationId xmlns:a16="http://schemas.microsoft.com/office/drawing/2014/main" id="{E88C2D41-2EA8-6482-50DD-52CD2187FCA6}"/>
                  </a:ext>
                </a:extLst>
              </p:cNvPr>
              <p:cNvSpPr txBox="1"/>
              <p:nvPr/>
            </p:nvSpPr>
            <p:spPr>
              <a:xfrm>
                <a:off x="1146511" y="1838989"/>
                <a:ext cx="1360288" cy="492385"/>
              </a:xfrm>
              <a:prstGeom prst="rect">
                <a:avLst/>
              </a:prstGeom>
              <a:noFill/>
            </p:spPr>
            <p:txBody>
              <a:bodyPr wrap="square" rtlCol="0">
                <a:spAutoFit/>
              </a:bodyPr>
              <a:lstStyle/>
              <a:p>
                <a:pPr algn="ctr"/>
                <a:r>
                  <a:rPr lang="en-US" sz="3300" b="1" dirty="0">
                    <a:solidFill>
                      <a:srgbClr val="44546A">
                        <a:lumMod val="50000"/>
                      </a:srgbClr>
                    </a:solidFill>
                    <a:latin typeface="Times New Roman" panose="02020603050405020304" pitchFamily="18" charset="0"/>
                    <a:cs typeface="Times New Roman" panose="02020603050405020304" pitchFamily="18" charset="0"/>
                  </a:rPr>
                  <a:t>XVIII</a:t>
                </a:r>
              </a:p>
            </p:txBody>
          </p:sp>
          <p:pic>
            <p:nvPicPr>
              <p:cNvPr id="66" name="Picture 65" descr="Text, whiteboard, square&#10;&#10;Description automatically generated">
                <a:extLst>
                  <a:ext uri="{FF2B5EF4-FFF2-40B4-BE49-F238E27FC236}">
                    <a16:creationId xmlns:a16="http://schemas.microsoft.com/office/drawing/2014/main" id="{EFE73542-F84D-BE74-3609-0CC20D81F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907" y="1668427"/>
                <a:ext cx="1211047" cy="883922"/>
              </a:xfrm>
              <a:prstGeom prst="rect">
                <a:avLst/>
              </a:prstGeom>
            </p:spPr>
          </p:pic>
          <p:sp>
            <p:nvSpPr>
              <p:cNvPr id="67" name="TextBox 66">
                <a:extLst>
                  <a:ext uri="{FF2B5EF4-FFF2-40B4-BE49-F238E27FC236}">
                    <a16:creationId xmlns:a16="http://schemas.microsoft.com/office/drawing/2014/main" id="{B9D1C7BC-2447-0B65-2823-F5BED4E55D23}"/>
                  </a:ext>
                </a:extLst>
              </p:cNvPr>
              <p:cNvSpPr txBox="1"/>
              <p:nvPr/>
            </p:nvSpPr>
            <p:spPr>
              <a:xfrm>
                <a:off x="2416978" y="1838989"/>
                <a:ext cx="1279467" cy="492385"/>
              </a:xfrm>
              <a:prstGeom prst="rect">
                <a:avLst/>
              </a:prstGeom>
              <a:noFill/>
            </p:spPr>
            <p:txBody>
              <a:bodyPr wrap="square" rtlCol="0">
                <a:spAutoFit/>
              </a:bodyPr>
              <a:lstStyle/>
              <a:p>
                <a:pPr algn="ctr"/>
                <a:r>
                  <a:rPr lang="en-US" sz="3300" b="1" dirty="0">
                    <a:solidFill>
                      <a:srgbClr val="44546A">
                        <a:lumMod val="50000"/>
                      </a:srgbClr>
                    </a:solidFill>
                    <a:latin typeface="Times New Roman" panose="02020603050405020304" pitchFamily="18" charset="0"/>
                    <a:cs typeface="Times New Roman" panose="02020603050405020304" pitchFamily="18" charset="0"/>
                  </a:rPr>
                  <a:t>XIX</a:t>
                </a:r>
              </a:p>
            </p:txBody>
          </p:sp>
          <p:pic>
            <p:nvPicPr>
              <p:cNvPr id="68" name="Picture 67" descr="Text, whiteboard, square&#10;&#10;Description automatically generated">
                <a:extLst>
                  <a:ext uri="{FF2B5EF4-FFF2-40B4-BE49-F238E27FC236}">
                    <a16:creationId xmlns:a16="http://schemas.microsoft.com/office/drawing/2014/main" id="{2729B44C-D195-BDFD-F2F9-700B75ABA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702" y="1668427"/>
                <a:ext cx="1211047" cy="883922"/>
              </a:xfrm>
              <a:prstGeom prst="rect">
                <a:avLst/>
              </a:prstGeom>
            </p:spPr>
          </p:pic>
          <p:sp>
            <p:nvSpPr>
              <p:cNvPr id="69" name="TextBox 68">
                <a:extLst>
                  <a:ext uri="{FF2B5EF4-FFF2-40B4-BE49-F238E27FC236}">
                    <a16:creationId xmlns:a16="http://schemas.microsoft.com/office/drawing/2014/main" id="{62BFC127-E7D4-EAE1-C61B-80FB9DB48E77}"/>
                  </a:ext>
                </a:extLst>
              </p:cNvPr>
              <p:cNvSpPr txBox="1"/>
              <p:nvPr/>
            </p:nvSpPr>
            <p:spPr>
              <a:xfrm>
                <a:off x="3678773" y="1838989"/>
                <a:ext cx="1279467" cy="492385"/>
              </a:xfrm>
              <a:prstGeom prst="rect">
                <a:avLst/>
              </a:prstGeom>
              <a:noFill/>
            </p:spPr>
            <p:txBody>
              <a:bodyPr wrap="square" rtlCol="0">
                <a:spAutoFit/>
              </a:bodyPr>
              <a:lstStyle/>
              <a:p>
                <a:pPr algn="ctr"/>
                <a:r>
                  <a:rPr lang="en-US" sz="3300" b="1" dirty="0">
                    <a:solidFill>
                      <a:srgbClr val="44546A">
                        <a:lumMod val="50000"/>
                      </a:srgbClr>
                    </a:solidFill>
                    <a:latin typeface="Times New Roman" panose="02020603050405020304" pitchFamily="18" charset="0"/>
                    <a:cs typeface="Times New Roman" panose="02020603050405020304" pitchFamily="18" charset="0"/>
                  </a:rPr>
                  <a:t>XX</a:t>
                </a:r>
              </a:p>
            </p:txBody>
          </p:sp>
        </p:grpSp>
      </p:grpSp>
      <p:grpSp>
        <p:nvGrpSpPr>
          <p:cNvPr id="54" name="Group 53">
            <a:extLst>
              <a:ext uri="{FF2B5EF4-FFF2-40B4-BE49-F238E27FC236}">
                <a16:creationId xmlns:a16="http://schemas.microsoft.com/office/drawing/2014/main" id="{D1131DB0-453E-DE11-DA64-05E17D2F5E13}"/>
              </a:ext>
            </a:extLst>
          </p:cNvPr>
          <p:cNvGrpSpPr/>
          <p:nvPr/>
        </p:nvGrpSpPr>
        <p:grpSpPr>
          <a:xfrm>
            <a:off x="-16106" y="56509"/>
            <a:ext cx="9251656" cy="1274096"/>
            <a:chOff x="2194830" y="-95145"/>
            <a:chExt cx="12257377" cy="1698794"/>
          </a:xfrm>
        </p:grpSpPr>
        <p:grpSp>
          <p:nvGrpSpPr>
            <p:cNvPr id="55" name="Group 54">
              <a:extLst>
                <a:ext uri="{FF2B5EF4-FFF2-40B4-BE49-F238E27FC236}">
                  <a16:creationId xmlns:a16="http://schemas.microsoft.com/office/drawing/2014/main" id="{006F67D6-4A2D-1FF3-880F-6B075E86AFFD}"/>
                </a:ext>
              </a:extLst>
            </p:cNvPr>
            <p:cNvGrpSpPr/>
            <p:nvPr/>
          </p:nvGrpSpPr>
          <p:grpSpPr>
            <a:xfrm>
              <a:off x="3231054" y="177603"/>
              <a:ext cx="11221153" cy="1384952"/>
              <a:chOff x="2080889" y="592561"/>
              <a:chExt cx="15855814" cy="1438696"/>
            </a:xfrm>
          </p:grpSpPr>
          <p:sp>
            <p:nvSpPr>
              <p:cNvPr id="57" name="Rounded Rectangle 15">
                <a:extLst>
                  <a:ext uri="{FF2B5EF4-FFF2-40B4-BE49-F238E27FC236}">
                    <a16:creationId xmlns:a16="http://schemas.microsoft.com/office/drawing/2014/main" id="{9870F00D-3186-A0F5-45CF-86ED90F65CAE}"/>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58" name="Rounded Rectangle 17">
                <a:extLst>
                  <a:ext uri="{FF2B5EF4-FFF2-40B4-BE49-F238E27FC236}">
                    <a16:creationId xmlns:a16="http://schemas.microsoft.com/office/drawing/2014/main" id="{29D1B6EE-C07B-E6BF-A665-F80BC83B9BBE}"/>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56" name="Picture 55" descr="A picture containing text&#10;&#10;Description automatically generated">
              <a:extLst>
                <a:ext uri="{FF2B5EF4-FFF2-40B4-BE49-F238E27FC236}">
                  <a16:creationId xmlns:a16="http://schemas.microsoft.com/office/drawing/2014/main" id="{A28AC054-1A6A-4280-06E3-E9973D02DE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59" name="TextBox 58">
            <a:extLst>
              <a:ext uri="{FF2B5EF4-FFF2-40B4-BE49-F238E27FC236}">
                <a16:creationId xmlns:a16="http://schemas.microsoft.com/office/drawing/2014/main" id="{1FE0422D-686C-CF62-5FD0-365C8D488897}"/>
              </a:ext>
            </a:extLst>
          </p:cNvPr>
          <p:cNvSpPr txBox="1"/>
          <p:nvPr/>
        </p:nvSpPr>
        <p:spPr>
          <a:xfrm>
            <a:off x="1072383" y="525739"/>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từ</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13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đến</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20 </a:t>
            </a:r>
          </a:p>
        </p:txBody>
      </p:sp>
      <p:grpSp>
        <p:nvGrpSpPr>
          <p:cNvPr id="60" name="Group 59">
            <a:extLst>
              <a:ext uri="{FF2B5EF4-FFF2-40B4-BE49-F238E27FC236}">
                <a16:creationId xmlns:a16="http://schemas.microsoft.com/office/drawing/2014/main" id="{78814A74-1D07-3FFC-6FB0-A5BC26B5C580}"/>
              </a:ext>
            </a:extLst>
          </p:cNvPr>
          <p:cNvGrpSpPr/>
          <p:nvPr/>
        </p:nvGrpSpPr>
        <p:grpSpPr>
          <a:xfrm>
            <a:off x="2385987" y="1329903"/>
            <a:ext cx="4645150" cy="1305349"/>
            <a:chOff x="97210" y="5620341"/>
            <a:chExt cx="6114724" cy="1994642"/>
          </a:xfrm>
        </p:grpSpPr>
        <p:pic>
          <p:nvPicPr>
            <p:cNvPr id="61" name="Picture 60" descr="Rectangle&#10;&#10;Description automatically generated">
              <a:extLst>
                <a:ext uri="{FF2B5EF4-FFF2-40B4-BE49-F238E27FC236}">
                  <a16:creationId xmlns:a16="http://schemas.microsoft.com/office/drawing/2014/main" id="{8EDE0ECE-02C1-BC5D-64AD-FAD5AF692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62" name="TextBox 61">
              <a:extLst>
                <a:ext uri="{FF2B5EF4-FFF2-40B4-BE49-F238E27FC236}">
                  <a16:creationId xmlns:a16="http://schemas.microsoft.com/office/drawing/2014/main" id="{2058D56D-DE7E-62FB-3274-9D065DDC08AC}"/>
                </a:ext>
              </a:extLst>
            </p:cNvPr>
            <p:cNvSpPr txBox="1"/>
            <p:nvPr/>
          </p:nvSpPr>
          <p:spPr>
            <a:xfrm>
              <a:off x="433979" y="6215676"/>
              <a:ext cx="5398843" cy="917082"/>
            </a:xfrm>
            <a:prstGeom prst="rect">
              <a:avLst/>
            </a:prstGeom>
            <a:noFill/>
          </p:spPr>
          <p:txBody>
            <a:bodyPr wrap="square" rtlCol="0">
              <a:spAutoFit/>
            </a:bodyPr>
            <a:lstStyle/>
            <a:p>
              <a:pPr algn="ctr"/>
              <a:r>
                <a:rPr lang="en-US" sz="3300" b="1" dirty="0" err="1">
                  <a:solidFill>
                    <a:prstClr val="black"/>
                  </a:solidFill>
                  <a:latin typeface="Calibri" panose="020F0502020204030204"/>
                </a:rPr>
                <a:t>Đọc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Tree>
    <p:extLst>
      <p:ext uri="{BB962C8B-B14F-4D97-AF65-F5344CB8AC3E}">
        <p14:creationId xmlns:p14="http://schemas.microsoft.com/office/powerpoint/2010/main" val="1395609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01DCA1-5C15-2158-043E-5C778F2633E3}"/>
              </a:ext>
            </a:extLst>
          </p:cNvPr>
          <p:cNvSpPr/>
          <p:nvPr/>
        </p:nvSpPr>
        <p:spPr>
          <a:xfrm>
            <a:off x="0" y="-29497"/>
            <a:ext cx="6857999" cy="5143500"/>
          </a:xfrm>
          <a:prstGeom prst="rect">
            <a:avLst/>
          </a:prstGeom>
          <a:solidFill>
            <a:srgbClr val="FFC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4725C92B-4B93-A387-2CCC-7CCF5FF9AF59}"/>
              </a:ext>
            </a:extLst>
          </p:cNvPr>
          <p:cNvCxnSpPr>
            <a:endCxn id="8" idx="1"/>
          </p:cNvCxnSpPr>
          <p:nvPr/>
        </p:nvCxnSpPr>
        <p:spPr>
          <a:xfrm>
            <a:off x="249915" y="233213"/>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F6F2611-5DA8-BED6-1695-B6A45876818F}"/>
              </a:ext>
            </a:extLst>
          </p:cNvPr>
          <p:cNvCxnSpPr>
            <a:stCxn id="9" idx="1"/>
          </p:cNvCxnSpPr>
          <p:nvPr/>
        </p:nvCxnSpPr>
        <p:spPr>
          <a:xfrm>
            <a:off x="5752567" y="2542256"/>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5E2C065-8629-B507-D407-5C9576484970}"/>
              </a:ext>
            </a:extLst>
          </p:cNvPr>
          <p:cNvSpPr/>
          <p:nvPr/>
        </p:nvSpPr>
        <p:spPr>
          <a:xfrm>
            <a:off x="1114421" y="1373756"/>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VÒNG 1</a:t>
            </a:r>
          </a:p>
          <a:p>
            <a:pPr marL="0" marR="0" lvl="0" indent="0" algn="ctr" defTabSz="685800" rtl="0" eaLnBrk="1" fontAlgn="auto" latinLnBrk="0" hangingPunct="1">
              <a:lnSpc>
                <a:spcPct val="15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9BBBF2D3-D170-F847-9851-AE241A50E9A1}"/>
              </a:ext>
            </a:extLst>
          </p:cNvPr>
          <p:cNvCxnSpPr>
            <a:stCxn id="8" idx="1"/>
          </p:cNvCxnSpPr>
          <p:nvPr/>
        </p:nvCxnSpPr>
        <p:spPr>
          <a:xfrm flipH="1">
            <a:off x="250652" y="2542253"/>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D4BDB9-77E6-F892-C052-F18D59F53D99}"/>
              </a:ext>
            </a:extLst>
          </p:cNvPr>
          <p:cNvCxnSpPr>
            <a:endCxn id="9" idx="1"/>
          </p:cNvCxnSpPr>
          <p:nvPr/>
        </p:nvCxnSpPr>
        <p:spPr>
          <a:xfrm flipH="1">
            <a:off x="5752567" y="232718"/>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a:extLst>
              <a:ext uri="{FF2B5EF4-FFF2-40B4-BE49-F238E27FC236}">
                <a16:creationId xmlns:a16="http://schemas.microsoft.com/office/drawing/2014/main" id="{6120D068-0A31-7097-8C8F-9945145AD4C7}"/>
              </a:ext>
            </a:extLst>
          </p:cNvPr>
          <p:cNvSpPr/>
          <p:nvPr/>
        </p:nvSpPr>
        <p:spPr>
          <a:xfrm rot="10800000" flipH="1">
            <a:off x="1106701" y="1326922"/>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a:extLst>
              <a:ext uri="{FF2B5EF4-FFF2-40B4-BE49-F238E27FC236}">
                <a16:creationId xmlns:a16="http://schemas.microsoft.com/office/drawing/2014/main" id="{BA0D38BA-F38E-840F-BE9C-7ACAA9F7FA8B}"/>
              </a:ext>
            </a:extLst>
          </p:cNvPr>
          <p:cNvSpPr/>
          <p:nvPr/>
        </p:nvSpPr>
        <p:spPr>
          <a:xfrm rot="10800000">
            <a:off x="5609950" y="1326922"/>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8BE2762-EB8B-082F-4C4D-3277BA2569BE}"/>
              </a:ext>
            </a:extLst>
          </p:cNvPr>
          <p:cNvGrpSpPr/>
          <p:nvPr/>
        </p:nvGrpSpPr>
        <p:grpSpPr>
          <a:xfrm>
            <a:off x="919400" y="2347113"/>
            <a:ext cx="381962" cy="381962"/>
            <a:chOff x="452190" y="3133126"/>
            <a:chExt cx="286946" cy="286946"/>
          </a:xfrm>
        </p:grpSpPr>
        <p:sp>
          <p:nvSpPr>
            <p:cNvPr id="11" name="Oval 10">
              <a:extLst>
                <a:ext uri="{FF2B5EF4-FFF2-40B4-BE49-F238E27FC236}">
                  <a16:creationId xmlns:a16="http://schemas.microsoft.com/office/drawing/2014/main" id="{82FFCC12-6C8C-9DE6-E850-0D1E72A054BB}"/>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67CBB28-0FE7-2143-AEDC-8154EC009569}"/>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EDC307B2-CDED-7F53-5027-47DE925E1554}"/>
              </a:ext>
            </a:extLst>
          </p:cNvPr>
          <p:cNvGrpSpPr/>
          <p:nvPr/>
        </p:nvGrpSpPr>
        <p:grpSpPr>
          <a:xfrm>
            <a:off x="5553259" y="2346060"/>
            <a:ext cx="381962" cy="381962"/>
            <a:chOff x="452190" y="3133126"/>
            <a:chExt cx="286946" cy="286946"/>
          </a:xfrm>
        </p:grpSpPr>
        <p:sp>
          <p:nvSpPr>
            <p:cNvPr id="14" name="Oval 13">
              <a:extLst>
                <a:ext uri="{FF2B5EF4-FFF2-40B4-BE49-F238E27FC236}">
                  <a16:creationId xmlns:a16="http://schemas.microsoft.com/office/drawing/2014/main" id="{CFC49E0B-AA88-F1EC-B399-8E1637BDA401}"/>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9CABE57-A772-D54D-1EB6-3E7649FA65CC}"/>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5" descr="n3">
            <a:extLst>
              <a:ext uri="{FF2B5EF4-FFF2-40B4-BE49-F238E27FC236}">
                <a16:creationId xmlns:a16="http://schemas.microsoft.com/office/drawing/2014/main" id="{83C59B32-2C51-8160-17D9-CCDAD70F0499}"/>
              </a:ext>
            </a:extLst>
          </p:cNvPr>
          <p:cNvPicPr>
            <a:picLocks noChangeAspect="1" noChangeArrowheads="1"/>
          </p:cNvPicPr>
          <p:nvPr/>
        </p:nvPicPr>
        <p:blipFill>
          <a:blip r:embed="rId11"/>
          <a:srcRect/>
          <a:stretch>
            <a:fillRect/>
          </a:stretch>
        </p:blipFill>
        <p:spPr bwMode="auto">
          <a:xfrm rot="10800000" flipV="1">
            <a:off x="242190" y="194379"/>
            <a:ext cx="6356541" cy="128588"/>
          </a:xfrm>
          <a:prstGeom prst="rect">
            <a:avLst/>
          </a:prstGeom>
          <a:noFill/>
          <a:ln w="9525">
            <a:noFill/>
            <a:miter lim="800000"/>
            <a:headEnd/>
            <a:tailEnd/>
          </a:ln>
        </p:spPr>
      </p:pic>
      <p:pic>
        <p:nvPicPr>
          <p:cNvPr id="17" name="Picture 5" descr="n3">
            <a:extLst>
              <a:ext uri="{FF2B5EF4-FFF2-40B4-BE49-F238E27FC236}">
                <a16:creationId xmlns:a16="http://schemas.microsoft.com/office/drawing/2014/main" id="{BAFF17E4-3229-5FFC-5F5C-F6AE0D9CC917}"/>
              </a:ext>
            </a:extLst>
          </p:cNvPr>
          <p:cNvPicPr>
            <a:picLocks noChangeAspect="1" noChangeArrowheads="1"/>
          </p:cNvPicPr>
          <p:nvPr/>
        </p:nvPicPr>
        <p:blipFill>
          <a:blip r:embed="rId11"/>
          <a:srcRect/>
          <a:stretch>
            <a:fillRect/>
          </a:stretch>
        </p:blipFill>
        <p:spPr bwMode="auto">
          <a:xfrm rot="10800000" flipV="1">
            <a:off x="242190" y="4842626"/>
            <a:ext cx="6356541" cy="128588"/>
          </a:xfrm>
          <a:prstGeom prst="rect">
            <a:avLst/>
          </a:prstGeom>
          <a:noFill/>
          <a:ln w="9525">
            <a:noFill/>
            <a:miter lim="800000"/>
            <a:headEnd/>
            <a:tailEnd/>
          </a:ln>
        </p:spPr>
      </p:pic>
      <p:grpSp>
        <p:nvGrpSpPr>
          <p:cNvPr id="18" name="Group 17">
            <a:extLst>
              <a:ext uri="{FF2B5EF4-FFF2-40B4-BE49-F238E27FC236}">
                <a16:creationId xmlns:a16="http://schemas.microsoft.com/office/drawing/2014/main" id="{3638600F-F235-04EA-91CA-2560B8EAC068}"/>
              </a:ext>
            </a:extLst>
          </p:cNvPr>
          <p:cNvGrpSpPr/>
          <p:nvPr/>
        </p:nvGrpSpPr>
        <p:grpSpPr>
          <a:xfrm>
            <a:off x="85673" y="4718295"/>
            <a:ext cx="381962" cy="381962"/>
            <a:chOff x="452190" y="3133126"/>
            <a:chExt cx="286946" cy="286946"/>
          </a:xfrm>
        </p:grpSpPr>
        <p:sp>
          <p:nvSpPr>
            <p:cNvPr id="19" name="Oval 18">
              <a:extLst>
                <a:ext uri="{FF2B5EF4-FFF2-40B4-BE49-F238E27FC236}">
                  <a16:creationId xmlns:a16="http://schemas.microsoft.com/office/drawing/2014/main" id="{0CCBE39E-6D1D-55CC-475D-057BFBC67886}"/>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98AC4C3-6052-D8C2-AD85-C68732A48AA2}"/>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C461E32-5E08-1E70-8BBD-7D247C4FD287}"/>
              </a:ext>
            </a:extLst>
          </p:cNvPr>
          <p:cNvGrpSpPr/>
          <p:nvPr/>
        </p:nvGrpSpPr>
        <p:grpSpPr>
          <a:xfrm>
            <a:off x="6385265" y="4718295"/>
            <a:ext cx="381962" cy="381962"/>
            <a:chOff x="452190" y="3133126"/>
            <a:chExt cx="286946" cy="286946"/>
          </a:xfrm>
        </p:grpSpPr>
        <p:sp>
          <p:nvSpPr>
            <p:cNvPr id="22" name="Oval 21">
              <a:extLst>
                <a:ext uri="{FF2B5EF4-FFF2-40B4-BE49-F238E27FC236}">
                  <a16:creationId xmlns:a16="http://schemas.microsoft.com/office/drawing/2014/main" id="{DD089095-99CF-62E9-934F-FA9453AEB1BD}"/>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3905FE8-F7DB-C7BA-3221-192C6B4CBE39}"/>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8EAEE7D6-DC1F-AF2B-ABEC-972B96CE46BA}"/>
              </a:ext>
            </a:extLst>
          </p:cNvPr>
          <p:cNvGrpSpPr/>
          <p:nvPr/>
        </p:nvGrpSpPr>
        <p:grpSpPr>
          <a:xfrm>
            <a:off x="85673" y="52980"/>
            <a:ext cx="381962" cy="381962"/>
            <a:chOff x="452190" y="3133126"/>
            <a:chExt cx="286946" cy="286946"/>
          </a:xfrm>
        </p:grpSpPr>
        <p:sp>
          <p:nvSpPr>
            <p:cNvPr id="25" name="Oval 24">
              <a:extLst>
                <a:ext uri="{FF2B5EF4-FFF2-40B4-BE49-F238E27FC236}">
                  <a16:creationId xmlns:a16="http://schemas.microsoft.com/office/drawing/2014/main" id="{5846B7F1-8ABB-6523-8B74-1D91C2597173}"/>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9A42D71-76AC-4DCB-C094-88976F7DE659}"/>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E651A370-76CF-28DF-328C-2BE2FC8E2B7E}"/>
              </a:ext>
            </a:extLst>
          </p:cNvPr>
          <p:cNvGrpSpPr/>
          <p:nvPr/>
        </p:nvGrpSpPr>
        <p:grpSpPr>
          <a:xfrm>
            <a:off x="6385265" y="52980"/>
            <a:ext cx="381962" cy="381962"/>
            <a:chOff x="452190" y="3133126"/>
            <a:chExt cx="286946" cy="286946"/>
          </a:xfrm>
        </p:grpSpPr>
        <p:sp>
          <p:nvSpPr>
            <p:cNvPr id="28" name="Oval 27">
              <a:extLst>
                <a:ext uri="{FF2B5EF4-FFF2-40B4-BE49-F238E27FC236}">
                  <a16:creationId xmlns:a16="http://schemas.microsoft.com/office/drawing/2014/main" id="{31038305-26B5-121C-93CD-994EA1141BB1}"/>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5B2EFDD-B98D-64EF-2ADC-88A79101334C}"/>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Picture 29">
            <a:extLst>
              <a:ext uri="{FF2B5EF4-FFF2-40B4-BE49-F238E27FC236}">
                <a16:creationId xmlns:a16="http://schemas.microsoft.com/office/drawing/2014/main" id="{15FC47AB-8C15-E8EE-6031-A30D9EE8F36C}"/>
              </a:ext>
            </a:extLst>
          </p:cNvPr>
          <p:cNvPicPr>
            <a:picLocks noChangeAspect="1"/>
          </p:cNvPicPr>
          <p:nvPr/>
        </p:nvPicPr>
        <p:blipFill>
          <a:blip r:embed="rId12"/>
          <a:stretch>
            <a:fillRect/>
          </a:stretch>
        </p:blipFill>
        <p:spPr>
          <a:xfrm>
            <a:off x="1455260" y="2436519"/>
            <a:ext cx="4195006" cy="1773860"/>
          </a:xfrm>
          <a:prstGeom prst="rect">
            <a:avLst/>
          </a:prstGeom>
        </p:spPr>
      </p:pic>
      <p:pic>
        <p:nvPicPr>
          <p:cNvPr id="31" name="Intro Khởi động Đường lên đỉnh Olympia năm thứ 24 - 25">
            <a:hlinkClick r:id="" action="ppaction://media"/>
            <a:extLst>
              <a:ext uri="{FF2B5EF4-FFF2-40B4-BE49-F238E27FC236}">
                <a16:creationId xmlns:a16="http://schemas.microsoft.com/office/drawing/2014/main" id="{16442307-C4A4-1C5C-CB7C-33EEE139121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678657" y="462712"/>
            <a:ext cx="457200" cy="457200"/>
          </a:xfrm>
          <a:prstGeom prst="rect">
            <a:avLst/>
          </a:prstGeom>
        </p:spPr>
      </p:pic>
      <p:grpSp>
        <p:nvGrpSpPr>
          <p:cNvPr id="36" name="Group 35">
            <a:extLst>
              <a:ext uri="{FF2B5EF4-FFF2-40B4-BE49-F238E27FC236}">
                <a16:creationId xmlns:a16="http://schemas.microsoft.com/office/drawing/2014/main" id="{7FC079AC-5878-0D7D-D3EB-A07DF17DAFAD}"/>
              </a:ext>
            </a:extLst>
          </p:cNvPr>
          <p:cNvGrpSpPr/>
          <p:nvPr/>
        </p:nvGrpSpPr>
        <p:grpSpPr>
          <a:xfrm>
            <a:off x="5965495" y="1442389"/>
            <a:ext cx="3204275" cy="3648131"/>
            <a:chOff x="4999195" y="2795975"/>
            <a:chExt cx="3204275" cy="3648131"/>
          </a:xfrm>
        </p:grpSpPr>
        <p:grpSp>
          <p:nvGrpSpPr>
            <p:cNvPr id="37" name="Group 36">
              <a:extLst>
                <a:ext uri="{FF2B5EF4-FFF2-40B4-BE49-F238E27FC236}">
                  <a16:creationId xmlns:a16="http://schemas.microsoft.com/office/drawing/2014/main" id="{CE8783DB-63C8-9190-9557-A2406C25CD67}"/>
                </a:ext>
              </a:extLst>
            </p:cNvPr>
            <p:cNvGrpSpPr/>
            <p:nvPr/>
          </p:nvGrpSpPr>
          <p:grpSpPr>
            <a:xfrm>
              <a:off x="4999195" y="2795975"/>
              <a:ext cx="3204275" cy="3648131"/>
              <a:chOff x="2998907" y="1523615"/>
              <a:chExt cx="6358932" cy="7239770"/>
            </a:xfrm>
          </p:grpSpPr>
          <p:sp>
            <p:nvSpPr>
              <p:cNvPr id="42" name="Freeform 2">
                <a:extLst>
                  <a:ext uri="{FF2B5EF4-FFF2-40B4-BE49-F238E27FC236}">
                    <a16:creationId xmlns:a16="http://schemas.microsoft.com/office/drawing/2014/main" id="{4EF14BCE-D6EF-FE60-FF79-B9C0678DD3D1}"/>
                  </a:ext>
                </a:extLst>
              </p:cNvPr>
              <p:cNvSpPr/>
              <p:nvPr/>
            </p:nvSpPr>
            <p:spPr>
              <a:xfrm>
                <a:off x="2998907" y="1523615"/>
                <a:ext cx="6358932" cy="7239770"/>
              </a:xfrm>
              <a:custGeom>
                <a:avLst/>
                <a:gdLst/>
                <a:ahLst/>
                <a:cxnLst/>
                <a:rect l="l" t="t" r="r" b="b"/>
                <a:pathLst>
                  <a:path w="6358932" h="7239770">
                    <a:moveTo>
                      <a:pt x="0" y="0"/>
                    </a:moveTo>
                    <a:lnTo>
                      <a:pt x="6358932" y="0"/>
                    </a:lnTo>
                    <a:lnTo>
                      <a:pt x="6358932" y="7239770"/>
                    </a:lnTo>
                    <a:lnTo>
                      <a:pt x="0" y="72397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solidFill>
                    <a:srgbClr val="0070C0"/>
                  </a:solidFill>
                </a:endParaRPr>
              </a:p>
            </p:txBody>
          </p:sp>
          <p:sp>
            <p:nvSpPr>
              <p:cNvPr id="43" name="Rectangle 42">
                <a:extLst>
                  <a:ext uri="{FF2B5EF4-FFF2-40B4-BE49-F238E27FC236}">
                    <a16:creationId xmlns:a16="http://schemas.microsoft.com/office/drawing/2014/main" id="{7F6A8076-EE8F-EFE9-962F-81D6A2699C57}"/>
                  </a:ext>
                </a:extLst>
              </p:cNvPr>
              <p:cNvSpPr/>
              <p:nvPr/>
            </p:nvSpPr>
            <p:spPr>
              <a:xfrm>
                <a:off x="5688528" y="5319346"/>
                <a:ext cx="947976" cy="457200"/>
              </a:xfrm>
              <a:prstGeom prst="rect">
                <a:avLst/>
              </a:prstGeom>
              <a:solidFill>
                <a:srgbClr val="FFDFC5"/>
              </a:solidFill>
              <a:ln>
                <a:solidFill>
                  <a:srgbClr val="FFDF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44" name="Picture 6" descr="Mouth Transparent Gif">
                <a:extLst>
                  <a:ext uri="{FF2B5EF4-FFF2-40B4-BE49-F238E27FC236}">
                    <a16:creationId xmlns:a16="http://schemas.microsoft.com/office/drawing/2014/main" id="{4A667FD9-4DCC-FBEB-0E79-662017ABCC7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6940" y="5211292"/>
                <a:ext cx="947977" cy="92585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EFAF5292-5444-91D8-1C83-6990FC6BD582}"/>
                </a:ext>
              </a:extLst>
            </p:cNvPr>
            <p:cNvSpPr txBox="1"/>
            <p:nvPr/>
          </p:nvSpPr>
          <p:spPr>
            <a:xfrm>
              <a:off x="6552130" y="3514956"/>
              <a:ext cx="330429" cy="492443"/>
            </a:xfrm>
            <a:prstGeom prst="rect">
              <a:avLst/>
            </a:prstGeom>
            <a:noFill/>
          </p:spPr>
          <p:txBody>
            <a:bodyPr wrap="square" lIns="0" tIns="0" rIns="0" bIns="0" rtlCol="0">
              <a:spAutoFit/>
            </a:bodyPr>
            <a:lstStyle/>
            <a:p>
              <a:pPr algn="l"/>
              <a:r>
                <a:rPr lang="en-US" sz="3200" b="1">
                  <a:solidFill>
                    <a:srgbClr val="0070C0"/>
                  </a:solidFill>
                </a:rPr>
                <a:t>I</a:t>
              </a:r>
            </a:p>
          </p:txBody>
        </p:sp>
        <p:sp>
          <p:nvSpPr>
            <p:cNvPr id="39" name="TextBox 38">
              <a:extLst>
                <a:ext uri="{FF2B5EF4-FFF2-40B4-BE49-F238E27FC236}">
                  <a16:creationId xmlns:a16="http://schemas.microsoft.com/office/drawing/2014/main" id="{09409EC1-DA04-C3DB-6739-BDEBC41812BC}"/>
                </a:ext>
              </a:extLst>
            </p:cNvPr>
            <p:cNvSpPr txBox="1"/>
            <p:nvPr/>
          </p:nvSpPr>
          <p:spPr>
            <a:xfrm>
              <a:off x="7127617" y="4331399"/>
              <a:ext cx="477686" cy="492443"/>
            </a:xfrm>
            <a:prstGeom prst="rect">
              <a:avLst/>
            </a:prstGeom>
            <a:noFill/>
          </p:spPr>
          <p:txBody>
            <a:bodyPr wrap="square" lIns="0" tIns="0" rIns="0" bIns="0" rtlCol="0">
              <a:spAutoFit/>
            </a:bodyPr>
            <a:lstStyle/>
            <a:p>
              <a:pPr algn="l"/>
              <a:r>
                <a:rPr lang="en-US" sz="3200" b="1">
                  <a:solidFill>
                    <a:srgbClr val="0070C0"/>
                  </a:solidFill>
                </a:rPr>
                <a:t>III</a:t>
              </a:r>
            </a:p>
          </p:txBody>
        </p:sp>
        <p:sp>
          <p:nvSpPr>
            <p:cNvPr id="40" name="TextBox 39">
              <a:extLst>
                <a:ext uri="{FF2B5EF4-FFF2-40B4-BE49-F238E27FC236}">
                  <a16:creationId xmlns:a16="http://schemas.microsoft.com/office/drawing/2014/main" id="{4CD62BAD-CCCD-F043-69F6-E9092B81EE72}"/>
                </a:ext>
              </a:extLst>
            </p:cNvPr>
            <p:cNvSpPr txBox="1"/>
            <p:nvPr/>
          </p:nvSpPr>
          <p:spPr>
            <a:xfrm>
              <a:off x="6400800" y="5175191"/>
              <a:ext cx="477686" cy="492443"/>
            </a:xfrm>
            <a:prstGeom prst="rect">
              <a:avLst/>
            </a:prstGeom>
            <a:noFill/>
          </p:spPr>
          <p:txBody>
            <a:bodyPr wrap="square" lIns="0" tIns="0" rIns="0" bIns="0" rtlCol="0">
              <a:spAutoFit/>
            </a:bodyPr>
            <a:lstStyle/>
            <a:p>
              <a:pPr algn="l"/>
              <a:r>
                <a:rPr lang="en-US" sz="3200" b="1">
                  <a:solidFill>
                    <a:srgbClr val="0070C0"/>
                  </a:solidFill>
                </a:rPr>
                <a:t>VI</a:t>
              </a:r>
            </a:p>
          </p:txBody>
        </p:sp>
        <p:sp>
          <p:nvSpPr>
            <p:cNvPr id="41" name="TextBox 40">
              <a:extLst>
                <a:ext uri="{FF2B5EF4-FFF2-40B4-BE49-F238E27FC236}">
                  <a16:creationId xmlns:a16="http://schemas.microsoft.com/office/drawing/2014/main" id="{7ECA750B-779F-CC2F-200E-CBC0A128CEDF}"/>
                </a:ext>
              </a:extLst>
            </p:cNvPr>
            <p:cNvSpPr txBox="1"/>
            <p:nvPr/>
          </p:nvSpPr>
          <p:spPr>
            <a:xfrm>
              <a:off x="5584342" y="4373818"/>
              <a:ext cx="477686" cy="492443"/>
            </a:xfrm>
            <a:prstGeom prst="rect">
              <a:avLst/>
            </a:prstGeom>
            <a:noFill/>
          </p:spPr>
          <p:txBody>
            <a:bodyPr wrap="square" lIns="0" tIns="0" rIns="0" bIns="0" rtlCol="0">
              <a:spAutoFit/>
            </a:bodyPr>
            <a:lstStyle/>
            <a:p>
              <a:pPr algn="l"/>
              <a:r>
                <a:rPr lang="en-US" sz="3200" b="1">
                  <a:solidFill>
                    <a:srgbClr val="0070C0"/>
                  </a:solidFill>
                </a:rPr>
                <a:t>IX</a:t>
              </a:r>
            </a:p>
          </p:txBody>
        </p:sp>
      </p:grpSp>
      <p:pic>
        <p:nvPicPr>
          <p:cNvPr id="45" name="mp3-output-ttsfree(dot)com (1)">
            <a:hlinkClick r:id="" action="ppaction://media"/>
            <a:extLst>
              <a:ext uri="{FF2B5EF4-FFF2-40B4-BE49-F238E27FC236}">
                <a16:creationId xmlns:a16="http://schemas.microsoft.com/office/drawing/2014/main" id="{85F55F73-96A9-A66B-991F-D5362CFB84B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4844" y="386512"/>
            <a:ext cx="609600" cy="609600"/>
          </a:xfrm>
          <a:prstGeom prst="rect">
            <a:avLst/>
          </a:prstGeom>
        </p:spPr>
      </p:pic>
    </p:spTree>
    <p:extLst>
      <p:ext uri="{BB962C8B-B14F-4D97-AF65-F5344CB8AC3E}">
        <p14:creationId xmlns:p14="http://schemas.microsoft.com/office/powerpoint/2010/main" val="19393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7"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300" fill="hold"/>
                                        <p:tgtEl>
                                          <p:spTgt spid="10"/>
                                        </p:tgtEl>
                                        <p:attrNameLst>
                                          <p:attrName>ppt_w</p:attrName>
                                        </p:attrNameLst>
                                      </p:cBhvr>
                                      <p:tavLst>
                                        <p:tav tm="0">
                                          <p:val>
                                            <p:fltVal val="0"/>
                                          </p:val>
                                        </p:tav>
                                        <p:tav tm="100000">
                                          <p:val>
                                            <p:strVal val="#ppt_w"/>
                                          </p:val>
                                        </p:tav>
                                      </p:tavLst>
                                    </p:anim>
                                    <p:anim calcmode="lin" valueType="num">
                                      <p:cBhvr>
                                        <p:cTn id="22" dur="300" fill="hold"/>
                                        <p:tgtEl>
                                          <p:spTgt spid="10"/>
                                        </p:tgtEl>
                                        <p:attrNameLst>
                                          <p:attrName>ppt_h</p:attrName>
                                        </p:attrNameLst>
                                      </p:cBhvr>
                                      <p:tavLst>
                                        <p:tav tm="0">
                                          <p:val>
                                            <p:fltVal val="0"/>
                                          </p:val>
                                        </p:tav>
                                        <p:tav tm="100000">
                                          <p:val>
                                            <p:strVal val="#ppt_h"/>
                                          </p:val>
                                        </p:tav>
                                      </p:tavLst>
                                    </p:anim>
                                    <p:anim calcmode="lin" valueType="num">
                                      <p:cBhvr>
                                        <p:cTn id="23" dur="300" fill="hold"/>
                                        <p:tgtEl>
                                          <p:spTgt spid="10"/>
                                        </p:tgtEl>
                                        <p:attrNameLst>
                                          <p:attrName>style.rotation</p:attrName>
                                        </p:attrNameLst>
                                      </p:cBhvr>
                                      <p:tavLst>
                                        <p:tav tm="0">
                                          <p:val>
                                            <p:fltVal val="360"/>
                                          </p:val>
                                        </p:tav>
                                        <p:tav tm="100000">
                                          <p:val>
                                            <p:fltVal val="0"/>
                                          </p:val>
                                        </p:tav>
                                      </p:tavLst>
                                    </p:anim>
                                    <p:animEffect transition="in" filter="fade">
                                      <p:cBhvr>
                                        <p:cTn id="24" dur="3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8" name="Beep_1.wav"/>
                                        </p:tgtEl>
                                      </p:cMediaNode>
                                    </p:audio>
                                  </p:subTnLst>
                                </p:cTn>
                              </p:par>
                              <p:par>
                                <p:cTn id="25" presetID="49" presetClass="entr" presetSubtype="0" decel="10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300" fill="hold"/>
                                        <p:tgtEl>
                                          <p:spTgt spid="13"/>
                                        </p:tgtEl>
                                        <p:attrNameLst>
                                          <p:attrName>ppt_w</p:attrName>
                                        </p:attrNameLst>
                                      </p:cBhvr>
                                      <p:tavLst>
                                        <p:tav tm="0">
                                          <p:val>
                                            <p:fltVal val="0"/>
                                          </p:val>
                                        </p:tav>
                                        <p:tav tm="100000">
                                          <p:val>
                                            <p:strVal val="#ppt_w"/>
                                          </p:val>
                                        </p:tav>
                                      </p:tavLst>
                                    </p:anim>
                                    <p:anim calcmode="lin" valueType="num">
                                      <p:cBhvr>
                                        <p:cTn id="28" dur="300" fill="hold"/>
                                        <p:tgtEl>
                                          <p:spTgt spid="13"/>
                                        </p:tgtEl>
                                        <p:attrNameLst>
                                          <p:attrName>ppt_h</p:attrName>
                                        </p:attrNameLst>
                                      </p:cBhvr>
                                      <p:tavLst>
                                        <p:tav tm="0">
                                          <p:val>
                                            <p:fltVal val="0"/>
                                          </p:val>
                                        </p:tav>
                                        <p:tav tm="100000">
                                          <p:val>
                                            <p:strVal val="#ppt_h"/>
                                          </p:val>
                                        </p:tav>
                                      </p:tavLst>
                                    </p:anim>
                                    <p:anim calcmode="lin" valueType="num">
                                      <p:cBhvr>
                                        <p:cTn id="29" dur="300" fill="hold"/>
                                        <p:tgtEl>
                                          <p:spTgt spid="13"/>
                                        </p:tgtEl>
                                        <p:attrNameLst>
                                          <p:attrName>style.rotation</p:attrName>
                                        </p:attrNameLst>
                                      </p:cBhvr>
                                      <p:tavLst>
                                        <p:tav tm="0">
                                          <p:val>
                                            <p:fltVal val="360"/>
                                          </p:val>
                                        </p:tav>
                                        <p:tav tm="100000">
                                          <p:val>
                                            <p:fltVal val="0"/>
                                          </p:val>
                                        </p:tav>
                                      </p:tavLst>
                                    </p:anim>
                                    <p:animEffect transition="in" filter="fade">
                                      <p:cBhvr>
                                        <p:cTn id="30" dur="300"/>
                                        <p:tgtEl>
                                          <p:spTgt spid="13"/>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00" fill="hold"/>
                                        <p:tgtEl>
                                          <p:spTgt spid="9"/>
                                        </p:tgtEl>
                                        <p:attrNameLst>
                                          <p:attrName>ppt_w</p:attrName>
                                        </p:attrNameLst>
                                      </p:cBhvr>
                                      <p:tavLst>
                                        <p:tav tm="0">
                                          <p:val>
                                            <p:strVal val="#ppt_w+.3"/>
                                          </p:val>
                                        </p:tav>
                                        <p:tav tm="100000">
                                          <p:val>
                                            <p:strVal val="#ppt_w"/>
                                          </p:val>
                                        </p:tav>
                                      </p:tavLst>
                                    </p:anim>
                                    <p:anim calcmode="lin" valueType="num">
                                      <p:cBhvr>
                                        <p:cTn id="34" dur="700" fill="hold"/>
                                        <p:tgtEl>
                                          <p:spTgt spid="9"/>
                                        </p:tgtEl>
                                        <p:attrNameLst>
                                          <p:attrName>ppt_h</p:attrName>
                                        </p:attrNameLst>
                                      </p:cBhvr>
                                      <p:tavLst>
                                        <p:tav tm="0">
                                          <p:val>
                                            <p:strVal val="#ppt_h"/>
                                          </p:val>
                                        </p:tav>
                                        <p:tav tm="100000">
                                          <p:val>
                                            <p:strVal val="#ppt_h"/>
                                          </p:val>
                                        </p:tav>
                                      </p:tavLst>
                                    </p:anim>
                                    <p:animEffect transition="in" filter="fade">
                                      <p:cBhvr>
                                        <p:cTn id="35" dur="7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4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10" name="fins__success-2.wav"/>
                                        </p:tgtEl>
                                      </p:cMediaNode>
                                    </p:audio>
                                  </p:subTnLst>
                                </p:cTn>
                              </p:par>
                              <p:par>
                                <p:cTn id="44" presetID="31"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ppt_w</p:attrName>
                                        </p:attrNameLst>
                                      </p:cBhvr>
                                      <p:tavLst>
                                        <p:tav tm="0">
                                          <p:val>
                                            <p:fltVal val="0"/>
                                          </p:val>
                                        </p:tav>
                                        <p:tav tm="100000">
                                          <p:val>
                                            <p:strVal val="#ppt_w"/>
                                          </p:val>
                                        </p:tav>
                                      </p:tavLst>
                                    </p:anim>
                                    <p:anim calcmode="lin" valueType="num">
                                      <p:cBhvr>
                                        <p:cTn id="47" dur="1000" fill="hold"/>
                                        <p:tgtEl>
                                          <p:spTgt spid="30"/>
                                        </p:tgtEl>
                                        <p:attrNameLst>
                                          <p:attrName>ppt_h</p:attrName>
                                        </p:attrNameLst>
                                      </p:cBhvr>
                                      <p:tavLst>
                                        <p:tav tm="0">
                                          <p:val>
                                            <p:fltVal val="0"/>
                                          </p:val>
                                        </p:tav>
                                        <p:tav tm="100000">
                                          <p:val>
                                            <p:strVal val="#ppt_h"/>
                                          </p:val>
                                        </p:tav>
                                      </p:tavLst>
                                    </p:anim>
                                    <p:anim calcmode="lin" valueType="num">
                                      <p:cBhvr>
                                        <p:cTn id="48" dur="1000" fill="hold"/>
                                        <p:tgtEl>
                                          <p:spTgt spid="30"/>
                                        </p:tgtEl>
                                        <p:attrNameLst>
                                          <p:attrName>style.rotation</p:attrName>
                                        </p:attrNameLst>
                                      </p:cBhvr>
                                      <p:tavLst>
                                        <p:tav tm="0">
                                          <p:val>
                                            <p:fltVal val="90"/>
                                          </p:val>
                                        </p:tav>
                                        <p:tav tm="100000">
                                          <p:val>
                                            <p:fltVal val="0"/>
                                          </p:val>
                                        </p:tav>
                                      </p:tavLst>
                                    </p:anim>
                                    <p:animEffect transition="in" filter="fade">
                                      <p:cBhvr>
                                        <p:cTn id="49" dur="1000"/>
                                        <p:tgtEl>
                                          <p:spTgt spid="30"/>
                                        </p:tgtEl>
                                      </p:cBhvr>
                                    </p:animEffect>
                                  </p:childTnLst>
                                </p:cTn>
                              </p:par>
                              <p:par>
                                <p:cTn id="50" presetID="3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0" fill="hold"/>
                                        <p:tgtEl>
                                          <p:spTgt spid="30"/>
                                        </p:tgtEl>
                                        <p:attrNameLst>
                                          <p:attrName>ppt_w</p:attrName>
                                        </p:attrNameLst>
                                      </p:cBhvr>
                                      <p:tavLst>
                                        <p:tav tm="0">
                                          <p:val>
                                            <p:fltVal val="0"/>
                                          </p:val>
                                        </p:tav>
                                        <p:tav tm="100000">
                                          <p:val>
                                            <p:strVal val="#ppt_w"/>
                                          </p:val>
                                        </p:tav>
                                      </p:tavLst>
                                    </p:anim>
                                    <p:anim calcmode="lin" valueType="num">
                                      <p:cBhvr>
                                        <p:cTn id="53" dur="1000" fill="hold"/>
                                        <p:tgtEl>
                                          <p:spTgt spid="30"/>
                                        </p:tgtEl>
                                        <p:attrNameLst>
                                          <p:attrName>ppt_h</p:attrName>
                                        </p:attrNameLst>
                                      </p:cBhvr>
                                      <p:tavLst>
                                        <p:tav tm="0">
                                          <p:val>
                                            <p:fltVal val="0"/>
                                          </p:val>
                                        </p:tav>
                                        <p:tav tm="100000">
                                          <p:val>
                                            <p:strVal val="#ppt_h"/>
                                          </p:val>
                                        </p:tav>
                                      </p:tavLst>
                                    </p:anim>
                                    <p:anim calcmode="lin" valueType="num">
                                      <p:cBhvr>
                                        <p:cTn id="54" dur="1000" fill="hold"/>
                                        <p:tgtEl>
                                          <p:spTgt spid="30"/>
                                        </p:tgtEl>
                                        <p:attrNameLst>
                                          <p:attrName>style.rotation</p:attrName>
                                        </p:attrNameLst>
                                      </p:cBhvr>
                                      <p:tavLst>
                                        <p:tav tm="0">
                                          <p:val>
                                            <p:fltVal val="90"/>
                                          </p:val>
                                        </p:tav>
                                        <p:tav tm="100000">
                                          <p:val>
                                            <p:fltVal val="0"/>
                                          </p:val>
                                        </p:tav>
                                      </p:tavLst>
                                    </p:anim>
                                    <p:animEffect transition="in" filter="fade">
                                      <p:cBhvr>
                                        <p:cTn id="55" dur="1000"/>
                                        <p:tgtEl>
                                          <p:spTgt spid="30"/>
                                        </p:tgtEl>
                                      </p:cBhvr>
                                    </p:animEffect>
                                  </p:childTnLst>
                                </p:cTn>
                              </p:par>
                              <p:par>
                                <p:cTn id="56" presetID="1" presetClass="mediacall" presetSubtype="0" fill="hold" nodeType="withEffect">
                                  <p:stCondLst>
                                    <p:cond delay="0"/>
                                  </p:stCondLst>
                                  <p:childTnLst>
                                    <p:cmd type="call" cmd="playFrom(0.0)">
                                      <p:cBhvr>
                                        <p:cTn id="57" dur="7679" fill="hold"/>
                                        <p:tgtEl>
                                          <p:spTgt spid="31"/>
                                        </p:tgtEl>
                                      </p:cBhvr>
                                    </p:cmd>
                                  </p:childTnLst>
                                </p:cTn>
                              </p:par>
                              <p:par>
                                <p:cTn id="58" presetID="32" presetClass="emph" presetSubtype="0" fill="hold" nodeType="withEffect">
                                  <p:stCondLst>
                                    <p:cond delay="0"/>
                                  </p:stCondLst>
                                  <p:childTnLst>
                                    <p:animRot by="120000">
                                      <p:cBhvr>
                                        <p:cTn id="59" dur="100" fill="hold">
                                          <p:stCondLst>
                                            <p:cond delay="0"/>
                                          </p:stCondLst>
                                        </p:cTn>
                                        <p:tgtEl>
                                          <p:spTgt spid="30"/>
                                        </p:tgtEl>
                                        <p:attrNameLst>
                                          <p:attrName>r</p:attrName>
                                        </p:attrNameLst>
                                      </p:cBhvr>
                                    </p:animRot>
                                    <p:animRot by="-240000">
                                      <p:cBhvr>
                                        <p:cTn id="60" dur="200" fill="hold">
                                          <p:stCondLst>
                                            <p:cond delay="200"/>
                                          </p:stCondLst>
                                        </p:cTn>
                                        <p:tgtEl>
                                          <p:spTgt spid="30"/>
                                        </p:tgtEl>
                                        <p:attrNameLst>
                                          <p:attrName>r</p:attrName>
                                        </p:attrNameLst>
                                      </p:cBhvr>
                                    </p:animRot>
                                    <p:animRot by="240000">
                                      <p:cBhvr>
                                        <p:cTn id="61" dur="200" fill="hold">
                                          <p:stCondLst>
                                            <p:cond delay="400"/>
                                          </p:stCondLst>
                                        </p:cTn>
                                        <p:tgtEl>
                                          <p:spTgt spid="30"/>
                                        </p:tgtEl>
                                        <p:attrNameLst>
                                          <p:attrName>r</p:attrName>
                                        </p:attrNameLst>
                                      </p:cBhvr>
                                    </p:animRot>
                                    <p:animRot by="-240000">
                                      <p:cBhvr>
                                        <p:cTn id="62" dur="200" fill="hold">
                                          <p:stCondLst>
                                            <p:cond delay="600"/>
                                          </p:stCondLst>
                                        </p:cTn>
                                        <p:tgtEl>
                                          <p:spTgt spid="30"/>
                                        </p:tgtEl>
                                        <p:attrNameLst>
                                          <p:attrName>r</p:attrName>
                                        </p:attrNameLst>
                                      </p:cBhvr>
                                    </p:animRot>
                                    <p:animRot by="120000">
                                      <p:cBhvr>
                                        <p:cTn id="63" dur="200" fill="hold">
                                          <p:stCondLst>
                                            <p:cond delay="800"/>
                                          </p:stCondLst>
                                        </p:cTn>
                                        <p:tgtEl>
                                          <p:spTgt spid="30"/>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6"/>
                                        </p:tgtEl>
                                        <p:attrNameLst>
                                          <p:attrName>r</p:attrName>
                                        </p:attrNameLst>
                                      </p:cBhvr>
                                    </p:animRot>
                                    <p:animRot by="-240000">
                                      <p:cBhvr>
                                        <p:cTn id="66" dur="200" fill="hold">
                                          <p:stCondLst>
                                            <p:cond delay="200"/>
                                          </p:stCondLst>
                                        </p:cTn>
                                        <p:tgtEl>
                                          <p:spTgt spid="36"/>
                                        </p:tgtEl>
                                        <p:attrNameLst>
                                          <p:attrName>r</p:attrName>
                                        </p:attrNameLst>
                                      </p:cBhvr>
                                    </p:animRot>
                                    <p:animRot by="240000">
                                      <p:cBhvr>
                                        <p:cTn id="67" dur="200" fill="hold">
                                          <p:stCondLst>
                                            <p:cond delay="400"/>
                                          </p:stCondLst>
                                        </p:cTn>
                                        <p:tgtEl>
                                          <p:spTgt spid="36"/>
                                        </p:tgtEl>
                                        <p:attrNameLst>
                                          <p:attrName>r</p:attrName>
                                        </p:attrNameLst>
                                      </p:cBhvr>
                                    </p:animRot>
                                    <p:animRot by="-240000">
                                      <p:cBhvr>
                                        <p:cTn id="68" dur="200" fill="hold">
                                          <p:stCondLst>
                                            <p:cond delay="600"/>
                                          </p:stCondLst>
                                        </p:cTn>
                                        <p:tgtEl>
                                          <p:spTgt spid="36"/>
                                        </p:tgtEl>
                                        <p:attrNameLst>
                                          <p:attrName>r</p:attrName>
                                        </p:attrNameLst>
                                      </p:cBhvr>
                                    </p:animRot>
                                    <p:animRot by="120000">
                                      <p:cBhvr>
                                        <p:cTn id="69" dur="200" fill="hold">
                                          <p:stCondLst>
                                            <p:cond delay="800"/>
                                          </p:stCondLst>
                                        </p:cTn>
                                        <p:tgtEl>
                                          <p:spTgt spid="36"/>
                                        </p:tgtEl>
                                        <p:attrNameLst>
                                          <p:attrName>r</p:attrName>
                                        </p:attrNameLst>
                                      </p:cBhvr>
                                    </p:animRot>
                                  </p:childTnLst>
                                </p:cTn>
                              </p:par>
                              <p:par>
                                <p:cTn id="70" presetID="1" presetClass="mediacall" presetSubtype="0" fill="hold" nodeType="withEffect">
                                  <p:stCondLst>
                                    <p:cond delay="0"/>
                                  </p:stCondLst>
                                  <p:childTnLst>
                                    <p:cmd type="call" cmd="playFrom(0.0)">
                                      <p:cBhvr>
                                        <p:cTn id="71" dur="504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1"/>
                </p:tgtEl>
              </p:cMediaNode>
            </p:audio>
            <p:audio>
              <p:cMediaNode vol="80000">
                <p:cTn id="73" fill="hold" display="0">
                  <p:stCondLst>
                    <p:cond delay="indefinite"/>
                  </p:stCondLst>
                  <p:endCondLst>
                    <p:cond evt="onStopAudio" delay="0">
                      <p:tgtEl>
                        <p:sldTgt/>
                      </p:tgtEl>
                    </p:cond>
                  </p:endCondLst>
                </p:cTn>
                <p:tgtEl>
                  <p:spTgt spid="45"/>
                </p:tgtEl>
              </p:cMediaNode>
            </p:audio>
          </p:childTnLst>
        </p:cTn>
      </p:par>
    </p:tnLst>
    <p:bldLst>
      <p:bldP spid="2" grpId="0" animBg="1"/>
      <p:bldP spid="5"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eapon, dark, knife&#10;&#10;Description automatically generated">
            <a:extLst>
              <a:ext uri="{FF2B5EF4-FFF2-40B4-BE49-F238E27FC236}">
                <a16:creationId xmlns:a16="http://schemas.microsoft.com/office/drawing/2014/main" id="{89321560-788C-63B2-2D5D-7F4A7A1D4AC6}"/>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644203"/>
            <a:ext cx="9327058" cy="3003810"/>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 y="-956113"/>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8" name="Group 17">
            <a:extLst>
              <a:ext uri="{FF2B5EF4-FFF2-40B4-BE49-F238E27FC236}">
                <a16:creationId xmlns:a16="http://schemas.microsoft.com/office/drawing/2014/main" id="{8AF4722D-9C6B-17A0-3E43-B03F8DF5FC80}"/>
              </a:ext>
            </a:extLst>
          </p:cNvPr>
          <p:cNvGrpSpPr/>
          <p:nvPr/>
        </p:nvGrpSpPr>
        <p:grpSpPr>
          <a:xfrm>
            <a:off x="-107656" y="-176745"/>
            <a:ext cx="9251656" cy="1274096"/>
            <a:chOff x="2194830" y="-95145"/>
            <a:chExt cx="12257377" cy="1698794"/>
          </a:xfrm>
        </p:grpSpPr>
        <p:grpSp>
          <p:nvGrpSpPr>
            <p:cNvPr id="19" name="Group 18">
              <a:extLst>
                <a:ext uri="{FF2B5EF4-FFF2-40B4-BE49-F238E27FC236}">
                  <a16:creationId xmlns:a16="http://schemas.microsoft.com/office/drawing/2014/main" id="{E1333521-FD98-44EC-0C88-7419EFB9FAC8}"/>
                </a:ext>
              </a:extLst>
            </p:cNvPr>
            <p:cNvGrpSpPr/>
            <p:nvPr/>
          </p:nvGrpSpPr>
          <p:grpSpPr>
            <a:xfrm>
              <a:off x="3231054" y="177603"/>
              <a:ext cx="11221153" cy="1384952"/>
              <a:chOff x="2080889" y="592561"/>
              <a:chExt cx="15855814" cy="1438696"/>
            </a:xfrm>
          </p:grpSpPr>
          <p:sp>
            <p:nvSpPr>
              <p:cNvPr id="28" name="Rounded Rectangle 15">
                <a:extLst>
                  <a:ext uri="{FF2B5EF4-FFF2-40B4-BE49-F238E27FC236}">
                    <a16:creationId xmlns:a16="http://schemas.microsoft.com/office/drawing/2014/main" id="{005FEDF6-9141-C8C8-AB18-F7310EB0148A}"/>
                  </a:ext>
                </a:extLst>
              </p:cNvPr>
              <p:cNvSpPr/>
              <p:nvPr/>
            </p:nvSpPr>
            <p:spPr>
              <a:xfrm>
                <a:off x="2080889" y="592561"/>
                <a:ext cx="15855814" cy="1438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9" name="Rounded Rectangle 17">
                <a:extLst>
                  <a:ext uri="{FF2B5EF4-FFF2-40B4-BE49-F238E27FC236}">
                    <a16:creationId xmlns:a16="http://schemas.microsoft.com/office/drawing/2014/main" id="{3EE0CC7A-E776-C904-AA39-5087342FBD45}"/>
                  </a:ext>
                </a:extLst>
              </p:cNvPr>
              <p:cNvSpPr/>
              <p:nvPr/>
            </p:nvSpPr>
            <p:spPr>
              <a:xfrm>
                <a:off x="2300054" y="804216"/>
                <a:ext cx="15499288" cy="112202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27" name="Picture 26" descr="A picture containing text&#10;&#10;Description automatically generated">
              <a:extLst>
                <a:ext uri="{FF2B5EF4-FFF2-40B4-BE49-F238E27FC236}">
                  <a16:creationId xmlns:a16="http://schemas.microsoft.com/office/drawing/2014/main" id="{35A6C888-E23B-EC75-D51D-EDD4C0FA9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830" y="-95145"/>
              <a:ext cx="1483116" cy="1698794"/>
            </a:xfrm>
            <a:prstGeom prst="rect">
              <a:avLst/>
            </a:prstGeom>
          </p:spPr>
        </p:pic>
      </p:grpSp>
      <p:sp>
        <p:nvSpPr>
          <p:cNvPr id="30" name="TextBox 29">
            <a:extLst>
              <a:ext uri="{FF2B5EF4-FFF2-40B4-BE49-F238E27FC236}">
                <a16:creationId xmlns:a16="http://schemas.microsoft.com/office/drawing/2014/main" id="{76BD4A57-B209-504D-FDA6-A2F5401A1395}"/>
              </a:ext>
            </a:extLst>
          </p:cNvPr>
          <p:cNvSpPr txBox="1"/>
          <p:nvPr/>
        </p:nvSpPr>
        <p:spPr>
          <a:xfrm>
            <a:off x="980833" y="292484"/>
            <a:ext cx="8040986" cy="600164"/>
          </a:xfrm>
          <a:prstGeom prst="rect">
            <a:avLst/>
          </a:prstGeom>
          <a:noFill/>
        </p:spPr>
        <p:txBody>
          <a:bodyPr wrap="square" rtlCol="0">
            <a:spAutoFit/>
          </a:bodyPr>
          <a:lstStyle/>
          <a:p>
            <a:pPr algn="ct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Viết</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các</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sau</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bằng</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chữ</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số</a:t>
            </a:r>
            <a:r>
              <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 La </a:t>
            </a:r>
            <a:r>
              <a:rPr lang="en-US" sz="3300" b="1" dirty="0" err="1">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rPr>
              <a:t>Mã</a:t>
            </a:r>
            <a:endParaRPr lang="en-US" sz="3300" b="1" dirty="0">
              <a:ln w="47625">
                <a:solidFill>
                  <a:srgbClr val="C00000"/>
                </a:solidFill>
              </a:ln>
              <a:solidFill>
                <a:prstClr val="white"/>
              </a:solidFill>
              <a:effectLst>
                <a:glow rad="228600">
                  <a:srgbClr val="FFFF00">
                    <a:alpha val="40000"/>
                  </a:srgbClr>
                </a:glow>
                <a:outerShdw blurRad="50800" dist="38100" algn="l" rotWithShape="0">
                  <a:prstClr val="black">
                    <a:alpha val="40000"/>
                  </a:prstClr>
                </a:outerShdw>
              </a:effectLst>
              <a:latin typeface="UTM Cookies" panose="02040603050506020204" pitchFamily="18" charset="0"/>
            </a:endParaRPr>
          </a:p>
        </p:txBody>
      </p:sp>
      <p:grpSp>
        <p:nvGrpSpPr>
          <p:cNvPr id="2" name="Group 1">
            <a:extLst>
              <a:ext uri="{FF2B5EF4-FFF2-40B4-BE49-F238E27FC236}">
                <a16:creationId xmlns:a16="http://schemas.microsoft.com/office/drawing/2014/main" id="{381DBAB6-EDCE-9E76-4532-2FDDD618CB18}"/>
              </a:ext>
            </a:extLst>
          </p:cNvPr>
          <p:cNvGrpSpPr/>
          <p:nvPr/>
        </p:nvGrpSpPr>
        <p:grpSpPr>
          <a:xfrm>
            <a:off x="1745701" y="1454283"/>
            <a:ext cx="2386969" cy="1286594"/>
            <a:chOff x="2560009" y="1439288"/>
            <a:chExt cx="3182625" cy="1715459"/>
          </a:xfrm>
        </p:grpSpPr>
        <p:pic>
          <p:nvPicPr>
            <p:cNvPr id="25" name="Picture 24">
              <a:extLst>
                <a:ext uri="{FF2B5EF4-FFF2-40B4-BE49-F238E27FC236}">
                  <a16:creationId xmlns:a16="http://schemas.microsoft.com/office/drawing/2014/main" id="{DBE107C4-BBE0-C270-406A-0F83286EA4C9}"/>
                </a:ext>
              </a:extLst>
            </p:cNvPr>
            <p:cNvPicPr>
              <a:picLocks noChangeAspect="1"/>
            </p:cNvPicPr>
            <p:nvPr/>
          </p:nvPicPr>
          <p:blipFill>
            <a:blip r:embed="rId7"/>
            <a:stretch>
              <a:fillRect/>
            </a:stretch>
          </p:blipFill>
          <p:spPr>
            <a:xfrm rot="175581">
              <a:off x="2560009" y="1505072"/>
              <a:ext cx="3053634" cy="1649675"/>
            </a:xfrm>
            <a:prstGeom prst="rect">
              <a:avLst/>
            </a:prstGeom>
          </p:spPr>
        </p:pic>
        <p:pic>
          <p:nvPicPr>
            <p:cNvPr id="6" name="Picture 5">
              <a:extLst>
                <a:ext uri="{FF2B5EF4-FFF2-40B4-BE49-F238E27FC236}">
                  <a16:creationId xmlns:a16="http://schemas.microsoft.com/office/drawing/2014/main" id="{8CBA7018-1F26-4CD5-B556-15DDC6B6E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1439288"/>
              <a:ext cx="1140666" cy="1539742"/>
            </a:xfrm>
            <a:prstGeom prst="rect">
              <a:avLst/>
            </a:prstGeom>
          </p:spPr>
        </p:pic>
        <p:sp>
          <p:nvSpPr>
            <p:cNvPr id="31" name="TextBox 30">
              <a:extLst>
                <a:ext uri="{FF2B5EF4-FFF2-40B4-BE49-F238E27FC236}">
                  <a16:creationId xmlns:a16="http://schemas.microsoft.com/office/drawing/2014/main" id="{BC63CC1E-F587-9C73-FB28-1B77839C851A}"/>
                </a:ext>
              </a:extLst>
            </p:cNvPr>
            <p:cNvSpPr txBox="1"/>
            <p:nvPr/>
          </p:nvSpPr>
          <p:spPr>
            <a:xfrm>
              <a:off x="3406276" y="1757817"/>
              <a:ext cx="2336358" cy="1138774"/>
            </a:xfrm>
            <a:prstGeom prst="rect">
              <a:avLst/>
            </a:prstGeom>
            <a:noFill/>
          </p:spPr>
          <p:txBody>
            <a:bodyPr wrap="square" rtlCol="0">
              <a:spAutoFit/>
            </a:bodyPr>
            <a:lstStyle/>
            <a:p>
              <a:pPr algn="ctr"/>
              <a:r>
                <a:rPr lang="en-US" sz="4950" b="1" dirty="0">
                  <a:solidFill>
                    <a:prstClr val="black"/>
                  </a:solidFill>
                  <a:latin typeface="Times New Roman" panose="02020603050405020304" pitchFamily="18" charset="0"/>
                  <a:cs typeface="Times New Roman" panose="02020603050405020304" pitchFamily="18" charset="0"/>
                </a:rPr>
                <a:t>XIII</a:t>
              </a:r>
            </a:p>
          </p:txBody>
        </p:sp>
      </p:grpSp>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30" y="3726856"/>
            <a:ext cx="9289775" cy="1587238"/>
          </a:xfrm>
          <a:prstGeom prst="rect">
            <a:avLst/>
          </a:prstGeom>
        </p:spPr>
      </p:pic>
      <p:grpSp>
        <p:nvGrpSpPr>
          <p:cNvPr id="32" name="Group 31">
            <a:extLst>
              <a:ext uri="{FF2B5EF4-FFF2-40B4-BE49-F238E27FC236}">
                <a16:creationId xmlns:a16="http://schemas.microsoft.com/office/drawing/2014/main" id="{422F14BC-E419-0641-1269-5D150D182940}"/>
              </a:ext>
            </a:extLst>
          </p:cNvPr>
          <p:cNvGrpSpPr/>
          <p:nvPr/>
        </p:nvGrpSpPr>
        <p:grpSpPr>
          <a:xfrm>
            <a:off x="393430" y="1650538"/>
            <a:ext cx="1177966" cy="1077406"/>
            <a:chOff x="1177943" y="1668426"/>
            <a:chExt cx="1211047" cy="883922"/>
          </a:xfrm>
        </p:grpSpPr>
        <p:pic>
          <p:nvPicPr>
            <p:cNvPr id="33" name="Picture 32" descr="Text, whiteboard, square&#10;&#10;Description automatically generated">
              <a:extLst>
                <a:ext uri="{FF2B5EF4-FFF2-40B4-BE49-F238E27FC236}">
                  <a16:creationId xmlns:a16="http://schemas.microsoft.com/office/drawing/2014/main" id="{07EFF49B-C55B-F065-EA62-DDD81E926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4" name="TextBox 33">
              <a:extLst>
                <a:ext uri="{FF2B5EF4-FFF2-40B4-BE49-F238E27FC236}">
                  <a16:creationId xmlns:a16="http://schemas.microsoft.com/office/drawing/2014/main" id="{DF8A1812-631F-96DB-655C-3702C0856E20}"/>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13</a:t>
              </a:r>
            </a:p>
          </p:txBody>
        </p:sp>
      </p:grpSp>
      <p:grpSp>
        <p:nvGrpSpPr>
          <p:cNvPr id="35" name="Group 34">
            <a:extLst>
              <a:ext uri="{FF2B5EF4-FFF2-40B4-BE49-F238E27FC236}">
                <a16:creationId xmlns:a16="http://schemas.microsoft.com/office/drawing/2014/main" id="{B813EFF6-A506-80DE-7DE5-FE6456A23570}"/>
              </a:ext>
            </a:extLst>
          </p:cNvPr>
          <p:cNvGrpSpPr/>
          <p:nvPr/>
        </p:nvGrpSpPr>
        <p:grpSpPr>
          <a:xfrm>
            <a:off x="5169616" y="1584792"/>
            <a:ext cx="1177966" cy="1077406"/>
            <a:chOff x="1177943" y="1668426"/>
            <a:chExt cx="1211047" cy="883922"/>
          </a:xfrm>
        </p:grpSpPr>
        <p:pic>
          <p:nvPicPr>
            <p:cNvPr id="36" name="Picture 35" descr="Text, whiteboard, square&#10;&#10;Description automatically generated">
              <a:extLst>
                <a:ext uri="{FF2B5EF4-FFF2-40B4-BE49-F238E27FC236}">
                  <a16:creationId xmlns:a16="http://schemas.microsoft.com/office/drawing/2014/main" id="{03A37131-6717-37A4-1CAA-3C9D37E5F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7" name="TextBox 36">
              <a:extLst>
                <a:ext uri="{FF2B5EF4-FFF2-40B4-BE49-F238E27FC236}">
                  <a16:creationId xmlns:a16="http://schemas.microsoft.com/office/drawing/2014/main" id="{19188099-A02C-A4BD-4831-F951CF1344B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14</a:t>
              </a:r>
            </a:p>
          </p:txBody>
        </p:sp>
      </p:grpSp>
      <p:grpSp>
        <p:nvGrpSpPr>
          <p:cNvPr id="38" name="Group 37">
            <a:extLst>
              <a:ext uri="{FF2B5EF4-FFF2-40B4-BE49-F238E27FC236}">
                <a16:creationId xmlns:a16="http://schemas.microsoft.com/office/drawing/2014/main" id="{9CF96D83-67DF-BD94-F1EF-767E0674544D}"/>
              </a:ext>
            </a:extLst>
          </p:cNvPr>
          <p:cNvGrpSpPr/>
          <p:nvPr/>
        </p:nvGrpSpPr>
        <p:grpSpPr>
          <a:xfrm>
            <a:off x="297674" y="3398799"/>
            <a:ext cx="1177966" cy="1077406"/>
            <a:chOff x="1177943" y="1668426"/>
            <a:chExt cx="1211047" cy="883922"/>
          </a:xfrm>
        </p:grpSpPr>
        <p:pic>
          <p:nvPicPr>
            <p:cNvPr id="39" name="Picture 38" descr="Text, whiteboard, square&#10;&#10;Description automatically generated">
              <a:extLst>
                <a:ext uri="{FF2B5EF4-FFF2-40B4-BE49-F238E27FC236}">
                  <a16:creationId xmlns:a16="http://schemas.microsoft.com/office/drawing/2014/main" id="{D118B5EF-20FB-9781-33C6-FBC9CC5D1A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0" name="TextBox 39">
              <a:extLst>
                <a:ext uri="{FF2B5EF4-FFF2-40B4-BE49-F238E27FC236}">
                  <a16:creationId xmlns:a16="http://schemas.microsoft.com/office/drawing/2014/main" id="{77A1A36A-E251-D60B-A396-B2E3FDEED5A9}"/>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15</a:t>
              </a:r>
            </a:p>
          </p:txBody>
        </p:sp>
      </p:grpSp>
      <p:grpSp>
        <p:nvGrpSpPr>
          <p:cNvPr id="3" name="Group 2">
            <a:extLst>
              <a:ext uri="{FF2B5EF4-FFF2-40B4-BE49-F238E27FC236}">
                <a16:creationId xmlns:a16="http://schemas.microsoft.com/office/drawing/2014/main" id="{5DFEF2DE-C609-4568-4BC4-66B2206057D2}"/>
              </a:ext>
            </a:extLst>
          </p:cNvPr>
          <p:cNvGrpSpPr/>
          <p:nvPr/>
        </p:nvGrpSpPr>
        <p:grpSpPr>
          <a:xfrm>
            <a:off x="6521887" y="1440713"/>
            <a:ext cx="2366438" cy="1286594"/>
            <a:chOff x="2560009" y="3262592"/>
            <a:chExt cx="3155251" cy="1715459"/>
          </a:xfrm>
        </p:grpSpPr>
        <p:pic>
          <p:nvPicPr>
            <p:cNvPr id="53" name="Picture 52">
              <a:extLst>
                <a:ext uri="{FF2B5EF4-FFF2-40B4-BE49-F238E27FC236}">
                  <a16:creationId xmlns:a16="http://schemas.microsoft.com/office/drawing/2014/main" id="{ED8CD775-5396-8765-B689-DC828BF2C742}"/>
                </a:ext>
              </a:extLst>
            </p:cNvPr>
            <p:cNvPicPr>
              <a:picLocks noChangeAspect="1"/>
            </p:cNvPicPr>
            <p:nvPr/>
          </p:nvPicPr>
          <p:blipFill>
            <a:blip r:embed="rId7"/>
            <a:stretch>
              <a:fillRect/>
            </a:stretch>
          </p:blipFill>
          <p:spPr>
            <a:xfrm rot="175581">
              <a:off x="2560009" y="3328376"/>
              <a:ext cx="3053634" cy="1649675"/>
            </a:xfrm>
            <a:prstGeom prst="rect">
              <a:avLst/>
            </a:prstGeom>
          </p:spPr>
        </p:pic>
        <p:pic>
          <p:nvPicPr>
            <p:cNvPr id="54" name="Picture 53">
              <a:extLst>
                <a:ext uri="{FF2B5EF4-FFF2-40B4-BE49-F238E27FC236}">
                  <a16:creationId xmlns:a16="http://schemas.microsoft.com/office/drawing/2014/main" id="{6D0E477D-EC1F-74D6-B8B0-04F94F38B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5" name="TextBox 54">
              <a:extLst>
                <a:ext uri="{FF2B5EF4-FFF2-40B4-BE49-F238E27FC236}">
                  <a16:creationId xmlns:a16="http://schemas.microsoft.com/office/drawing/2014/main" id="{5C367FBC-E2E5-0131-7B5B-CE53A7115970}"/>
                </a:ext>
              </a:extLst>
            </p:cNvPr>
            <p:cNvSpPr txBox="1"/>
            <p:nvPr/>
          </p:nvSpPr>
          <p:spPr>
            <a:xfrm>
              <a:off x="3514908" y="3599215"/>
              <a:ext cx="2200352" cy="1138774"/>
            </a:xfrm>
            <a:prstGeom prst="rect">
              <a:avLst/>
            </a:prstGeom>
            <a:noFill/>
          </p:spPr>
          <p:txBody>
            <a:bodyPr wrap="square" rtlCol="0">
              <a:spAutoFit/>
            </a:bodyPr>
            <a:lstStyle/>
            <a:p>
              <a:pPr algn="ctr"/>
              <a:r>
                <a:rPr lang="en-US" sz="4950" b="1" dirty="0">
                  <a:solidFill>
                    <a:prstClr val="black"/>
                  </a:solidFill>
                  <a:latin typeface="Times New Roman" panose="02020603050405020304" pitchFamily="18" charset="0"/>
                  <a:cs typeface="Times New Roman" panose="02020603050405020304" pitchFamily="18" charset="0"/>
                </a:rPr>
                <a:t>XIV</a:t>
              </a:r>
            </a:p>
          </p:txBody>
        </p:sp>
      </p:grpSp>
      <p:grpSp>
        <p:nvGrpSpPr>
          <p:cNvPr id="56" name="Group 55">
            <a:extLst>
              <a:ext uri="{FF2B5EF4-FFF2-40B4-BE49-F238E27FC236}">
                <a16:creationId xmlns:a16="http://schemas.microsoft.com/office/drawing/2014/main" id="{B76EB11E-60E6-D0EC-6F53-069A61F044FC}"/>
              </a:ext>
            </a:extLst>
          </p:cNvPr>
          <p:cNvGrpSpPr/>
          <p:nvPr/>
        </p:nvGrpSpPr>
        <p:grpSpPr>
          <a:xfrm>
            <a:off x="1649863" y="3308856"/>
            <a:ext cx="2415478" cy="1289791"/>
            <a:chOff x="2559899" y="3262592"/>
            <a:chExt cx="3220637" cy="1719721"/>
          </a:xfrm>
        </p:grpSpPr>
        <p:pic>
          <p:nvPicPr>
            <p:cNvPr id="57" name="Picture 56">
              <a:extLst>
                <a:ext uri="{FF2B5EF4-FFF2-40B4-BE49-F238E27FC236}">
                  <a16:creationId xmlns:a16="http://schemas.microsoft.com/office/drawing/2014/main" id="{995F36DD-861E-43A1-107A-0CCC83F57F58}"/>
                </a:ext>
              </a:extLst>
            </p:cNvPr>
            <p:cNvPicPr>
              <a:picLocks noChangeAspect="1"/>
            </p:cNvPicPr>
            <p:nvPr/>
          </p:nvPicPr>
          <p:blipFill>
            <a:blip r:embed="rId7"/>
            <a:stretch>
              <a:fillRect/>
            </a:stretch>
          </p:blipFill>
          <p:spPr>
            <a:xfrm rot="175581">
              <a:off x="2559899" y="3332638"/>
              <a:ext cx="3220637" cy="1649675"/>
            </a:xfrm>
            <a:prstGeom prst="rect">
              <a:avLst/>
            </a:prstGeom>
          </p:spPr>
        </p:pic>
        <p:pic>
          <p:nvPicPr>
            <p:cNvPr id="58" name="Picture 57">
              <a:extLst>
                <a:ext uri="{FF2B5EF4-FFF2-40B4-BE49-F238E27FC236}">
                  <a16:creationId xmlns:a16="http://schemas.microsoft.com/office/drawing/2014/main" id="{3468D574-CBCC-FDAA-A66E-B04ADABC03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59" name="TextBox 58">
              <a:extLst>
                <a:ext uri="{FF2B5EF4-FFF2-40B4-BE49-F238E27FC236}">
                  <a16:creationId xmlns:a16="http://schemas.microsoft.com/office/drawing/2014/main" id="{392F6687-9DB7-3CA4-89A5-89C0B45B38DA}"/>
                </a:ext>
              </a:extLst>
            </p:cNvPr>
            <p:cNvSpPr txBox="1"/>
            <p:nvPr/>
          </p:nvSpPr>
          <p:spPr>
            <a:xfrm>
              <a:off x="3652264" y="3629763"/>
              <a:ext cx="2062198" cy="1138773"/>
            </a:xfrm>
            <a:prstGeom prst="rect">
              <a:avLst/>
            </a:prstGeom>
            <a:noFill/>
          </p:spPr>
          <p:txBody>
            <a:bodyPr wrap="square" rtlCol="0">
              <a:spAutoFit/>
            </a:bodyPr>
            <a:lstStyle/>
            <a:p>
              <a:pPr algn="ctr"/>
              <a:r>
                <a:rPr lang="en-US" sz="4950" b="1" dirty="0">
                  <a:solidFill>
                    <a:prstClr val="black"/>
                  </a:solidFill>
                  <a:latin typeface="Times New Roman" panose="02020603050405020304" pitchFamily="18" charset="0"/>
                  <a:cs typeface="Times New Roman" panose="02020603050405020304" pitchFamily="18" charset="0"/>
                </a:rPr>
                <a:t>XV</a:t>
              </a:r>
            </a:p>
          </p:txBody>
        </p:sp>
      </p:grpSp>
      <p:grpSp>
        <p:nvGrpSpPr>
          <p:cNvPr id="42" name="Group 41">
            <a:extLst>
              <a:ext uri="{FF2B5EF4-FFF2-40B4-BE49-F238E27FC236}">
                <a16:creationId xmlns:a16="http://schemas.microsoft.com/office/drawing/2014/main" id="{651108AC-8100-3DA1-9511-EB7CEA8E704B}"/>
              </a:ext>
            </a:extLst>
          </p:cNvPr>
          <p:cNvGrpSpPr/>
          <p:nvPr/>
        </p:nvGrpSpPr>
        <p:grpSpPr>
          <a:xfrm>
            <a:off x="5182191" y="3398799"/>
            <a:ext cx="1177966" cy="1077406"/>
            <a:chOff x="1177943" y="1668426"/>
            <a:chExt cx="1211047" cy="883922"/>
          </a:xfrm>
        </p:grpSpPr>
        <p:pic>
          <p:nvPicPr>
            <p:cNvPr id="43" name="Picture 42" descr="Text, whiteboard, square&#10;&#10;Description automatically generated">
              <a:extLst>
                <a:ext uri="{FF2B5EF4-FFF2-40B4-BE49-F238E27FC236}">
                  <a16:creationId xmlns:a16="http://schemas.microsoft.com/office/drawing/2014/main" id="{C803E544-0A43-0C69-0527-F8EDF8E508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4" name="TextBox 43">
              <a:extLst>
                <a:ext uri="{FF2B5EF4-FFF2-40B4-BE49-F238E27FC236}">
                  <a16:creationId xmlns:a16="http://schemas.microsoft.com/office/drawing/2014/main" id="{00C04A0C-6876-CE61-3F58-30D1B62C38FA}"/>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20</a:t>
              </a:r>
            </a:p>
          </p:txBody>
        </p:sp>
      </p:grpSp>
      <p:grpSp>
        <p:nvGrpSpPr>
          <p:cNvPr id="45" name="Group 44">
            <a:extLst>
              <a:ext uri="{FF2B5EF4-FFF2-40B4-BE49-F238E27FC236}">
                <a16:creationId xmlns:a16="http://schemas.microsoft.com/office/drawing/2014/main" id="{7A0E4A85-B212-F205-6198-82945A9F847A}"/>
              </a:ext>
            </a:extLst>
          </p:cNvPr>
          <p:cNvGrpSpPr/>
          <p:nvPr/>
        </p:nvGrpSpPr>
        <p:grpSpPr>
          <a:xfrm>
            <a:off x="6534380" y="3308856"/>
            <a:ext cx="2415478" cy="1289791"/>
            <a:chOff x="2559899" y="3262592"/>
            <a:chExt cx="3220637" cy="1719721"/>
          </a:xfrm>
        </p:grpSpPr>
        <p:pic>
          <p:nvPicPr>
            <p:cNvPr id="46" name="Picture 45">
              <a:extLst>
                <a:ext uri="{FF2B5EF4-FFF2-40B4-BE49-F238E27FC236}">
                  <a16:creationId xmlns:a16="http://schemas.microsoft.com/office/drawing/2014/main" id="{97324D74-8F65-6B52-8BE8-6287FFCEE231}"/>
                </a:ext>
              </a:extLst>
            </p:cNvPr>
            <p:cNvPicPr>
              <a:picLocks noChangeAspect="1"/>
            </p:cNvPicPr>
            <p:nvPr/>
          </p:nvPicPr>
          <p:blipFill>
            <a:blip r:embed="rId7"/>
            <a:stretch>
              <a:fillRect/>
            </a:stretch>
          </p:blipFill>
          <p:spPr>
            <a:xfrm rot="175581">
              <a:off x="2559899" y="3332638"/>
              <a:ext cx="3220637" cy="1649675"/>
            </a:xfrm>
            <a:prstGeom prst="rect">
              <a:avLst/>
            </a:prstGeom>
          </p:spPr>
        </p:pic>
        <p:pic>
          <p:nvPicPr>
            <p:cNvPr id="47" name="Picture 46">
              <a:extLst>
                <a:ext uri="{FF2B5EF4-FFF2-40B4-BE49-F238E27FC236}">
                  <a16:creationId xmlns:a16="http://schemas.microsoft.com/office/drawing/2014/main" id="{0A601035-691E-B541-F48F-F0AE0656D0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660427" y="3262592"/>
              <a:ext cx="1140666" cy="1539742"/>
            </a:xfrm>
            <a:prstGeom prst="rect">
              <a:avLst/>
            </a:prstGeom>
          </p:spPr>
        </p:pic>
        <p:sp>
          <p:nvSpPr>
            <p:cNvPr id="48" name="TextBox 47">
              <a:extLst>
                <a:ext uri="{FF2B5EF4-FFF2-40B4-BE49-F238E27FC236}">
                  <a16:creationId xmlns:a16="http://schemas.microsoft.com/office/drawing/2014/main" id="{0A79CF36-21EC-1A0A-E668-10B50117AE78}"/>
                </a:ext>
              </a:extLst>
            </p:cNvPr>
            <p:cNvSpPr txBox="1"/>
            <p:nvPr/>
          </p:nvSpPr>
          <p:spPr>
            <a:xfrm>
              <a:off x="3652264" y="3629763"/>
              <a:ext cx="2062198" cy="1138773"/>
            </a:xfrm>
            <a:prstGeom prst="rect">
              <a:avLst/>
            </a:prstGeom>
            <a:noFill/>
          </p:spPr>
          <p:txBody>
            <a:bodyPr wrap="square" rtlCol="0">
              <a:spAutoFit/>
            </a:bodyPr>
            <a:lstStyle/>
            <a:p>
              <a:pPr algn="ctr"/>
              <a:r>
                <a:rPr lang="en-US" sz="4950" b="1" dirty="0">
                  <a:solidFill>
                    <a:prstClr val="black"/>
                  </a:solidFill>
                  <a:latin typeface="Times New Roman" panose="02020603050405020304" pitchFamily="18" charset="0"/>
                  <a:cs typeface="Times New Roman" panose="02020603050405020304" pitchFamily="18" charset="0"/>
                </a:rPr>
                <a:t>XX</a:t>
              </a:r>
            </a:p>
          </p:txBody>
        </p:sp>
      </p:grpSp>
    </p:spTree>
    <p:extLst>
      <p:ext uri="{BB962C8B-B14F-4D97-AF65-F5344CB8AC3E}">
        <p14:creationId xmlns:p14="http://schemas.microsoft.com/office/powerpoint/2010/main" val="1876798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B4E70D-ECB3-44C3-928F-8D0855C07023}"/>
              </a:ext>
            </a:extLst>
          </p:cNvPr>
          <p:cNvGrpSpPr/>
          <p:nvPr/>
        </p:nvGrpSpPr>
        <p:grpSpPr>
          <a:xfrm>
            <a:off x="219810" y="896188"/>
            <a:ext cx="753467" cy="689146"/>
            <a:chOff x="1177943" y="1668426"/>
            <a:chExt cx="1211047" cy="883922"/>
          </a:xfrm>
        </p:grpSpPr>
        <p:pic>
          <p:nvPicPr>
            <p:cNvPr id="3" name="Picture 2" descr="Text, whiteboard, square&#10;&#10;Description automatically generated">
              <a:extLst>
                <a:ext uri="{FF2B5EF4-FFF2-40B4-BE49-F238E27FC236}">
                  <a16:creationId xmlns:a16="http://schemas.microsoft.com/office/drawing/2014/main" id="{3D6DEE14-692C-40DA-A6A0-394DDCEBB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 name="TextBox 3">
              <a:extLst>
                <a:ext uri="{FF2B5EF4-FFF2-40B4-BE49-F238E27FC236}">
                  <a16:creationId xmlns:a16="http://schemas.microsoft.com/office/drawing/2014/main" id="{833FA41B-5EE6-4F73-A052-0743C1580C2A}"/>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a:t>
              </a:r>
            </a:p>
          </p:txBody>
        </p:sp>
      </p:grpSp>
      <p:grpSp>
        <p:nvGrpSpPr>
          <p:cNvPr id="5" name="Group 4">
            <a:extLst>
              <a:ext uri="{FF2B5EF4-FFF2-40B4-BE49-F238E27FC236}">
                <a16:creationId xmlns:a16="http://schemas.microsoft.com/office/drawing/2014/main" id="{7F49780C-8502-45A7-ADFC-6063FDD64D4F}"/>
              </a:ext>
            </a:extLst>
          </p:cNvPr>
          <p:cNvGrpSpPr/>
          <p:nvPr/>
        </p:nvGrpSpPr>
        <p:grpSpPr>
          <a:xfrm>
            <a:off x="1073648" y="896187"/>
            <a:ext cx="753467" cy="689146"/>
            <a:chOff x="1177943" y="1668426"/>
            <a:chExt cx="1211047" cy="883922"/>
          </a:xfrm>
        </p:grpSpPr>
        <p:pic>
          <p:nvPicPr>
            <p:cNvPr id="6" name="Picture 5" descr="Text, whiteboard, square&#10;&#10;Description automatically generated">
              <a:extLst>
                <a:ext uri="{FF2B5EF4-FFF2-40B4-BE49-F238E27FC236}">
                  <a16:creationId xmlns:a16="http://schemas.microsoft.com/office/drawing/2014/main" id="{550540F9-1961-4362-A217-DCED5F323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7" name="TextBox 6">
              <a:extLst>
                <a:ext uri="{FF2B5EF4-FFF2-40B4-BE49-F238E27FC236}">
                  <a16:creationId xmlns:a16="http://schemas.microsoft.com/office/drawing/2014/main" id="{B5D08F47-B78C-40DD-A4DF-CEB25146BC85}"/>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2</a:t>
              </a:r>
            </a:p>
          </p:txBody>
        </p:sp>
      </p:grpSp>
      <p:grpSp>
        <p:nvGrpSpPr>
          <p:cNvPr id="8" name="Group 7">
            <a:extLst>
              <a:ext uri="{FF2B5EF4-FFF2-40B4-BE49-F238E27FC236}">
                <a16:creationId xmlns:a16="http://schemas.microsoft.com/office/drawing/2014/main" id="{3FE9AFCC-3C13-4234-8E77-5D253EBCF223}"/>
              </a:ext>
            </a:extLst>
          </p:cNvPr>
          <p:cNvGrpSpPr/>
          <p:nvPr/>
        </p:nvGrpSpPr>
        <p:grpSpPr>
          <a:xfrm>
            <a:off x="1927486" y="896187"/>
            <a:ext cx="753467" cy="689146"/>
            <a:chOff x="1177943" y="1668426"/>
            <a:chExt cx="1211047" cy="883922"/>
          </a:xfrm>
        </p:grpSpPr>
        <p:pic>
          <p:nvPicPr>
            <p:cNvPr id="9" name="Picture 8" descr="Text, whiteboard, square&#10;&#10;Description automatically generated">
              <a:extLst>
                <a:ext uri="{FF2B5EF4-FFF2-40B4-BE49-F238E27FC236}">
                  <a16:creationId xmlns:a16="http://schemas.microsoft.com/office/drawing/2014/main" id="{7E7B726F-7774-4C7E-8392-C7D205882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0" name="TextBox 9">
              <a:extLst>
                <a:ext uri="{FF2B5EF4-FFF2-40B4-BE49-F238E27FC236}">
                  <a16:creationId xmlns:a16="http://schemas.microsoft.com/office/drawing/2014/main" id="{505306BE-C7D9-4DDD-AF21-0517BB8E889F}"/>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3</a:t>
              </a:r>
            </a:p>
          </p:txBody>
        </p:sp>
      </p:grpSp>
      <p:grpSp>
        <p:nvGrpSpPr>
          <p:cNvPr id="11" name="Group 10">
            <a:extLst>
              <a:ext uri="{FF2B5EF4-FFF2-40B4-BE49-F238E27FC236}">
                <a16:creationId xmlns:a16="http://schemas.microsoft.com/office/drawing/2014/main" id="{7B83B18A-80D4-4290-AEE6-46257867260C}"/>
              </a:ext>
            </a:extLst>
          </p:cNvPr>
          <p:cNvGrpSpPr/>
          <p:nvPr/>
        </p:nvGrpSpPr>
        <p:grpSpPr>
          <a:xfrm>
            <a:off x="2796054" y="888771"/>
            <a:ext cx="753467" cy="689146"/>
            <a:chOff x="1177943" y="1668426"/>
            <a:chExt cx="1211047" cy="883922"/>
          </a:xfrm>
        </p:grpSpPr>
        <p:pic>
          <p:nvPicPr>
            <p:cNvPr id="12" name="Picture 11" descr="Text, whiteboard, square&#10;&#10;Description automatically generated">
              <a:extLst>
                <a:ext uri="{FF2B5EF4-FFF2-40B4-BE49-F238E27FC236}">
                  <a16:creationId xmlns:a16="http://schemas.microsoft.com/office/drawing/2014/main" id="{FAC954B2-3FC4-463F-B9A3-3579B0F04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3" name="TextBox 12">
              <a:extLst>
                <a:ext uri="{FF2B5EF4-FFF2-40B4-BE49-F238E27FC236}">
                  <a16:creationId xmlns:a16="http://schemas.microsoft.com/office/drawing/2014/main" id="{959D7295-26E6-46A5-AB4D-738E8914A5E8}"/>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4</a:t>
              </a:r>
            </a:p>
          </p:txBody>
        </p:sp>
      </p:grpSp>
      <p:grpSp>
        <p:nvGrpSpPr>
          <p:cNvPr id="14" name="Group 13">
            <a:extLst>
              <a:ext uri="{FF2B5EF4-FFF2-40B4-BE49-F238E27FC236}">
                <a16:creationId xmlns:a16="http://schemas.microsoft.com/office/drawing/2014/main" id="{E7C9FEDE-4930-4C87-A2DF-0E291E1CB72C}"/>
              </a:ext>
            </a:extLst>
          </p:cNvPr>
          <p:cNvGrpSpPr/>
          <p:nvPr/>
        </p:nvGrpSpPr>
        <p:grpSpPr>
          <a:xfrm>
            <a:off x="3716683" y="888771"/>
            <a:ext cx="753467" cy="689146"/>
            <a:chOff x="1177943" y="1668426"/>
            <a:chExt cx="1211047" cy="883922"/>
          </a:xfrm>
        </p:grpSpPr>
        <p:pic>
          <p:nvPicPr>
            <p:cNvPr id="15" name="Picture 14" descr="Text, whiteboard, square&#10;&#10;Description automatically generated">
              <a:extLst>
                <a:ext uri="{FF2B5EF4-FFF2-40B4-BE49-F238E27FC236}">
                  <a16:creationId xmlns:a16="http://schemas.microsoft.com/office/drawing/2014/main" id="{5112B5D8-C954-4F76-9496-AF328BE18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6" name="TextBox 15">
              <a:extLst>
                <a:ext uri="{FF2B5EF4-FFF2-40B4-BE49-F238E27FC236}">
                  <a16:creationId xmlns:a16="http://schemas.microsoft.com/office/drawing/2014/main" id="{B631AA3B-2562-46C8-82A6-D83C47EFCE39}"/>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5</a:t>
              </a:r>
            </a:p>
          </p:txBody>
        </p:sp>
      </p:grpSp>
      <p:grpSp>
        <p:nvGrpSpPr>
          <p:cNvPr id="17" name="Group 16">
            <a:extLst>
              <a:ext uri="{FF2B5EF4-FFF2-40B4-BE49-F238E27FC236}">
                <a16:creationId xmlns:a16="http://schemas.microsoft.com/office/drawing/2014/main" id="{113B2EB6-94A5-4638-9AEC-0CE3B2A75B11}"/>
              </a:ext>
            </a:extLst>
          </p:cNvPr>
          <p:cNvGrpSpPr/>
          <p:nvPr/>
        </p:nvGrpSpPr>
        <p:grpSpPr>
          <a:xfrm>
            <a:off x="4582166" y="879200"/>
            <a:ext cx="753467" cy="689146"/>
            <a:chOff x="1177943" y="1668426"/>
            <a:chExt cx="1211047" cy="883922"/>
          </a:xfrm>
        </p:grpSpPr>
        <p:pic>
          <p:nvPicPr>
            <p:cNvPr id="18" name="Picture 17" descr="Text, whiteboard, square&#10;&#10;Description automatically generated">
              <a:extLst>
                <a:ext uri="{FF2B5EF4-FFF2-40B4-BE49-F238E27FC236}">
                  <a16:creationId xmlns:a16="http://schemas.microsoft.com/office/drawing/2014/main" id="{C94270DA-9EE0-4469-98CB-34C5D4809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9" name="TextBox 18">
              <a:extLst>
                <a:ext uri="{FF2B5EF4-FFF2-40B4-BE49-F238E27FC236}">
                  <a16:creationId xmlns:a16="http://schemas.microsoft.com/office/drawing/2014/main" id="{3B2551AE-EF84-4D88-8F0B-4A31EB1B88F1}"/>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6</a:t>
              </a:r>
            </a:p>
          </p:txBody>
        </p:sp>
      </p:grpSp>
      <p:grpSp>
        <p:nvGrpSpPr>
          <p:cNvPr id="20" name="Group 19">
            <a:extLst>
              <a:ext uri="{FF2B5EF4-FFF2-40B4-BE49-F238E27FC236}">
                <a16:creationId xmlns:a16="http://schemas.microsoft.com/office/drawing/2014/main" id="{7792A1DE-93D6-44FA-88A3-E1361DE21054}"/>
              </a:ext>
            </a:extLst>
          </p:cNvPr>
          <p:cNvGrpSpPr/>
          <p:nvPr/>
        </p:nvGrpSpPr>
        <p:grpSpPr>
          <a:xfrm>
            <a:off x="5482162" y="871785"/>
            <a:ext cx="753467" cy="689146"/>
            <a:chOff x="1177943" y="1668426"/>
            <a:chExt cx="1211047" cy="883922"/>
          </a:xfrm>
        </p:grpSpPr>
        <p:pic>
          <p:nvPicPr>
            <p:cNvPr id="21" name="Picture 20" descr="Text, whiteboard, square&#10;&#10;Description automatically generated">
              <a:extLst>
                <a:ext uri="{FF2B5EF4-FFF2-40B4-BE49-F238E27FC236}">
                  <a16:creationId xmlns:a16="http://schemas.microsoft.com/office/drawing/2014/main" id="{593462D5-790C-4236-99FD-7635471507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22" name="TextBox 21">
              <a:extLst>
                <a:ext uri="{FF2B5EF4-FFF2-40B4-BE49-F238E27FC236}">
                  <a16:creationId xmlns:a16="http://schemas.microsoft.com/office/drawing/2014/main" id="{34D1CCA5-6CFB-4B45-AB34-5B34224FDA28}"/>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7</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3" name="Group 22">
            <a:extLst>
              <a:ext uri="{FF2B5EF4-FFF2-40B4-BE49-F238E27FC236}">
                <a16:creationId xmlns:a16="http://schemas.microsoft.com/office/drawing/2014/main" id="{AAD175BB-FB9D-4C4E-98BC-2EF622F2DCF4}"/>
              </a:ext>
            </a:extLst>
          </p:cNvPr>
          <p:cNvGrpSpPr/>
          <p:nvPr/>
        </p:nvGrpSpPr>
        <p:grpSpPr>
          <a:xfrm>
            <a:off x="6427598" y="862215"/>
            <a:ext cx="753467" cy="689146"/>
            <a:chOff x="1177943" y="1668426"/>
            <a:chExt cx="1211047" cy="883922"/>
          </a:xfrm>
        </p:grpSpPr>
        <p:pic>
          <p:nvPicPr>
            <p:cNvPr id="24" name="Picture 23" descr="Text, whiteboard, square&#10;&#10;Description automatically generated">
              <a:extLst>
                <a:ext uri="{FF2B5EF4-FFF2-40B4-BE49-F238E27FC236}">
                  <a16:creationId xmlns:a16="http://schemas.microsoft.com/office/drawing/2014/main" id="{D7F9D470-D444-43C5-81DE-A812E1D5D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25" name="TextBox 24">
              <a:extLst>
                <a:ext uri="{FF2B5EF4-FFF2-40B4-BE49-F238E27FC236}">
                  <a16:creationId xmlns:a16="http://schemas.microsoft.com/office/drawing/2014/main" id="{8C737B54-7BF0-42C9-B85E-5D539E07316E}"/>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8</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6" name="Group 25">
            <a:extLst>
              <a:ext uri="{FF2B5EF4-FFF2-40B4-BE49-F238E27FC236}">
                <a16:creationId xmlns:a16="http://schemas.microsoft.com/office/drawing/2014/main" id="{E203953E-BD6A-40EA-9D8E-59374257F198}"/>
              </a:ext>
            </a:extLst>
          </p:cNvPr>
          <p:cNvGrpSpPr/>
          <p:nvPr/>
        </p:nvGrpSpPr>
        <p:grpSpPr>
          <a:xfrm>
            <a:off x="7266840" y="859864"/>
            <a:ext cx="753467" cy="689146"/>
            <a:chOff x="1177943" y="1668426"/>
            <a:chExt cx="1211047" cy="883922"/>
          </a:xfrm>
        </p:grpSpPr>
        <p:pic>
          <p:nvPicPr>
            <p:cNvPr id="27" name="Picture 26" descr="Text, whiteboard, square&#10;&#10;Description automatically generated">
              <a:extLst>
                <a:ext uri="{FF2B5EF4-FFF2-40B4-BE49-F238E27FC236}">
                  <a16:creationId xmlns:a16="http://schemas.microsoft.com/office/drawing/2014/main" id="{8D006C2A-7461-44D5-8C3F-9C0956E3D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28" name="TextBox 27">
              <a:extLst>
                <a:ext uri="{FF2B5EF4-FFF2-40B4-BE49-F238E27FC236}">
                  <a16:creationId xmlns:a16="http://schemas.microsoft.com/office/drawing/2014/main" id="{B7D6271C-571B-4717-92F9-5AA00B45D36D}"/>
                </a:ext>
              </a:extLst>
            </p:cNvPr>
            <p:cNvSpPr txBox="1"/>
            <p:nvPr/>
          </p:nvSpPr>
          <p:spPr>
            <a:xfrm>
              <a:off x="1339269" y="1799798"/>
              <a:ext cx="903678" cy="7500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9</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9" name="Group 28">
            <a:extLst>
              <a:ext uri="{FF2B5EF4-FFF2-40B4-BE49-F238E27FC236}">
                <a16:creationId xmlns:a16="http://schemas.microsoft.com/office/drawing/2014/main" id="{BD995AB9-004C-4C62-9F0D-DCF82170BA0F}"/>
              </a:ext>
            </a:extLst>
          </p:cNvPr>
          <p:cNvGrpSpPr/>
          <p:nvPr/>
        </p:nvGrpSpPr>
        <p:grpSpPr>
          <a:xfrm>
            <a:off x="8129450" y="859864"/>
            <a:ext cx="759291" cy="689147"/>
            <a:chOff x="1168582" y="1668426"/>
            <a:chExt cx="1220408" cy="883922"/>
          </a:xfrm>
        </p:grpSpPr>
        <p:pic>
          <p:nvPicPr>
            <p:cNvPr id="30" name="Picture 29" descr="Text, whiteboard, square&#10;&#10;Description automatically generated">
              <a:extLst>
                <a:ext uri="{FF2B5EF4-FFF2-40B4-BE49-F238E27FC236}">
                  <a16:creationId xmlns:a16="http://schemas.microsoft.com/office/drawing/2014/main" id="{3CD04C67-44F7-4085-81DD-A3EF57FBB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31" name="TextBox 30">
              <a:extLst>
                <a:ext uri="{FF2B5EF4-FFF2-40B4-BE49-F238E27FC236}">
                  <a16:creationId xmlns:a16="http://schemas.microsoft.com/office/drawing/2014/main" id="{3DD1EE1C-68E9-41D0-BC4E-E0C3978AFD65}"/>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10</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8" name="Group 37">
            <a:extLst>
              <a:ext uri="{FF2B5EF4-FFF2-40B4-BE49-F238E27FC236}">
                <a16:creationId xmlns:a16="http://schemas.microsoft.com/office/drawing/2014/main" id="{1C0E3115-EDF7-4AB8-B3EB-93F331C48018}"/>
              </a:ext>
            </a:extLst>
          </p:cNvPr>
          <p:cNvGrpSpPr/>
          <p:nvPr/>
        </p:nvGrpSpPr>
        <p:grpSpPr>
          <a:xfrm>
            <a:off x="187349" y="2828872"/>
            <a:ext cx="759291" cy="689147"/>
            <a:chOff x="1168582" y="1668426"/>
            <a:chExt cx="1220408" cy="883922"/>
          </a:xfrm>
        </p:grpSpPr>
        <p:pic>
          <p:nvPicPr>
            <p:cNvPr id="39" name="Picture 38" descr="Text, whiteboard, square&#10;&#10;Description automatically generated">
              <a:extLst>
                <a:ext uri="{FF2B5EF4-FFF2-40B4-BE49-F238E27FC236}">
                  <a16:creationId xmlns:a16="http://schemas.microsoft.com/office/drawing/2014/main" id="{7540065B-1621-4A09-B8B4-405B648B6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0" name="TextBox 39">
              <a:extLst>
                <a:ext uri="{FF2B5EF4-FFF2-40B4-BE49-F238E27FC236}">
                  <a16:creationId xmlns:a16="http://schemas.microsoft.com/office/drawing/2014/main" id="{90980005-96F6-4D6A-831D-3C67FBBD5820}"/>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11</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1" name="Group 40">
            <a:extLst>
              <a:ext uri="{FF2B5EF4-FFF2-40B4-BE49-F238E27FC236}">
                <a16:creationId xmlns:a16="http://schemas.microsoft.com/office/drawing/2014/main" id="{DFA9F7E5-6077-4ED7-B782-F77E066F0E10}"/>
              </a:ext>
            </a:extLst>
          </p:cNvPr>
          <p:cNvGrpSpPr/>
          <p:nvPr/>
        </p:nvGrpSpPr>
        <p:grpSpPr>
          <a:xfrm>
            <a:off x="1035363" y="2828872"/>
            <a:ext cx="759291" cy="689147"/>
            <a:chOff x="1168582" y="1668426"/>
            <a:chExt cx="1220408" cy="883922"/>
          </a:xfrm>
        </p:grpSpPr>
        <p:pic>
          <p:nvPicPr>
            <p:cNvPr id="42" name="Picture 41" descr="Text, whiteboard, square&#10;&#10;Description automatically generated">
              <a:extLst>
                <a:ext uri="{FF2B5EF4-FFF2-40B4-BE49-F238E27FC236}">
                  <a16:creationId xmlns:a16="http://schemas.microsoft.com/office/drawing/2014/main" id="{9850C037-A823-43C5-A255-123732E89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3" name="TextBox 42">
              <a:extLst>
                <a:ext uri="{FF2B5EF4-FFF2-40B4-BE49-F238E27FC236}">
                  <a16:creationId xmlns:a16="http://schemas.microsoft.com/office/drawing/2014/main" id="{9AF41EC9-FBDC-449F-BADE-B91EB78D45F2}"/>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12</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4" name="Group 43">
            <a:extLst>
              <a:ext uri="{FF2B5EF4-FFF2-40B4-BE49-F238E27FC236}">
                <a16:creationId xmlns:a16="http://schemas.microsoft.com/office/drawing/2014/main" id="{7A3DCD23-0A48-4353-B22C-811BDE9F519E}"/>
              </a:ext>
            </a:extLst>
          </p:cNvPr>
          <p:cNvGrpSpPr/>
          <p:nvPr/>
        </p:nvGrpSpPr>
        <p:grpSpPr>
          <a:xfrm>
            <a:off x="1879194" y="2817629"/>
            <a:ext cx="759291" cy="689147"/>
            <a:chOff x="1168582" y="1668426"/>
            <a:chExt cx="1220408" cy="883922"/>
          </a:xfrm>
        </p:grpSpPr>
        <p:pic>
          <p:nvPicPr>
            <p:cNvPr id="45" name="Picture 44" descr="Text, whiteboard, square&#10;&#10;Description automatically generated">
              <a:extLst>
                <a:ext uri="{FF2B5EF4-FFF2-40B4-BE49-F238E27FC236}">
                  <a16:creationId xmlns:a16="http://schemas.microsoft.com/office/drawing/2014/main" id="{8CAFDFFF-BEA9-454B-AC4A-81967F08E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6" name="TextBox 45">
              <a:extLst>
                <a:ext uri="{FF2B5EF4-FFF2-40B4-BE49-F238E27FC236}">
                  <a16:creationId xmlns:a16="http://schemas.microsoft.com/office/drawing/2014/main" id="{31D8F872-D199-45EE-97E9-9D14DAE70F2D}"/>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13</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7" name="Group 46">
            <a:extLst>
              <a:ext uri="{FF2B5EF4-FFF2-40B4-BE49-F238E27FC236}">
                <a16:creationId xmlns:a16="http://schemas.microsoft.com/office/drawing/2014/main" id="{2868F374-1D4A-4ED5-9168-EF7CE96B99B6}"/>
              </a:ext>
            </a:extLst>
          </p:cNvPr>
          <p:cNvGrpSpPr/>
          <p:nvPr/>
        </p:nvGrpSpPr>
        <p:grpSpPr>
          <a:xfrm>
            <a:off x="2727209" y="2817629"/>
            <a:ext cx="759291" cy="689147"/>
            <a:chOff x="1168582" y="1668426"/>
            <a:chExt cx="1220408" cy="883922"/>
          </a:xfrm>
        </p:grpSpPr>
        <p:pic>
          <p:nvPicPr>
            <p:cNvPr id="48" name="Picture 47" descr="Text, whiteboard, square&#10;&#10;Description automatically generated">
              <a:extLst>
                <a:ext uri="{FF2B5EF4-FFF2-40B4-BE49-F238E27FC236}">
                  <a16:creationId xmlns:a16="http://schemas.microsoft.com/office/drawing/2014/main" id="{E234C5FD-DC81-4050-9B2F-3873A98F6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9" name="TextBox 48">
              <a:extLst>
                <a:ext uri="{FF2B5EF4-FFF2-40B4-BE49-F238E27FC236}">
                  <a16:creationId xmlns:a16="http://schemas.microsoft.com/office/drawing/2014/main" id="{976ED76F-FD13-44D6-929F-656EA3D8945C}"/>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14</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50" name="Group 49">
            <a:extLst>
              <a:ext uri="{FF2B5EF4-FFF2-40B4-BE49-F238E27FC236}">
                <a16:creationId xmlns:a16="http://schemas.microsoft.com/office/drawing/2014/main" id="{F3EC0547-8BDE-4FE2-8BD9-012AF63DD4A1}"/>
              </a:ext>
            </a:extLst>
          </p:cNvPr>
          <p:cNvGrpSpPr/>
          <p:nvPr/>
        </p:nvGrpSpPr>
        <p:grpSpPr>
          <a:xfrm>
            <a:off x="3587536" y="2825500"/>
            <a:ext cx="759291" cy="689147"/>
            <a:chOff x="1168582" y="1668426"/>
            <a:chExt cx="1220408" cy="883922"/>
          </a:xfrm>
        </p:grpSpPr>
        <p:pic>
          <p:nvPicPr>
            <p:cNvPr id="51" name="Picture 50" descr="Text, whiteboard, square&#10;&#10;Description automatically generated">
              <a:extLst>
                <a:ext uri="{FF2B5EF4-FFF2-40B4-BE49-F238E27FC236}">
                  <a16:creationId xmlns:a16="http://schemas.microsoft.com/office/drawing/2014/main" id="{A35D3445-D62C-49F0-A032-DAA5505EA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2" name="TextBox 51">
              <a:extLst>
                <a:ext uri="{FF2B5EF4-FFF2-40B4-BE49-F238E27FC236}">
                  <a16:creationId xmlns:a16="http://schemas.microsoft.com/office/drawing/2014/main" id="{A406CDD8-CA95-435F-BDF1-4151730057CC}"/>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15</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53" name="Group 52">
            <a:extLst>
              <a:ext uri="{FF2B5EF4-FFF2-40B4-BE49-F238E27FC236}">
                <a16:creationId xmlns:a16="http://schemas.microsoft.com/office/drawing/2014/main" id="{40BBFA6C-84BF-4E63-9353-A735AB57F5E7}"/>
              </a:ext>
            </a:extLst>
          </p:cNvPr>
          <p:cNvGrpSpPr/>
          <p:nvPr/>
        </p:nvGrpSpPr>
        <p:grpSpPr>
          <a:xfrm>
            <a:off x="4480804" y="2814257"/>
            <a:ext cx="759291" cy="689147"/>
            <a:chOff x="1168582" y="1668426"/>
            <a:chExt cx="1220408" cy="883922"/>
          </a:xfrm>
        </p:grpSpPr>
        <p:pic>
          <p:nvPicPr>
            <p:cNvPr id="54" name="Picture 53" descr="Text, whiteboard, square&#10;&#10;Description automatically generated">
              <a:extLst>
                <a:ext uri="{FF2B5EF4-FFF2-40B4-BE49-F238E27FC236}">
                  <a16:creationId xmlns:a16="http://schemas.microsoft.com/office/drawing/2014/main" id="{A9AFD796-0752-41DC-A9BB-A2E80A8EB3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5" name="TextBox 54">
              <a:extLst>
                <a:ext uri="{FF2B5EF4-FFF2-40B4-BE49-F238E27FC236}">
                  <a16:creationId xmlns:a16="http://schemas.microsoft.com/office/drawing/2014/main" id="{D9DACB1B-C044-4BF9-B171-E94D55425909}"/>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16</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56" name="Group 55">
            <a:extLst>
              <a:ext uri="{FF2B5EF4-FFF2-40B4-BE49-F238E27FC236}">
                <a16:creationId xmlns:a16="http://schemas.microsoft.com/office/drawing/2014/main" id="{A1CC7ED5-440E-4588-8DB4-2C1C7AD84016}"/>
              </a:ext>
            </a:extLst>
          </p:cNvPr>
          <p:cNvGrpSpPr/>
          <p:nvPr/>
        </p:nvGrpSpPr>
        <p:grpSpPr>
          <a:xfrm>
            <a:off x="5429252" y="2802072"/>
            <a:ext cx="759291" cy="689147"/>
            <a:chOff x="1168582" y="1668426"/>
            <a:chExt cx="1220408" cy="883922"/>
          </a:xfrm>
        </p:grpSpPr>
        <p:pic>
          <p:nvPicPr>
            <p:cNvPr id="57" name="Picture 56" descr="Text, whiteboard, square&#10;&#10;Description automatically generated">
              <a:extLst>
                <a:ext uri="{FF2B5EF4-FFF2-40B4-BE49-F238E27FC236}">
                  <a16:creationId xmlns:a16="http://schemas.microsoft.com/office/drawing/2014/main" id="{927AF21D-5D08-4505-9D45-F89CCC106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8" name="TextBox 57">
              <a:extLst>
                <a:ext uri="{FF2B5EF4-FFF2-40B4-BE49-F238E27FC236}">
                  <a16:creationId xmlns:a16="http://schemas.microsoft.com/office/drawing/2014/main" id="{224326DB-6BDF-4606-B737-6CD7CE181F07}"/>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17</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59" name="Group 58">
            <a:extLst>
              <a:ext uri="{FF2B5EF4-FFF2-40B4-BE49-F238E27FC236}">
                <a16:creationId xmlns:a16="http://schemas.microsoft.com/office/drawing/2014/main" id="{7016CFAD-6718-4165-B05D-D90D13561D74}"/>
              </a:ext>
            </a:extLst>
          </p:cNvPr>
          <p:cNvGrpSpPr/>
          <p:nvPr/>
        </p:nvGrpSpPr>
        <p:grpSpPr>
          <a:xfrm>
            <a:off x="6414169" y="2825500"/>
            <a:ext cx="759291" cy="689147"/>
            <a:chOff x="1168582" y="1668426"/>
            <a:chExt cx="1220408" cy="883922"/>
          </a:xfrm>
        </p:grpSpPr>
        <p:pic>
          <p:nvPicPr>
            <p:cNvPr id="60" name="Picture 59" descr="Text, whiteboard, square&#10;&#10;Description automatically generated">
              <a:extLst>
                <a:ext uri="{FF2B5EF4-FFF2-40B4-BE49-F238E27FC236}">
                  <a16:creationId xmlns:a16="http://schemas.microsoft.com/office/drawing/2014/main" id="{BDEE4B95-BAA7-44FA-B977-923EEC99B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1" name="TextBox 60">
              <a:extLst>
                <a:ext uri="{FF2B5EF4-FFF2-40B4-BE49-F238E27FC236}">
                  <a16:creationId xmlns:a16="http://schemas.microsoft.com/office/drawing/2014/main" id="{47C14E9C-17AA-449E-BBBD-9BFFFB5EFE5D}"/>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18</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62" name="Group 61">
            <a:extLst>
              <a:ext uri="{FF2B5EF4-FFF2-40B4-BE49-F238E27FC236}">
                <a16:creationId xmlns:a16="http://schemas.microsoft.com/office/drawing/2014/main" id="{353E8D15-2C50-4625-9AA0-8A5CAACDE685}"/>
              </a:ext>
            </a:extLst>
          </p:cNvPr>
          <p:cNvGrpSpPr/>
          <p:nvPr/>
        </p:nvGrpSpPr>
        <p:grpSpPr>
          <a:xfrm>
            <a:off x="7358549" y="2810796"/>
            <a:ext cx="759291" cy="689147"/>
            <a:chOff x="1168582" y="1668426"/>
            <a:chExt cx="1220408" cy="883922"/>
          </a:xfrm>
        </p:grpSpPr>
        <p:pic>
          <p:nvPicPr>
            <p:cNvPr id="63" name="Picture 62" descr="Text, whiteboard, square&#10;&#10;Description automatically generated">
              <a:extLst>
                <a:ext uri="{FF2B5EF4-FFF2-40B4-BE49-F238E27FC236}">
                  <a16:creationId xmlns:a16="http://schemas.microsoft.com/office/drawing/2014/main" id="{6ADDCB0A-1067-4BAD-B46C-B35288B2D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4" name="TextBox 63">
              <a:extLst>
                <a:ext uri="{FF2B5EF4-FFF2-40B4-BE49-F238E27FC236}">
                  <a16:creationId xmlns:a16="http://schemas.microsoft.com/office/drawing/2014/main" id="{A65CBFD2-1159-4B06-88DD-423844AC8C6D}"/>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19</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65" name="Group 64">
            <a:extLst>
              <a:ext uri="{FF2B5EF4-FFF2-40B4-BE49-F238E27FC236}">
                <a16:creationId xmlns:a16="http://schemas.microsoft.com/office/drawing/2014/main" id="{07A39DB9-7501-4AF1-B583-2A0A5103F71C}"/>
              </a:ext>
            </a:extLst>
          </p:cNvPr>
          <p:cNvGrpSpPr/>
          <p:nvPr/>
        </p:nvGrpSpPr>
        <p:grpSpPr>
          <a:xfrm>
            <a:off x="8265718" y="2814257"/>
            <a:ext cx="759291" cy="689147"/>
            <a:chOff x="1168582" y="1668426"/>
            <a:chExt cx="1220408" cy="883922"/>
          </a:xfrm>
        </p:grpSpPr>
        <p:pic>
          <p:nvPicPr>
            <p:cNvPr id="66" name="Picture 65" descr="Text, whiteboard, square&#10;&#10;Description automatically generated">
              <a:extLst>
                <a:ext uri="{FF2B5EF4-FFF2-40B4-BE49-F238E27FC236}">
                  <a16:creationId xmlns:a16="http://schemas.microsoft.com/office/drawing/2014/main" id="{EF62418A-8CFB-456B-BD0F-F1F755321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67" name="TextBox 66">
              <a:extLst>
                <a:ext uri="{FF2B5EF4-FFF2-40B4-BE49-F238E27FC236}">
                  <a16:creationId xmlns:a16="http://schemas.microsoft.com/office/drawing/2014/main" id="{BE361722-B632-48BC-B4B2-DCC2A3DE22C2}"/>
                </a:ext>
              </a:extLst>
            </p:cNvPr>
            <p:cNvSpPr txBox="1"/>
            <p:nvPr/>
          </p:nvSpPr>
          <p:spPr>
            <a:xfrm>
              <a:off x="1168582" y="1757275"/>
              <a:ext cx="1188770" cy="7500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rPr>
                <a:t>20</a:t>
              </a:r>
              <a:endParaRPr kumimoji="0" lang="en-US" sz="32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微软雅黑"/>
                <a:cs typeface="Times New Roman" panose="02020603050405020304" pitchFamily="18" charset="0"/>
              </a:endParaRPr>
            </a:p>
          </p:txBody>
        </p:sp>
      </p:grpSp>
      <p:sp>
        <p:nvSpPr>
          <p:cNvPr id="90" name="Arrow: Down 89">
            <a:extLst>
              <a:ext uri="{FF2B5EF4-FFF2-40B4-BE49-F238E27FC236}">
                <a16:creationId xmlns:a16="http://schemas.microsoft.com/office/drawing/2014/main" id="{FD95273E-4693-40A0-876A-713A8FAF2287}"/>
              </a:ext>
            </a:extLst>
          </p:cNvPr>
          <p:cNvSpPr/>
          <p:nvPr/>
        </p:nvSpPr>
        <p:spPr>
          <a:xfrm>
            <a:off x="527136" y="1614442"/>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91" name="Rectangle: Rounded Corners 90">
            <a:extLst>
              <a:ext uri="{FF2B5EF4-FFF2-40B4-BE49-F238E27FC236}">
                <a16:creationId xmlns:a16="http://schemas.microsoft.com/office/drawing/2014/main" id="{A8CE3FA7-31E6-4A0F-822F-1C58F47BE5C7}"/>
              </a:ext>
            </a:extLst>
          </p:cNvPr>
          <p:cNvSpPr/>
          <p:nvPr/>
        </p:nvSpPr>
        <p:spPr>
          <a:xfrm>
            <a:off x="219809" y="1927563"/>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2" name="Arrow: Down 91">
            <a:extLst>
              <a:ext uri="{FF2B5EF4-FFF2-40B4-BE49-F238E27FC236}">
                <a16:creationId xmlns:a16="http://schemas.microsoft.com/office/drawing/2014/main" id="{3F387838-E700-4E8B-B533-2600F5989160}"/>
              </a:ext>
            </a:extLst>
          </p:cNvPr>
          <p:cNvSpPr/>
          <p:nvPr/>
        </p:nvSpPr>
        <p:spPr>
          <a:xfrm>
            <a:off x="3933528" y="1593211"/>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93" name="Rectangle: Rounded Corners 92">
            <a:extLst>
              <a:ext uri="{FF2B5EF4-FFF2-40B4-BE49-F238E27FC236}">
                <a16:creationId xmlns:a16="http://schemas.microsoft.com/office/drawing/2014/main" id="{8B742104-4FEC-4C68-A360-A55D5A077B09}"/>
              </a:ext>
            </a:extLst>
          </p:cNvPr>
          <p:cNvSpPr/>
          <p:nvPr/>
        </p:nvSpPr>
        <p:spPr>
          <a:xfrm>
            <a:off x="3671139" y="1918690"/>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V</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4" name="Arrow: Down 93">
            <a:extLst>
              <a:ext uri="{FF2B5EF4-FFF2-40B4-BE49-F238E27FC236}">
                <a16:creationId xmlns:a16="http://schemas.microsoft.com/office/drawing/2014/main" id="{68DCAEE6-BAB5-4373-9263-96DCE4F35D29}"/>
              </a:ext>
            </a:extLst>
          </p:cNvPr>
          <p:cNvSpPr/>
          <p:nvPr/>
        </p:nvSpPr>
        <p:spPr>
          <a:xfrm>
            <a:off x="8577907" y="1592638"/>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95" name="Rectangle: Rounded Corners 94">
            <a:extLst>
              <a:ext uri="{FF2B5EF4-FFF2-40B4-BE49-F238E27FC236}">
                <a16:creationId xmlns:a16="http://schemas.microsoft.com/office/drawing/2014/main" id="{CA2AA663-D77C-4ADC-9EF9-9D12177DAF33}"/>
              </a:ext>
            </a:extLst>
          </p:cNvPr>
          <p:cNvSpPr/>
          <p:nvPr/>
        </p:nvSpPr>
        <p:spPr>
          <a:xfrm>
            <a:off x="8324427" y="1893553"/>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X</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6" name="Arrow: Down 95">
            <a:extLst>
              <a:ext uri="{FF2B5EF4-FFF2-40B4-BE49-F238E27FC236}">
                <a16:creationId xmlns:a16="http://schemas.microsoft.com/office/drawing/2014/main" id="{6283C97B-237F-4E1A-A5A1-075E96484BF7}"/>
              </a:ext>
            </a:extLst>
          </p:cNvPr>
          <p:cNvSpPr/>
          <p:nvPr/>
        </p:nvSpPr>
        <p:spPr>
          <a:xfrm>
            <a:off x="3922286" y="3577510"/>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7" name="Rectangle: Rounded Corners 96">
            <a:extLst>
              <a:ext uri="{FF2B5EF4-FFF2-40B4-BE49-F238E27FC236}">
                <a16:creationId xmlns:a16="http://schemas.microsoft.com/office/drawing/2014/main" id="{876EE4F8-D0F2-447B-8A21-E791FFB125D2}"/>
              </a:ext>
            </a:extLst>
          </p:cNvPr>
          <p:cNvSpPr/>
          <p:nvPr/>
        </p:nvSpPr>
        <p:spPr>
          <a:xfrm>
            <a:off x="3577724" y="3906382"/>
            <a:ext cx="784953"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XV</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8" name="Arrow: Down 97">
            <a:extLst>
              <a:ext uri="{FF2B5EF4-FFF2-40B4-BE49-F238E27FC236}">
                <a16:creationId xmlns:a16="http://schemas.microsoft.com/office/drawing/2014/main" id="{6BE6C0B7-8A13-4579-AEB8-C45B71335980}"/>
              </a:ext>
            </a:extLst>
          </p:cNvPr>
          <p:cNvSpPr/>
          <p:nvPr/>
        </p:nvSpPr>
        <p:spPr>
          <a:xfrm>
            <a:off x="8693560" y="3551231"/>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9" name="Rectangle: Rounded Corners 98">
            <a:extLst>
              <a:ext uri="{FF2B5EF4-FFF2-40B4-BE49-F238E27FC236}">
                <a16:creationId xmlns:a16="http://schemas.microsoft.com/office/drawing/2014/main" id="{64C73C62-D444-4C75-AF16-4425D4DE7A1F}"/>
              </a:ext>
            </a:extLst>
          </p:cNvPr>
          <p:cNvSpPr/>
          <p:nvPr/>
        </p:nvSpPr>
        <p:spPr>
          <a:xfrm>
            <a:off x="8384282" y="3850834"/>
            <a:ext cx="753468"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XX</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00" name="Speech Bubble: Rectangle with Corners Rounded 99">
            <a:extLst>
              <a:ext uri="{FF2B5EF4-FFF2-40B4-BE49-F238E27FC236}">
                <a16:creationId xmlns:a16="http://schemas.microsoft.com/office/drawing/2014/main" id="{4AD99520-5DD7-4C26-B66B-B77CFDCF7F01}"/>
              </a:ext>
            </a:extLst>
          </p:cNvPr>
          <p:cNvSpPr/>
          <p:nvPr/>
        </p:nvSpPr>
        <p:spPr>
          <a:xfrm>
            <a:off x="1143683" y="66733"/>
            <a:ext cx="6916543" cy="739154"/>
          </a:xfrm>
          <a:prstGeom prst="wedgeRoundRectCallout">
            <a:avLst>
              <a:gd name="adj1" fmla="val 9957"/>
              <a:gd name="adj2" fmla="val 40874"/>
              <a:gd name="adj3" fmla="val 16667"/>
            </a:avLst>
          </a:prstGeom>
          <a:solidFill>
            <a:srgbClr val="DF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64D2">
                    <a:lumMod val="50000"/>
                  </a:srgbClr>
                </a:solidFill>
                <a:effectLst/>
                <a:uLnTx/>
                <a:uFillTx/>
                <a:latin typeface="Arial"/>
                <a:ea typeface="微软雅黑"/>
                <a:cs typeface="+mn-cs"/>
              </a:rPr>
              <a:t>Chữ số la mã thêm vào bên phải là cộng thêm (nhỏ hơn chữ số gốc) và không được thêm quá 3</a:t>
            </a:r>
            <a:r>
              <a:rPr kumimoji="0" lang="en-US" sz="2000" b="0" i="0" u="none" strike="noStrike" kern="1200" cap="none" spc="0" normalizeH="0" baseline="0" noProof="0">
                <a:ln>
                  <a:noFill/>
                </a:ln>
                <a:solidFill>
                  <a:srgbClr val="0064D2">
                    <a:lumMod val="50000"/>
                  </a:srgbClr>
                </a:solidFill>
                <a:effectLst/>
                <a:uLnTx/>
                <a:uFillTx/>
                <a:latin typeface="Arial"/>
                <a:ea typeface="微软雅黑"/>
                <a:cs typeface="+mn-cs"/>
              </a:rPr>
              <a:t> </a:t>
            </a:r>
            <a:r>
              <a:rPr kumimoji="0" lang="vi-VN" sz="2000" b="0" i="0" u="none" strike="noStrike" kern="1200" cap="none" spc="0" normalizeH="0" baseline="0" noProof="0">
                <a:ln>
                  <a:noFill/>
                </a:ln>
                <a:solidFill>
                  <a:srgbClr val="0064D2">
                    <a:lumMod val="50000"/>
                  </a:srgbClr>
                </a:solidFill>
                <a:effectLst/>
                <a:uLnTx/>
                <a:uFillTx/>
                <a:latin typeface="Arial"/>
                <a:ea typeface="微软雅黑"/>
                <a:cs typeface="+mn-cs"/>
              </a:rPr>
              <a:t>lần</a:t>
            </a:r>
            <a:endParaRPr kumimoji="0" lang="en-US" sz="2000" b="0" i="0" u="none" strike="noStrike" kern="1200" cap="none" spc="0" normalizeH="0" baseline="0" noProof="0">
              <a:ln>
                <a:noFill/>
              </a:ln>
              <a:solidFill>
                <a:srgbClr val="0064D2">
                  <a:lumMod val="50000"/>
                </a:srgbClr>
              </a:solidFill>
              <a:effectLst/>
              <a:uLnTx/>
              <a:uFillTx/>
              <a:latin typeface="Arial"/>
              <a:ea typeface="微软雅黑"/>
              <a:cs typeface="+mn-cs"/>
            </a:endParaRPr>
          </a:p>
        </p:txBody>
      </p:sp>
      <p:sp>
        <p:nvSpPr>
          <p:cNvPr id="101" name="Arrow: Down 100">
            <a:extLst>
              <a:ext uri="{FF2B5EF4-FFF2-40B4-BE49-F238E27FC236}">
                <a16:creationId xmlns:a16="http://schemas.microsoft.com/office/drawing/2014/main" id="{DF598682-20ED-4990-AE51-DB0C32F6B474}"/>
              </a:ext>
            </a:extLst>
          </p:cNvPr>
          <p:cNvSpPr/>
          <p:nvPr/>
        </p:nvSpPr>
        <p:spPr>
          <a:xfrm>
            <a:off x="1427230" y="1610616"/>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2" name="Rectangle: Rounded Corners 101">
            <a:extLst>
              <a:ext uri="{FF2B5EF4-FFF2-40B4-BE49-F238E27FC236}">
                <a16:creationId xmlns:a16="http://schemas.microsoft.com/office/drawing/2014/main" id="{DA881B06-BF96-4C1A-9F71-BD88D4C48873}"/>
              </a:ext>
            </a:extLst>
          </p:cNvPr>
          <p:cNvSpPr/>
          <p:nvPr/>
        </p:nvSpPr>
        <p:spPr>
          <a:xfrm>
            <a:off x="1119903" y="1923736"/>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3" name="Arrow: Down 102">
            <a:extLst>
              <a:ext uri="{FF2B5EF4-FFF2-40B4-BE49-F238E27FC236}">
                <a16:creationId xmlns:a16="http://schemas.microsoft.com/office/drawing/2014/main" id="{D03BD54D-55AF-49A8-9D8C-354194CBFC0E}"/>
              </a:ext>
            </a:extLst>
          </p:cNvPr>
          <p:cNvSpPr/>
          <p:nvPr/>
        </p:nvSpPr>
        <p:spPr>
          <a:xfrm>
            <a:off x="2247447" y="162424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4" name="Rectangle: Rounded Corners 103">
            <a:extLst>
              <a:ext uri="{FF2B5EF4-FFF2-40B4-BE49-F238E27FC236}">
                <a16:creationId xmlns:a16="http://schemas.microsoft.com/office/drawing/2014/main" id="{A37FC097-DC71-48B7-B3B1-BD537ED164D5}"/>
              </a:ext>
            </a:extLst>
          </p:cNvPr>
          <p:cNvSpPr/>
          <p:nvPr/>
        </p:nvSpPr>
        <p:spPr>
          <a:xfrm>
            <a:off x="1962696" y="1937365"/>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III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5" name="Arrow: Down 104">
            <a:extLst>
              <a:ext uri="{FF2B5EF4-FFF2-40B4-BE49-F238E27FC236}">
                <a16:creationId xmlns:a16="http://schemas.microsoft.com/office/drawing/2014/main" id="{1EC39961-F3E3-4687-B273-672F4B3443EA}"/>
              </a:ext>
            </a:extLst>
          </p:cNvPr>
          <p:cNvSpPr/>
          <p:nvPr/>
        </p:nvSpPr>
        <p:spPr>
          <a:xfrm>
            <a:off x="4882286" y="1591396"/>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6" name="Rectangle: Rounded Corners 105">
            <a:extLst>
              <a:ext uri="{FF2B5EF4-FFF2-40B4-BE49-F238E27FC236}">
                <a16:creationId xmlns:a16="http://schemas.microsoft.com/office/drawing/2014/main" id="{474AFE93-8B33-46D3-814B-4778AAEFE22D}"/>
              </a:ext>
            </a:extLst>
          </p:cNvPr>
          <p:cNvSpPr/>
          <p:nvPr/>
        </p:nvSpPr>
        <p:spPr>
          <a:xfrm>
            <a:off x="4574960" y="1904516"/>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VI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7" name="Arrow: Down 106">
            <a:extLst>
              <a:ext uri="{FF2B5EF4-FFF2-40B4-BE49-F238E27FC236}">
                <a16:creationId xmlns:a16="http://schemas.microsoft.com/office/drawing/2014/main" id="{EAC91D08-C4B7-445B-A98F-6EC98805E09E}"/>
              </a:ext>
            </a:extLst>
          </p:cNvPr>
          <p:cNvSpPr/>
          <p:nvPr/>
        </p:nvSpPr>
        <p:spPr>
          <a:xfrm>
            <a:off x="5805706" y="1591396"/>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8" name="Rectangle: Rounded Corners 107">
            <a:extLst>
              <a:ext uri="{FF2B5EF4-FFF2-40B4-BE49-F238E27FC236}">
                <a16:creationId xmlns:a16="http://schemas.microsoft.com/office/drawing/2014/main" id="{16A50185-8E26-4FE3-BBD6-A0EDB6946052}"/>
              </a:ext>
            </a:extLst>
          </p:cNvPr>
          <p:cNvSpPr/>
          <p:nvPr/>
        </p:nvSpPr>
        <p:spPr>
          <a:xfrm>
            <a:off x="5409807" y="1904516"/>
            <a:ext cx="950892"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VII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9" name="Arrow: Down 108">
            <a:extLst>
              <a:ext uri="{FF2B5EF4-FFF2-40B4-BE49-F238E27FC236}">
                <a16:creationId xmlns:a16="http://schemas.microsoft.com/office/drawing/2014/main" id="{440D3619-6AC5-49D8-B868-C3FD52DE1023}"/>
              </a:ext>
            </a:extLst>
          </p:cNvPr>
          <p:cNvSpPr/>
          <p:nvPr/>
        </p:nvSpPr>
        <p:spPr>
          <a:xfrm>
            <a:off x="6829229" y="1581507"/>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0" name="Rectangle: Rounded Corners 109">
            <a:extLst>
              <a:ext uri="{FF2B5EF4-FFF2-40B4-BE49-F238E27FC236}">
                <a16:creationId xmlns:a16="http://schemas.microsoft.com/office/drawing/2014/main" id="{989EF074-737F-4BBF-8324-D8C9B0CEE95E}"/>
              </a:ext>
            </a:extLst>
          </p:cNvPr>
          <p:cNvSpPr/>
          <p:nvPr/>
        </p:nvSpPr>
        <p:spPr>
          <a:xfrm>
            <a:off x="6436256" y="1894627"/>
            <a:ext cx="100333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VIII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12" name="Speech Bubble: Rectangle with Corners Rounded 111">
            <a:extLst>
              <a:ext uri="{FF2B5EF4-FFF2-40B4-BE49-F238E27FC236}">
                <a16:creationId xmlns:a16="http://schemas.microsoft.com/office/drawing/2014/main" id="{483410C7-97B9-4D41-AAE4-37C39A302998}"/>
              </a:ext>
            </a:extLst>
          </p:cNvPr>
          <p:cNvSpPr/>
          <p:nvPr/>
        </p:nvSpPr>
        <p:spPr>
          <a:xfrm>
            <a:off x="241635" y="45443"/>
            <a:ext cx="8701393" cy="761553"/>
          </a:xfrm>
          <a:prstGeom prst="wedgeRoundRectCallout">
            <a:avLst>
              <a:gd name="adj1" fmla="val 9957"/>
              <a:gd name="adj2" fmla="val 40874"/>
              <a:gd name="adj3" fmla="val 16667"/>
            </a:avLst>
          </a:prstGeom>
          <a:solidFill>
            <a:srgbClr val="FFC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64D2">
                    <a:lumMod val="50000"/>
                  </a:srgbClr>
                </a:solidFill>
                <a:effectLst/>
                <a:uLnTx/>
                <a:uFillTx/>
                <a:latin typeface="Arial"/>
                <a:ea typeface="微软雅黑"/>
                <a:cs typeface="+mn-cs"/>
              </a:rPr>
              <a:t>Chữ số la mã thêm vào bên trái là trừ đi(lấy số gốc trừ đi số đứng bên trái sẽ ra giá trị của phép tính). Số bên trái phải nhỏ hơn số gốc</a:t>
            </a:r>
            <a:endParaRPr kumimoji="0" lang="en-US" sz="2000" b="0" i="0" u="none" strike="noStrike" kern="1200" cap="none" spc="0" normalizeH="0" baseline="0" noProof="0">
              <a:ln>
                <a:noFill/>
              </a:ln>
              <a:solidFill>
                <a:srgbClr val="0064D2">
                  <a:lumMod val="50000"/>
                </a:srgbClr>
              </a:solidFill>
              <a:effectLst/>
              <a:uLnTx/>
              <a:uFillTx/>
              <a:latin typeface="Arial"/>
              <a:ea typeface="微软雅黑"/>
              <a:cs typeface="+mn-cs"/>
            </a:endParaRPr>
          </a:p>
        </p:txBody>
      </p:sp>
      <p:sp>
        <p:nvSpPr>
          <p:cNvPr id="113" name="Speech Bubble: Rectangle with Corners Rounded 112">
            <a:extLst>
              <a:ext uri="{FF2B5EF4-FFF2-40B4-BE49-F238E27FC236}">
                <a16:creationId xmlns:a16="http://schemas.microsoft.com/office/drawing/2014/main" id="{89BED6B3-BB28-4EBD-823F-068523C28407}"/>
              </a:ext>
            </a:extLst>
          </p:cNvPr>
          <p:cNvSpPr/>
          <p:nvPr/>
        </p:nvSpPr>
        <p:spPr>
          <a:xfrm>
            <a:off x="221304" y="36058"/>
            <a:ext cx="8701393" cy="761553"/>
          </a:xfrm>
          <a:prstGeom prst="wedgeRoundRectCallout">
            <a:avLst>
              <a:gd name="adj1" fmla="val 9957"/>
              <a:gd name="adj2" fmla="val 408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030A0"/>
                </a:solidFill>
                <a:effectLst/>
                <a:uLnTx/>
                <a:uFillTx/>
                <a:latin typeface="Arial"/>
                <a:ea typeface="微软雅黑"/>
                <a:cs typeface="+mn-cs"/>
              </a:rPr>
              <a:t>C</a:t>
            </a:r>
            <a:r>
              <a:rPr kumimoji="0" lang="vi-VN" sz="2000" b="0" i="0" u="none" strike="noStrike" kern="1200" cap="none" spc="0" normalizeH="0" baseline="0" noProof="0">
                <a:ln>
                  <a:noFill/>
                </a:ln>
                <a:solidFill>
                  <a:srgbClr val="7030A0"/>
                </a:solidFill>
                <a:effectLst/>
                <a:uLnTx/>
                <a:uFillTx/>
                <a:latin typeface="Arial"/>
                <a:ea typeface="微软雅黑"/>
                <a:cs typeface="+mn-cs"/>
              </a:rPr>
              <a:t>hỉ có </a:t>
            </a: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I</a:t>
            </a:r>
            <a:r>
              <a:rPr kumimoji="0" lang="vi-VN" sz="2000" b="0" i="0" u="none" strike="noStrike" kern="1200" cap="none" spc="0" normalizeH="0" baseline="0" noProof="0">
                <a:ln>
                  <a:noFill/>
                </a:ln>
                <a:solidFill>
                  <a:srgbClr val="7030A0"/>
                </a:solidFill>
                <a:effectLst/>
                <a:uLnTx/>
                <a:uFillTx/>
                <a:latin typeface="Arial"/>
                <a:ea typeface="微软雅黑"/>
                <a:cs typeface="+mn-cs"/>
              </a:rPr>
              <a:t> mới đúng trước hoặc sau V và X</a:t>
            </a:r>
            <a:endParaRPr kumimoji="0" lang="en-US" sz="2000" b="0" i="0" u="none" strike="noStrike" kern="1200" cap="none" spc="0" normalizeH="0" baseline="0" noProof="0">
              <a:ln>
                <a:noFill/>
              </a:ln>
              <a:solidFill>
                <a:srgbClr val="7030A0"/>
              </a:solidFill>
              <a:effectLst/>
              <a:uLnTx/>
              <a:uFillTx/>
              <a:latin typeface="Arial"/>
              <a:ea typeface="微软雅黑"/>
              <a:cs typeface="+mn-cs"/>
            </a:endParaRPr>
          </a:p>
        </p:txBody>
      </p:sp>
      <p:sp>
        <p:nvSpPr>
          <p:cNvPr id="114" name="Speech Bubble: Rectangle with Corners Rounded 113">
            <a:extLst>
              <a:ext uri="{FF2B5EF4-FFF2-40B4-BE49-F238E27FC236}">
                <a16:creationId xmlns:a16="http://schemas.microsoft.com/office/drawing/2014/main" id="{A0DDC0CD-FB7C-4A8B-9539-3226C36F25A4}"/>
              </a:ext>
            </a:extLst>
          </p:cNvPr>
          <p:cNvSpPr/>
          <p:nvPr/>
        </p:nvSpPr>
        <p:spPr>
          <a:xfrm>
            <a:off x="231469" y="24791"/>
            <a:ext cx="8701393" cy="761553"/>
          </a:xfrm>
          <a:prstGeom prst="wedgeRoundRectCallout">
            <a:avLst>
              <a:gd name="adj1" fmla="val 9957"/>
              <a:gd name="adj2" fmla="val 408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030A0"/>
                </a:solidFill>
                <a:effectLst/>
                <a:uLnTx/>
                <a:uFillTx/>
                <a:latin typeface="Arial"/>
                <a:ea typeface="微软雅黑"/>
                <a:cs typeface="+mn-cs"/>
              </a:rPr>
              <a:t>Số la mã không có số 0</a:t>
            </a:r>
          </a:p>
        </p:txBody>
      </p:sp>
      <p:sp>
        <p:nvSpPr>
          <p:cNvPr id="115" name="Arrow: Down 114">
            <a:extLst>
              <a:ext uri="{FF2B5EF4-FFF2-40B4-BE49-F238E27FC236}">
                <a16:creationId xmlns:a16="http://schemas.microsoft.com/office/drawing/2014/main" id="{96D5BDDC-86A4-4665-B6EA-9689F789CA6F}"/>
              </a:ext>
            </a:extLst>
          </p:cNvPr>
          <p:cNvSpPr/>
          <p:nvPr/>
        </p:nvSpPr>
        <p:spPr>
          <a:xfrm>
            <a:off x="3124244" y="162424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6" name="Rectangle: Rounded Corners 115">
            <a:extLst>
              <a:ext uri="{FF2B5EF4-FFF2-40B4-BE49-F238E27FC236}">
                <a16:creationId xmlns:a16="http://schemas.microsoft.com/office/drawing/2014/main" id="{6E0C0866-7C8C-4723-97DD-66455DAD2A13}"/>
              </a:ext>
            </a:extLst>
          </p:cNvPr>
          <p:cNvSpPr/>
          <p:nvPr/>
        </p:nvSpPr>
        <p:spPr>
          <a:xfrm>
            <a:off x="2816918" y="1937365"/>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微软雅黑"/>
                <a:cs typeface="Times New Roman" panose="02020603050405020304" pitchFamily="18" charset="0"/>
              </a:rPr>
              <a:t>IV</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sp>
        <p:nvSpPr>
          <p:cNvPr id="117" name="Arrow: Down 116">
            <a:extLst>
              <a:ext uri="{FF2B5EF4-FFF2-40B4-BE49-F238E27FC236}">
                <a16:creationId xmlns:a16="http://schemas.microsoft.com/office/drawing/2014/main" id="{8B1136F2-4B3D-4D71-9B85-784528C2C925}"/>
              </a:ext>
            </a:extLst>
          </p:cNvPr>
          <p:cNvSpPr/>
          <p:nvPr/>
        </p:nvSpPr>
        <p:spPr>
          <a:xfrm>
            <a:off x="7822470" y="1580432"/>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8" name="Rectangle: Rounded Corners 117">
            <a:extLst>
              <a:ext uri="{FF2B5EF4-FFF2-40B4-BE49-F238E27FC236}">
                <a16:creationId xmlns:a16="http://schemas.microsoft.com/office/drawing/2014/main" id="{C2F32E31-023C-4B05-B5C3-9FC7A3AE5BC7}"/>
              </a:ext>
            </a:extLst>
          </p:cNvPr>
          <p:cNvSpPr/>
          <p:nvPr/>
        </p:nvSpPr>
        <p:spPr>
          <a:xfrm>
            <a:off x="7515143" y="1893553"/>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微软雅黑"/>
                <a:cs typeface="Times New Roman" panose="02020603050405020304" pitchFamily="18" charset="0"/>
              </a:rPr>
              <a:t>IX</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sp>
        <p:nvSpPr>
          <p:cNvPr id="119" name="Arrow: Down 118">
            <a:extLst>
              <a:ext uri="{FF2B5EF4-FFF2-40B4-BE49-F238E27FC236}">
                <a16:creationId xmlns:a16="http://schemas.microsoft.com/office/drawing/2014/main" id="{EE39A749-CF53-4E96-801A-28F9EBB3FB5E}"/>
              </a:ext>
            </a:extLst>
          </p:cNvPr>
          <p:cNvSpPr/>
          <p:nvPr/>
        </p:nvSpPr>
        <p:spPr>
          <a:xfrm>
            <a:off x="340721" y="3589178"/>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0" name="Rectangle: Rounded Corners 119">
            <a:extLst>
              <a:ext uri="{FF2B5EF4-FFF2-40B4-BE49-F238E27FC236}">
                <a16:creationId xmlns:a16="http://schemas.microsoft.com/office/drawing/2014/main" id="{B2B18CE8-DDD1-4AC5-B878-3E42E7571307}"/>
              </a:ext>
            </a:extLst>
          </p:cNvPr>
          <p:cNvSpPr/>
          <p:nvPr/>
        </p:nvSpPr>
        <p:spPr>
          <a:xfrm>
            <a:off x="87241" y="3890092"/>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XI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21" name="Arrow: Down 120">
            <a:extLst>
              <a:ext uri="{FF2B5EF4-FFF2-40B4-BE49-F238E27FC236}">
                <a16:creationId xmlns:a16="http://schemas.microsoft.com/office/drawing/2014/main" id="{7FA39400-3A5D-446F-8225-E771FC33D07B}"/>
              </a:ext>
            </a:extLst>
          </p:cNvPr>
          <p:cNvSpPr/>
          <p:nvPr/>
        </p:nvSpPr>
        <p:spPr>
          <a:xfrm>
            <a:off x="1213621" y="357267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2" name="Rectangle: Rounded Corners 121">
            <a:extLst>
              <a:ext uri="{FF2B5EF4-FFF2-40B4-BE49-F238E27FC236}">
                <a16:creationId xmlns:a16="http://schemas.microsoft.com/office/drawing/2014/main" id="{DB9E4821-9BAF-4EDE-9456-9183C7B5C6C1}"/>
              </a:ext>
            </a:extLst>
          </p:cNvPr>
          <p:cNvSpPr/>
          <p:nvPr/>
        </p:nvSpPr>
        <p:spPr>
          <a:xfrm>
            <a:off x="933905" y="3906382"/>
            <a:ext cx="759291"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XII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23" name="Arrow: Down 122">
            <a:extLst>
              <a:ext uri="{FF2B5EF4-FFF2-40B4-BE49-F238E27FC236}">
                <a16:creationId xmlns:a16="http://schemas.microsoft.com/office/drawing/2014/main" id="{9A3405CE-4D9D-4D52-B6F8-377C6D6D4F64}"/>
              </a:ext>
            </a:extLst>
          </p:cNvPr>
          <p:cNvSpPr/>
          <p:nvPr/>
        </p:nvSpPr>
        <p:spPr>
          <a:xfrm>
            <a:off x="2055985" y="357267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4" name="Rectangle: Rounded Corners 123">
            <a:extLst>
              <a:ext uri="{FF2B5EF4-FFF2-40B4-BE49-F238E27FC236}">
                <a16:creationId xmlns:a16="http://schemas.microsoft.com/office/drawing/2014/main" id="{21571872-2E4D-4D9F-B4FF-CD6C69283951}"/>
              </a:ext>
            </a:extLst>
          </p:cNvPr>
          <p:cNvSpPr/>
          <p:nvPr/>
        </p:nvSpPr>
        <p:spPr>
          <a:xfrm>
            <a:off x="1776270" y="3906382"/>
            <a:ext cx="842774"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XIII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25" name="Arrow: Down 124">
            <a:extLst>
              <a:ext uri="{FF2B5EF4-FFF2-40B4-BE49-F238E27FC236}">
                <a16:creationId xmlns:a16="http://schemas.microsoft.com/office/drawing/2014/main" id="{78BB2D6D-13D6-4993-9203-87737D4DA567}"/>
              </a:ext>
            </a:extLst>
          </p:cNvPr>
          <p:cNvSpPr/>
          <p:nvPr/>
        </p:nvSpPr>
        <p:spPr>
          <a:xfrm>
            <a:off x="2944867" y="357267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6" name="Rectangle: Rounded Corners 125">
            <a:extLst>
              <a:ext uri="{FF2B5EF4-FFF2-40B4-BE49-F238E27FC236}">
                <a16:creationId xmlns:a16="http://schemas.microsoft.com/office/drawing/2014/main" id="{DFDDDDB3-D1C8-4ECF-A3C3-3697EED315E7}"/>
              </a:ext>
            </a:extLst>
          </p:cNvPr>
          <p:cNvSpPr/>
          <p:nvPr/>
        </p:nvSpPr>
        <p:spPr>
          <a:xfrm>
            <a:off x="2665152" y="3906382"/>
            <a:ext cx="842774"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Times New Roman" panose="02020603050405020304" pitchFamily="18" charset="0"/>
                <a:ea typeface="微软雅黑"/>
                <a:cs typeface="Times New Roman" panose="02020603050405020304" pitchFamily="18" charset="0"/>
              </a:rPr>
              <a:t>XIV</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sp>
        <p:nvSpPr>
          <p:cNvPr id="127" name="Arrow: Down 126">
            <a:extLst>
              <a:ext uri="{FF2B5EF4-FFF2-40B4-BE49-F238E27FC236}">
                <a16:creationId xmlns:a16="http://schemas.microsoft.com/office/drawing/2014/main" id="{A310377D-6E95-403A-BAC0-3F99BBBB4780}"/>
              </a:ext>
            </a:extLst>
          </p:cNvPr>
          <p:cNvSpPr/>
          <p:nvPr/>
        </p:nvSpPr>
        <p:spPr>
          <a:xfrm>
            <a:off x="4730853" y="3566822"/>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8" name="Rectangle: Rounded Corners 127">
            <a:extLst>
              <a:ext uri="{FF2B5EF4-FFF2-40B4-BE49-F238E27FC236}">
                <a16:creationId xmlns:a16="http://schemas.microsoft.com/office/drawing/2014/main" id="{A67A0C3F-13E5-4B8A-B7B8-E9F24CC90B1D}"/>
              </a:ext>
            </a:extLst>
          </p:cNvPr>
          <p:cNvSpPr/>
          <p:nvPr/>
        </p:nvSpPr>
        <p:spPr>
          <a:xfrm>
            <a:off x="4432474" y="3895285"/>
            <a:ext cx="823079"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XVI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29" name="Arrow: Down 128">
            <a:extLst>
              <a:ext uri="{FF2B5EF4-FFF2-40B4-BE49-F238E27FC236}">
                <a16:creationId xmlns:a16="http://schemas.microsoft.com/office/drawing/2014/main" id="{40D2335D-3A5A-4291-96F1-E4992307D0D2}"/>
              </a:ext>
            </a:extLst>
          </p:cNvPr>
          <p:cNvSpPr/>
          <p:nvPr/>
        </p:nvSpPr>
        <p:spPr>
          <a:xfrm>
            <a:off x="5727949" y="3566822"/>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0" name="Rectangle: Rounded Corners 129">
            <a:extLst>
              <a:ext uri="{FF2B5EF4-FFF2-40B4-BE49-F238E27FC236}">
                <a16:creationId xmlns:a16="http://schemas.microsoft.com/office/drawing/2014/main" id="{6A091526-6BD8-42A4-970F-9470635FC1AF}"/>
              </a:ext>
            </a:extLst>
          </p:cNvPr>
          <p:cNvSpPr/>
          <p:nvPr/>
        </p:nvSpPr>
        <p:spPr>
          <a:xfrm>
            <a:off x="5308809" y="3895285"/>
            <a:ext cx="973192"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XVII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31" name="Arrow: Down 130">
            <a:extLst>
              <a:ext uri="{FF2B5EF4-FFF2-40B4-BE49-F238E27FC236}">
                <a16:creationId xmlns:a16="http://schemas.microsoft.com/office/drawing/2014/main" id="{07DE3FBA-8BB9-481C-A3DD-AB2B567F49F1}"/>
              </a:ext>
            </a:extLst>
          </p:cNvPr>
          <p:cNvSpPr/>
          <p:nvPr/>
        </p:nvSpPr>
        <p:spPr>
          <a:xfrm>
            <a:off x="6729270" y="355967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2" name="Rectangle: Rounded Corners 131">
            <a:extLst>
              <a:ext uri="{FF2B5EF4-FFF2-40B4-BE49-F238E27FC236}">
                <a16:creationId xmlns:a16="http://schemas.microsoft.com/office/drawing/2014/main" id="{EAFED0EE-63CE-4DFE-9168-C7D82AB81638}"/>
              </a:ext>
            </a:extLst>
          </p:cNvPr>
          <p:cNvSpPr/>
          <p:nvPr/>
        </p:nvSpPr>
        <p:spPr>
          <a:xfrm>
            <a:off x="6309423" y="3866749"/>
            <a:ext cx="1126566"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XVIII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33" name="Arrow: Down 132">
            <a:extLst>
              <a:ext uri="{FF2B5EF4-FFF2-40B4-BE49-F238E27FC236}">
                <a16:creationId xmlns:a16="http://schemas.microsoft.com/office/drawing/2014/main" id="{3B84C238-8319-4807-9ADC-2365C4146611}"/>
              </a:ext>
            </a:extLst>
          </p:cNvPr>
          <p:cNvSpPr/>
          <p:nvPr/>
        </p:nvSpPr>
        <p:spPr>
          <a:xfrm>
            <a:off x="7705425" y="3559674"/>
            <a:ext cx="134912" cy="284012"/>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4" name="Rectangle: Rounded Corners 133">
            <a:extLst>
              <a:ext uri="{FF2B5EF4-FFF2-40B4-BE49-F238E27FC236}">
                <a16:creationId xmlns:a16="http://schemas.microsoft.com/office/drawing/2014/main" id="{4B65C92F-0FE3-4B90-B49E-9592BD0B8D87}"/>
              </a:ext>
            </a:extLst>
          </p:cNvPr>
          <p:cNvSpPr/>
          <p:nvPr/>
        </p:nvSpPr>
        <p:spPr>
          <a:xfrm>
            <a:off x="7462003" y="3855462"/>
            <a:ext cx="855122" cy="58145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Times New Roman" panose="02020603050405020304" pitchFamily="18" charset="0"/>
                <a:ea typeface="微软雅黑"/>
                <a:cs typeface="Times New Roman" panose="02020603050405020304" pitchFamily="18" charset="0"/>
              </a:rPr>
              <a:t>XIX</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771098621"/>
      </p:ext>
    </p:extLst>
  </p:cSld>
  <p:clrMapOvr>
    <a:masterClrMapping/>
  </p:clrMapOvr>
  <p:transition>
    <p:random/>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down)">
                                      <p:cBhvr>
                                        <p:cTn id="67" dur="500"/>
                                        <p:tgtEl>
                                          <p:spTgt spid="53"/>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down)">
                                      <p:cBhvr>
                                        <p:cTn id="75" dur="500"/>
                                        <p:tgtEl>
                                          <p:spTgt spid="59"/>
                                        </p:tgtEl>
                                      </p:cBhvr>
                                    </p:animEffect>
                                  </p:childTnLst>
                                </p:cTn>
                              </p:par>
                            </p:childTnLst>
                          </p:cTn>
                        </p:par>
                        <p:par>
                          <p:cTn id="76" fill="hold">
                            <p:stCondLst>
                              <p:cond delay="9000"/>
                            </p:stCondLst>
                            <p:childTnLst>
                              <p:par>
                                <p:cTn id="77" presetID="22" presetClass="entr" presetSubtype="4"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down)">
                                      <p:cBhvr>
                                        <p:cTn id="79" dur="500"/>
                                        <p:tgtEl>
                                          <p:spTgt spid="62"/>
                                        </p:tgtEl>
                                      </p:cBhvr>
                                    </p:animEffect>
                                  </p:childTnLst>
                                </p:cTn>
                              </p:par>
                            </p:childTnLst>
                          </p:cTn>
                        </p:par>
                        <p:par>
                          <p:cTn id="80" fill="hold">
                            <p:stCondLst>
                              <p:cond delay="9500"/>
                            </p:stCondLst>
                            <p:childTnLst>
                              <p:par>
                                <p:cTn id="81" presetID="22" presetClass="entr" presetSubtype="4" fill="hold"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wipe(down)">
                                      <p:cBhvr>
                                        <p:cTn id="83" dur="500"/>
                                        <p:tgtEl>
                                          <p:spTgt spid="6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barn(inVertical)">
                                      <p:cBhvr>
                                        <p:cTn id="91" dur="500"/>
                                        <p:tgtEl>
                                          <p:spTgt spid="9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wipe(up)">
                                      <p:cBhvr>
                                        <p:cTn id="96" dur="500"/>
                                        <p:tgtEl>
                                          <p:spTgt spid="92"/>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barn(inVertical)">
                                      <p:cBhvr>
                                        <p:cTn id="99" dur="500"/>
                                        <p:tgtEl>
                                          <p:spTgt spid="9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wipe(up)">
                                      <p:cBhvr>
                                        <p:cTn id="104" dur="500"/>
                                        <p:tgtEl>
                                          <p:spTgt spid="94"/>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barn(inVertical)">
                                      <p:cBhvr>
                                        <p:cTn id="107" dur="500"/>
                                        <p:tgtEl>
                                          <p:spTgt spid="9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animEffect transition="in" filter="wipe(up)">
                                      <p:cBhvr>
                                        <p:cTn id="112" dur="500"/>
                                        <p:tgtEl>
                                          <p:spTgt spid="9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barn(inVertical)">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wipe(up)">
                                      <p:cBhvr>
                                        <p:cTn id="120" dur="500"/>
                                        <p:tgtEl>
                                          <p:spTgt spid="98"/>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barn(inVertical)">
                                      <p:cBhvr>
                                        <p:cTn id="123" dur="500"/>
                                        <p:tgtEl>
                                          <p:spTgt spid="99"/>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1000"/>
                                        <p:tgtEl>
                                          <p:spTgt spid="100"/>
                                        </p:tgtEl>
                                      </p:cBhvr>
                                    </p:animEffect>
                                    <p:anim calcmode="lin" valueType="num">
                                      <p:cBhvr>
                                        <p:cTn id="129" dur="1000" fill="hold"/>
                                        <p:tgtEl>
                                          <p:spTgt spid="100"/>
                                        </p:tgtEl>
                                        <p:attrNameLst>
                                          <p:attrName>ppt_x</p:attrName>
                                        </p:attrNameLst>
                                      </p:cBhvr>
                                      <p:tavLst>
                                        <p:tav tm="0">
                                          <p:val>
                                            <p:strVal val="#ppt_x"/>
                                          </p:val>
                                        </p:tav>
                                        <p:tav tm="100000">
                                          <p:val>
                                            <p:strVal val="#ppt_x"/>
                                          </p:val>
                                        </p:tav>
                                      </p:tavLst>
                                    </p:anim>
                                    <p:anim calcmode="lin" valueType="num">
                                      <p:cBhvr>
                                        <p:cTn id="13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wipe(up)">
                                      <p:cBhvr>
                                        <p:cTn id="135" dur="500"/>
                                        <p:tgtEl>
                                          <p:spTgt spid="101"/>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barn(inVertical)">
                                      <p:cBhvr>
                                        <p:cTn id="138" dur="500"/>
                                        <p:tgtEl>
                                          <p:spTgt spid="102"/>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103"/>
                                        </p:tgtEl>
                                        <p:attrNameLst>
                                          <p:attrName>style.visibility</p:attrName>
                                        </p:attrNameLst>
                                      </p:cBhvr>
                                      <p:to>
                                        <p:strVal val="visible"/>
                                      </p:to>
                                    </p:set>
                                    <p:animEffect transition="in" filter="wipe(up)">
                                      <p:cBhvr>
                                        <p:cTn id="143" dur="500"/>
                                        <p:tgtEl>
                                          <p:spTgt spid="10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104"/>
                                        </p:tgtEl>
                                        <p:attrNameLst>
                                          <p:attrName>style.visibility</p:attrName>
                                        </p:attrNameLst>
                                      </p:cBhvr>
                                      <p:to>
                                        <p:strVal val="visible"/>
                                      </p:to>
                                    </p:set>
                                    <p:animEffect transition="in" filter="barn(inVertical)">
                                      <p:cBhvr>
                                        <p:cTn id="146" dur="500"/>
                                        <p:tgtEl>
                                          <p:spTgt spid="104"/>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105"/>
                                        </p:tgtEl>
                                        <p:attrNameLst>
                                          <p:attrName>style.visibility</p:attrName>
                                        </p:attrNameLst>
                                      </p:cBhvr>
                                      <p:to>
                                        <p:strVal val="visible"/>
                                      </p:to>
                                    </p:set>
                                    <p:animEffect transition="in" filter="wipe(up)">
                                      <p:cBhvr>
                                        <p:cTn id="151" dur="500"/>
                                        <p:tgtEl>
                                          <p:spTgt spid="105"/>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106"/>
                                        </p:tgtEl>
                                        <p:attrNameLst>
                                          <p:attrName>style.visibility</p:attrName>
                                        </p:attrNameLst>
                                      </p:cBhvr>
                                      <p:to>
                                        <p:strVal val="visible"/>
                                      </p:to>
                                    </p:set>
                                    <p:animEffect transition="in" filter="barn(inVertical)">
                                      <p:cBhvr>
                                        <p:cTn id="154" dur="500"/>
                                        <p:tgtEl>
                                          <p:spTgt spid="106"/>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07"/>
                                        </p:tgtEl>
                                        <p:attrNameLst>
                                          <p:attrName>style.visibility</p:attrName>
                                        </p:attrNameLst>
                                      </p:cBhvr>
                                      <p:to>
                                        <p:strVal val="visible"/>
                                      </p:to>
                                    </p:set>
                                    <p:animEffect transition="in" filter="wipe(up)">
                                      <p:cBhvr>
                                        <p:cTn id="159" dur="500"/>
                                        <p:tgtEl>
                                          <p:spTgt spid="10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108"/>
                                        </p:tgtEl>
                                        <p:attrNameLst>
                                          <p:attrName>style.visibility</p:attrName>
                                        </p:attrNameLst>
                                      </p:cBhvr>
                                      <p:to>
                                        <p:strVal val="visible"/>
                                      </p:to>
                                    </p:set>
                                    <p:animEffect transition="in" filter="barn(inVertical)">
                                      <p:cBhvr>
                                        <p:cTn id="162" dur="500"/>
                                        <p:tgtEl>
                                          <p:spTgt spid="108"/>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109"/>
                                        </p:tgtEl>
                                        <p:attrNameLst>
                                          <p:attrName>style.visibility</p:attrName>
                                        </p:attrNameLst>
                                      </p:cBhvr>
                                      <p:to>
                                        <p:strVal val="visible"/>
                                      </p:to>
                                    </p:set>
                                    <p:animEffect transition="in" filter="wipe(up)">
                                      <p:cBhvr>
                                        <p:cTn id="167" dur="500"/>
                                        <p:tgtEl>
                                          <p:spTgt spid="109"/>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110"/>
                                        </p:tgtEl>
                                        <p:attrNameLst>
                                          <p:attrName>style.visibility</p:attrName>
                                        </p:attrNameLst>
                                      </p:cBhvr>
                                      <p:to>
                                        <p:strVal val="visible"/>
                                      </p:to>
                                    </p:set>
                                    <p:animEffect transition="in" filter="barn(inVertical)">
                                      <p:cBhvr>
                                        <p:cTn id="170" dur="500"/>
                                        <p:tgtEl>
                                          <p:spTgt spid="110"/>
                                        </p:tgtEl>
                                      </p:cBhvr>
                                    </p:animEffect>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112"/>
                                        </p:tgtEl>
                                        <p:attrNameLst>
                                          <p:attrName>style.visibility</p:attrName>
                                        </p:attrNameLst>
                                      </p:cBhvr>
                                      <p:to>
                                        <p:strVal val="visible"/>
                                      </p:to>
                                    </p:set>
                                    <p:animEffect transition="in" filter="fade">
                                      <p:cBhvr>
                                        <p:cTn id="175" dur="1000"/>
                                        <p:tgtEl>
                                          <p:spTgt spid="112"/>
                                        </p:tgtEl>
                                      </p:cBhvr>
                                    </p:animEffect>
                                    <p:anim calcmode="lin" valueType="num">
                                      <p:cBhvr>
                                        <p:cTn id="176" dur="1000" fill="hold"/>
                                        <p:tgtEl>
                                          <p:spTgt spid="112"/>
                                        </p:tgtEl>
                                        <p:attrNameLst>
                                          <p:attrName>ppt_x</p:attrName>
                                        </p:attrNameLst>
                                      </p:cBhvr>
                                      <p:tavLst>
                                        <p:tav tm="0">
                                          <p:val>
                                            <p:strVal val="#ppt_x"/>
                                          </p:val>
                                        </p:tav>
                                        <p:tav tm="100000">
                                          <p:val>
                                            <p:strVal val="#ppt_x"/>
                                          </p:val>
                                        </p:tav>
                                      </p:tavLst>
                                    </p:anim>
                                    <p:anim calcmode="lin" valueType="num">
                                      <p:cBhvr>
                                        <p:cTn id="177"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113"/>
                                        </p:tgtEl>
                                        <p:attrNameLst>
                                          <p:attrName>style.visibility</p:attrName>
                                        </p:attrNameLst>
                                      </p:cBhvr>
                                      <p:to>
                                        <p:strVal val="visible"/>
                                      </p:to>
                                    </p:set>
                                    <p:animEffect transition="in" filter="fade">
                                      <p:cBhvr>
                                        <p:cTn id="182" dur="1000"/>
                                        <p:tgtEl>
                                          <p:spTgt spid="113"/>
                                        </p:tgtEl>
                                      </p:cBhvr>
                                    </p:animEffect>
                                    <p:anim calcmode="lin" valueType="num">
                                      <p:cBhvr>
                                        <p:cTn id="183" dur="1000" fill="hold"/>
                                        <p:tgtEl>
                                          <p:spTgt spid="113"/>
                                        </p:tgtEl>
                                        <p:attrNameLst>
                                          <p:attrName>ppt_x</p:attrName>
                                        </p:attrNameLst>
                                      </p:cBhvr>
                                      <p:tavLst>
                                        <p:tav tm="0">
                                          <p:val>
                                            <p:strVal val="#ppt_x"/>
                                          </p:val>
                                        </p:tav>
                                        <p:tav tm="100000">
                                          <p:val>
                                            <p:strVal val="#ppt_x"/>
                                          </p:val>
                                        </p:tav>
                                      </p:tavLst>
                                    </p:anim>
                                    <p:anim calcmode="lin" valueType="num">
                                      <p:cBhvr>
                                        <p:cTn id="184"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114"/>
                                        </p:tgtEl>
                                        <p:attrNameLst>
                                          <p:attrName>style.visibility</p:attrName>
                                        </p:attrNameLst>
                                      </p:cBhvr>
                                      <p:to>
                                        <p:strVal val="visible"/>
                                      </p:to>
                                    </p:set>
                                    <p:animEffect transition="in" filter="fade">
                                      <p:cBhvr>
                                        <p:cTn id="189" dur="1000"/>
                                        <p:tgtEl>
                                          <p:spTgt spid="114"/>
                                        </p:tgtEl>
                                      </p:cBhvr>
                                    </p:animEffect>
                                    <p:anim calcmode="lin" valueType="num">
                                      <p:cBhvr>
                                        <p:cTn id="190" dur="1000" fill="hold"/>
                                        <p:tgtEl>
                                          <p:spTgt spid="114"/>
                                        </p:tgtEl>
                                        <p:attrNameLst>
                                          <p:attrName>ppt_x</p:attrName>
                                        </p:attrNameLst>
                                      </p:cBhvr>
                                      <p:tavLst>
                                        <p:tav tm="0">
                                          <p:val>
                                            <p:strVal val="#ppt_x"/>
                                          </p:val>
                                        </p:tav>
                                        <p:tav tm="100000">
                                          <p:val>
                                            <p:strVal val="#ppt_x"/>
                                          </p:val>
                                        </p:tav>
                                      </p:tavLst>
                                    </p:anim>
                                    <p:anim calcmode="lin" valueType="num">
                                      <p:cBhvr>
                                        <p:cTn id="191"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115"/>
                                        </p:tgtEl>
                                        <p:attrNameLst>
                                          <p:attrName>style.visibility</p:attrName>
                                        </p:attrNameLst>
                                      </p:cBhvr>
                                      <p:to>
                                        <p:strVal val="visible"/>
                                      </p:to>
                                    </p:set>
                                    <p:animEffect transition="in" filter="wipe(up)">
                                      <p:cBhvr>
                                        <p:cTn id="196" dur="500"/>
                                        <p:tgtEl>
                                          <p:spTgt spid="115"/>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16"/>
                                        </p:tgtEl>
                                        <p:attrNameLst>
                                          <p:attrName>style.visibility</p:attrName>
                                        </p:attrNameLst>
                                      </p:cBhvr>
                                      <p:to>
                                        <p:strVal val="visible"/>
                                      </p:to>
                                    </p:set>
                                    <p:animEffect transition="in" filter="barn(inVertical)">
                                      <p:cBhvr>
                                        <p:cTn id="199" dur="500"/>
                                        <p:tgtEl>
                                          <p:spTgt spid="116"/>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1" fill="hold" grpId="0" nodeType="clickEffect">
                                  <p:stCondLst>
                                    <p:cond delay="0"/>
                                  </p:stCondLst>
                                  <p:childTnLst>
                                    <p:set>
                                      <p:cBhvr>
                                        <p:cTn id="203" dur="1" fill="hold">
                                          <p:stCondLst>
                                            <p:cond delay="0"/>
                                          </p:stCondLst>
                                        </p:cTn>
                                        <p:tgtEl>
                                          <p:spTgt spid="117"/>
                                        </p:tgtEl>
                                        <p:attrNameLst>
                                          <p:attrName>style.visibility</p:attrName>
                                        </p:attrNameLst>
                                      </p:cBhvr>
                                      <p:to>
                                        <p:strVal val="visible"/>
                                      </p:to>
                                    </p:set>
                                    <p:animEffect transition="in" filter="wipe(up)">
                                      <p:cBhvr>
                                        <p:cTn id="204" dur="500"/>
                                        <p:tgtEl>
                                          <p:spTgt spid="117"/>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118"/>
                                        </p:tgtEl>
                                        <p:attrNameLst>
                                          <p:attrName>style.visibility</p:attrName>
                                        </p:attrNameLst>
                                      </p:cBhvr>
                                      <p:to>
                                        <p:strVal val="visible"/>
                                      </p:to>
                                    </p:set>
                                    <p:animEffect transition="in" filter="barn(inVertical)">
                                      <p:cBhvr>
                                        <p:cTn id="207" dur="500"/>
                                        <p:tgtEl>
                                          <p:spTgt spid="118"/>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119"/>
                                        </p:tgtEl>
                                        <p:attrNameLst>
                                          <p:attrName>style.visibility</p:attrName>
                                        </p:attrNameLst>
                                      </p:cBhvr>
                                      <p:to>
                                        <p:strVal val="visible"/>
                                      </p:to>
                                    </p:set>
                                    <p:animEffect transition="in" filter="wipe(up)">
                                      <p:cBhvr>
                                        <p:cTn id="212" dur="500"/>
                                        <p:tgtEl>
                                          <p:spTgt spid="119"/>
                                        </p:tgtEl>
                                      </p:cBhvr>
                                    </p:animEffect>
                                  </p:childTnLst>
                                </p:cTn>
                              </p:par>
                              <p:par>
                                <p:cTn id="213" presetID="16" presetClass="entr" presetSubtype="21" fill="hold" grpId="0" nodeType="withEffect">
                                  <p:stCondLst>
                                    <p:cond delay="0"/>
                                  </p:stCondLst>
                                  <p:childTnLst>
                                    <p:set>
                                      <p:cBhvr>
                                        <p:cTn id="214" dur="1" fill="hold">
                                          <p:stCondLst>
                                            <p:cond delay="0"/>
                                          </p:stCondLst>
                                        </p:cTn>
                                        <p:tgtEl>
                                          <p:spTgt spid="120"/>
                                        </p:tgtEl>
                                        <p:attrNameLst>
                                          <p:attrName>style.visibility</p:attrName>
                                        </p:attrNameLst>
                                      </p:cBhvr>
                                      <p:to>
                                        <p:strVal val="visible"/>
                                      </p:to>
                                    </p:set>
                                    <p:animEffect transition="in" filter="barn(inVertical)">
                                      <p:cBhvr>
                                        <p:cTn id="215" dur="500"/>
                                        <p:tgtEl>
                                          <p:spTgt spid="120"/>
                                        </p:tgtEl>
                                      </p:cBhvr>
                                    </p:animEffect>
                                  </p:childTnLst>
                                </p:cTn>
                              </p:par>
                            </p:childTnLst>
                          </p:cTn>
                        </p:par>
                      </p:childTnLst>
                    </p:cTn>
                  </p:par>
                  <p:par>
                    <p:cTn id="216" fill="hold">
                      <p:stCondLst>
                        <p:cond delay="indefinite"/>
                      </p:stCondLst>
                      <p:childTnLst>
                        <p:par>
                          <p:cTn id="217" fill="hold">
                            <p:stCondLst>
                              <p:cond delay="0"/>
                            </p:stCondLst>
                            <p:childTnLst>
                              <p:par>
                                <p:cTn id="218" presetID="22" presetClass="entr" presetSubtype="1" fill="hold" grpId="0" nodeType="clickEffect">
                                  <p:stCondLst>
                                    <p:cond delay="0"/>
                                  </p:stCondLst>
                                  <p:childTnLst>
                                    <p:set>
                                      <p:cBhvr>
                                        <p:cTn id="219" dur="1" fill="hold">
                                          <p:stCondLst>
                                            <p:cond delay="0"/>
                                          </p:stCondLst>
                                        </p:cTn>
                                        <p:tgtEl>
                                          <p:spTgt spid="121"/>
                                        </p:tgtEl>
                                        <p:attrNameLst>
                                          <p:attrName>style.visibility</p:attrName>
                                        </p:attrNameLst>
                                      </p:cBhvr>
                                      <p:to>
                                        <p:strVal val="visible"/>
                                      </p:to>
                                    </p:set>
                                    <p:animEffect transition="in" filter="wipe(up)">
                                      <p:cBhvr>
                                        <p:cTn id="220" dur="500"/>
                                        <p:tgtEl>
                                          <p:spTgt spid="121"/>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122"/>
                                        </p:tgtEl>
                                        <p:attrNameLst>
                                          <p:attrName>style.visibility</p:attrName>
                                        </p:attrNameLst>
                                      </p:cBhvr>
                                      <p:to>
                                        <p:strVal val="visible"/>
                                      </p:to>
                                    </p:set>
                                    <p:animEffect transition="in" filter="barn(inVertical)">
                                      <p:cBhvr>
                                        <p:cTn id="223" dur="500"/>
                                        <p:tgtEl>
                                          <p:spTgt spid="122"/>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1" fill="hold" grpId="0" nodeType="clickEffect">
                                  <p:stCondLst>
                                    <p:cond delay="0"/>
                                  </p:stCondLst>
                                  <p:childTnLst>
                                    <p:set>
                                      <p:cBhvr>
                                        <p:cTn id="227" dur="1" fill="hold">
                                          <p:stCondLst>
                                            <p:cond delay="0"/>
                                          </p:stCondLst>
                                        </p:cTn>
                                        <p:tgtEl>
                                          <p:spTgt spid="123"/>
                                        </p:tgtEl>
                                        <p:attrNameLst>
                                          <p:attrName>style.visibility</p:attrName>
                                        </p:attrNameLst>
                                      </p:cBhvr>
                                      <p:to>
                                        <p:strVal val="visible"/>
                                      </p:to>
                                    </p:set>
                                    <p:animEffect transition="in" filter="wipe(up)">
                                      <p:cBhvr>
                                        <p:cTn id="228" dur="500"/>
                                        <p:tgtEl>
                                          <p:spTgt spid="123"/>
                                        </p:tgtEl>
                                      </p:cBhvr>
                                    </p:animEffect>
                                  </p:childTnLst>
                                </p:cTn>
                              </p:par>
                              <p:par>
                                <p:cTn id="229" presetID="16" presetClass="entr" presetSubtype="21" fill="hold" grpId="0" nodeType="withEffect">
                                  <p:stCondLst>
                                    <p:cond delay="0"/>
                                  </p:stCondLst>
                                  <p:childTnLst>
                                    <p:set>
                                      <p:cBhvr>
                                        <p:cTn id="230" dur="1" fill="hold">
                                          <p:stCondLst>
                                            <p:cond delay="0"/>
                                          </p:stCondLst>
                                        </p:cTn>
                                        <p:tgtEl>
                                          <p:spTgt spid="124"/>
                                        </p:tgtEl>
                                        <p:attrNameLst>
                                          <p:attrName>style.visibility</p:attrName>
                                        </p:attrNameLst>
                                      </p:cBhvr>
                                      <p:to>
                                        <p:strVal val="visible"/>
                                      </p:to>
                                    </p:set>
                                    <p:animEffect transition="in" filter="barn(inVertical)">
                                      <p:cBhvr>
                                        <p:cTn id="231" dur="500"/>
                                        <p:tgtEl>
                                          <p:spTgt spid="124"/>
                                        </p:tgtEl>
                                      </p:cBhvr>
                                    </p:animEffect>
                                  </p:childTnLst>
                                </p:cTn>
                              </p:par>
                            </p:childTnLst>
                          </p:cTn>
                        </p:par>
                      </p:childTnLst>
                    </p:cTn>
                  </p:par>
                  <p:par>
                    <p:cTn id="232" fill="hold">
                      <p:stCondLst>
                        <p:cond delay="indefinite"/>
                      </p:stCondLst>
                      <p:childTnLst>
                        <p:par>
                          <p:cTn id="233" fill="hold">
                            <p:stCondLst>
                              <p:cond delay="0"/>
                            </p:stCondLst>
                            <p:childTnLst>
                              <p:par>
                                <p:cTn id="234" presetID="22" presetClass="entr" presetSubtype="1" fill="hold" grpId="0" nodeType="clickEffect">
                                  <p:stCondLst>
                                    <p:cond delay="0"/>
                                  </p:stCondLst>
                                  <p:childTnLst>
                                    <p:set>
                                      <p:cBhvr>
                                        <p:cTn id="235" dur="1" fill="hold">
                                          <p:stCondLst>
                                            <p:cond delay="0"/>
                                          </p:stCondLst>
                                        </p:cTn>
                                        <p:tgtEl>
                                          <p:spTgt spid="125"/>
                                        </p:tgtEl>
                                        <p:attrNameLst>
                                          <p:attrName>style.visibility</p:attrName>
                                        </p:attrNameLst>
                                      </p:cBhvr>
                                      <p:to>
                                        <p:strVal val="visible"/>
                                      </p:to>
                                    </p:set>
                                    <p:animEffect transition="in" filter="wipe(up)">
                                      <p:cBhvr>
                                        <p:cTn id="236" dur="500"/>
                                        <p:tgtEl>
                                          <p:spTgt spid="125"/>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126"/>
                                        </p:tgtEl>
                                        <p:attrNameLst>
                                          <p:attrName>style.visibility</p:attrName>
                                        </p:attrNameLst>
                                      </p:cBhvr>
                                      <p:to>
                                        <p:strVal val="visible"/>
                                      </p:to>
                                    </p:set>
                                    <p:animEffect transition="in" filter="barn(inVertical)">
                                      <p:cBhvr>
                                        <p:cTn id="239" dur="500"/>
                                        <p:tgtEl>
                                          <p:spTgt spid="126"/>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1" fill="hold" grpId="0" nodeType="clickEffect">
                                  <p:stCondLst>
                                    <p:cond delay="0"/>
                                  </p:stCondLst>
                                  <p:childTnLst>
                                    <p:set>
                                      <p:cBhvr>
                                        <p:cTn id="243" dur="1" fill="hold">
                                          <p:stCondLst>
                                            <p:cond delay="0"/>
                                          </p:stCondLst>
                                        </p:cTn>
                                        <p:tgtEl>
                                          <p:spTgt spid="127"/>
                                        </p:tgtEl>
                                        <p:attrNameLst>
                                          <p:attrName>style.visibility</p:attrName>
                                        </p:attrNameLst>
                                      </p:cBhvr>
                                      <p:to>
                                        <p:strVal val="visible"/>
                                      </p:to>
                                    </p:set>
                                    <p:animEffect transition="in" filter="wipe(up)">
                                      <p:cBhvr>
                                        <p:cTn id="244" dur="500"/>
                                        <p:tgtEl>
                                          <p:spTgt spid="127"/>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28"/>
                                        </p:tgtEl>
                                        <p:attrNameLst>
                                          <p:attrName>style.visibility</p:attrName>
                                        </p:attrNameLst>
                                      </p:cBhvr>
                                      <p:to>
                                        <p:strVal val="visible"/>
                                      </p:to>
                                    </p:set>
                                    <p:animEffect transition="in" filter="barn(inVertical)">
                                      <p:cBhvr>
                                        <p:cTn id="247" dur="500"/>
                                        <p:tgtEl>
                                          <p:spTgt spid="128"/>
                                        </p:tgtEl>
                                      </p:cBhvr>
                                    </p:animEffect>
                                  </p:childTnLst>
                                </p:cTn>
                              </p:par>
                            </p:childTnLst>
                          </p:cTn>
                        </p:par>
                      </p:childTnLst>
                    </p:cTn>
                  </p:par>
                  <p:par>
                    <p:cTn id="248" fill="hold">
                      <p:stCondLst>
                        <p:cond delay="indefinite"/>
                      </p:stCondLst>
                      <p:childTnLst>
                        <p:par>
                          <p:cTn id="249" fill="hold">
                            <p:stCondLst>
                              <p:cond delay="0"/>
                            </p:stCondLst>
                            <p:childTnLst>
                              <p:par>
                                <p:cTn id="250" presetID="22" presetClass="entr" presetSubtype="1" fill="hold" grpId="0" nodeType="clickEffect">
                                  <p:stCondLst>
                                    <p:cond delay="0"/>
                                  </p:stCondLst>
                                  <p:childTnLst>
                                    <p:set>
                                      <p:cBhvr>
                                        <p:cTn id="251" dur="1" fill="hold">
                                          <p:stCondLst>
                                            <p:cond delay="0"/>
                                          </p:stCondLst>
                                        </p:cTn>
                                        <p:tgtEl>
                                          <p:spTgt spid="129"/>
                                        </p:tgtEl>
                                        <p:attrNameLst>
                                          <p:attrName>style.visibility</p:attrName>
                                        </p:attrNameLst>
                                      </p:cBhvr>
                                      <p:to>
                                        <p:strVal val="visible"/>
                                      </p:to>
                                    </p:set>
                                    <p:animEffect transition="in" filter="wipe(up)">
                                      <p:cBhvr>
                                        <p:cTn id="252" dur="500"/>
                                        <p:tgtEl>
                                          <p:spTgt spid="129"/>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30"/>
                                        </p:tgtEl>
                                        <p:attrNameLst>
                                          <p:attrName>style.visibility</p:attrName>
                                        </p:attrNameLst>
                                      </p:cBhvr>
                                      <p:to>
                                        <p:strVal val="visible"/>
                                      </p:to>
                                    </p:set>
                                    <p:animEffect transition="in" filter="barn(inVertical)">
                                      <p:cBhvr>
                                        <p:cTn id="255" dur="500"/>
                                        <p:tgtEl>
                                          <p:spTgt spid="130"/>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1" fill="hold" grpId="0" nodeType="clickEffect">
                                  <p:stCondLst>
                                    <p:cond delay="0"/>
                                  </p:stCondLst>
                                  <p:childTnLst>
                                    <p:set>
                                      <p:cBhvr>
                                        <p:cTn id="259" dur="1" fill="hold">
                                          <p:stCondLst>
                                            <p:cond delay="0"/>
                                          </p:stCondLst>
                                        </p:cTn>
                                        <p:tgtEl>
                                          <p:spTgt spid="131"/>
                                        </p:tgtEl>
                                        <p:attrNameLst>
                                          <p:attrName>style.visibility</p:attrName>
                                        </p:attrNameLst>
                                      </p:cBhvr>
                                      <p:to>
                                        <p:strVal val="visible"/>
                                      </p:to>
                                    </p:set>
                                    <p:animEffect transition="in" filter="wipe(up)">
                                      <p:cBhvr>
                                        <p:cTn id="260" dur="500"/>
                                        <p:tgtEl>
                                          <p:spTgt spid="131"/>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32"/>
                                        </p:tgtEl>
                                        <p:attrNameLst>
                                          <p:attrName>style.visibility</p:attrName>
                                        </p:attrNameLst>
                                      </p:cBhvr>
                                      <p:to>
                                        <p:strVal val="visible"/>
                                      </p:to>
                                    </p:set>
                                    <p:animEffect transition="in" filter="barn(inVertical)">
                                      <p:cBhvr>
                                        <p:cTn id="263" dur="500"/>
                                        <p:tgtEl>
                                          <p:spTgt spid="132"/>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1" fill="hold" grpId="0" nodeType="clickEffect">
                                  <p:stCondLst>
                                    <p:cond delay="0"/>
                                  </p:stCondLst>
                                  <p:childTnLst>
                                    <p:set>
                                      <p:cBhvr>
                                        <p:cTn id="267" dur="1" fill="hold">
                                          <p:stCondLst>
                                            <p:cond delay="0"/>
                                          </p:stCondLst>
                                        </p:cTn>
                                        <p:tgtEl>
                                          <p:spTgt spid="133"/>
                                        </p:tgtEl>
                                        <p:attrNameLst>
                                          <p:attrName>style.visibility</p:attrName>
                                        </p:attrNameLst>
                                      </p:cBhvr>
                                      <p:to>
                                        <p:strVal val="visible"/>
                                      </p:to>
                                    </p:set>
                                    <p:animEffect transition="in" filter="wipe(up)">
                                      <p:cBhvr>
                                        <p:cTn id="268" dur="500"/>
                                        <p:tgtEl>
                                          <p:spTgt spid="133"/>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4"/>
                                        </p:tgtEl>
                                        <p:attrNameLst>
                                          <p:attrName>style.visibility</p:attrName>
                                        </p:attrNameLst>
                                      </p:cBhvr>
                                      <p:to>
                                        <p:strVal val="visible"/>
                                      </p:to>
                                    </p:set>
                                    <p:animEffect transition="in" filter="barn(inVertical)">
                                      <p:cBhvr>
                                        <p:cTn id="27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BE61-DEC8-4264-B022-9213DDA3F754}"/>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1496028F-EE35-3692-48FD-1B09BFE1F071}"/>
              </a:ext>
            </a:extLst>
          </p:cNvPr>
          <p:cNvSpPr/>
          <p:nvPr/>
        </p:nvSpPr>
        <p:spPr>
          <a:xfrm>
            <a:off x="-21653" y="420067"/>
            <a:ext cx="6598733" cy="4723433"/>
          </a:xfrm>
          <a:prstGeom prst="rect">
            <a:avLst/>
          </a:prstGeom>
          <a:solidFill>
            <a:srgbClr val="FFCBE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E4AB044B-6AFF-4EF3-A654-392B1D64EEEC}"/>
              </a:ext>
            </a:extLst>
          </p:cNvPr>
          <p:cNvCxnSpPr>
            <a:endCxn id="42" idx="1"/>
          </p:cNvCxnSpPr>
          <p:nvPr/>
        </p:nvCxnSpPr>
        <p:spPr>
          <a:xfrm>
            <a:off x="228263" y="183576"/>
            <a:ext cx="856786" cy="2292292"/>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4C58AF-CF83-79CC-C092-6BA0B6E0DF18}"/>
              </a:ext>
            </a:extLst>
          </p:cNvPr>
          <p:cNvCxnSpPr>
            <a:stCxn id="43" idx="1"/>
          </p:cNvCxnSpPr>
          <p:nvPr/>
        </p:nvCxnSpPr>
        <p:spPr>
          <a:xfrm>
            <a:off x="5730915" y="2475869"/>
            <a:ext cx="846164" cy="233851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6E19DEF-CE40-3BCC-391A-596A4F53488C}"/>
              </a:ext>
            </a:extLst>
          </p:cNvPr>
          <p:cNvSpPr/>
          <p:nvPr/>
        </p:nvSpPr>
        <p:spPr>
          <a:xfrm>
            <a:off x="1092769" y="612778"/>
            <a:ext cx="4629150" cy="372618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75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VÒNG 3</a:t>
            </a:r>
            <a:endParaRPr kumimoji="0" lang="en-US" sz="375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75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TĂNG TỐC</a:t>
            </a:r>
            <a:endParaRPr kumimoji="0" lang="en-US" sz="375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F52AF4CC-8A82-0CD8-8891-EF27DC174CCD}"/>
              </a:ext>
            </a:extLst>
          </p:cNvPr>
          <p:cNvCxnSpPr>
            <a:stCxn id="42" idx="1"/>
          </p:cNvCxnSpPr>
          <p:nvPr/>
        </p:nvCxnSpPr>
        <p:spPr>
          <a:xfrm flipH="1">
            <a:off x="228998" y="2475868"/>
            <a:ext cx="856049" cy="23340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6DAA68-5642-917F-AF6A-EDA2B6998AFC}"/>
              </a:ext>
            </a:extLst>
          </p:cNvPr>
          <p:cNvCxnSpPr>
            <a:endCxn id="43" idx="1"/>
          </p:cNvCxnSpPr>
          <p:nvPr/>
        </p:nvCxnSpPr>
        <p:spPr>
          <a:xfrm flipH="1">
            <a:off x="5730915" y="183079"/>
            <a:ext cx="846164" cy="229278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42" name="Left Bracket 41">
            <a:extLst>
              <a:ext uri="{FF2B5EF4-FFF2-40B4-BE49-F238E27FC236}">
                <a16:creationId xmlns:a16="http://schemas.microsoft.com/office/drawing/2014/main" id="{88312746-C815-4FDC-3FD5-5B459C42F7CD}"/>
              </a:ext>
            </a:extLst>
          </p:cNvPr>
          <p:cNvSpPr/>
          <p:nvPr/>
        </p:nvSpPr>
        <p:spPr>
          <a:xfrm rot="10800000" flipH="1">
            <a:off x="1085049" y="612778"/>
            <a:ext cx="14748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eft Bracket 42">
            <a:extLst>
              <a:ext uri="{FF2B5EF4-FFF2-40B4-BE49-F238E27FC236}">
                <a16:creationId xmlns:a16="http://schemas.microsoft.com/office/drawing/2014/main" id="{66B20352-13E8-4B42-3175-5EFB05B0F823}"/>
              </a:ext>
            </a:extLst>
          </p:cNvPr>
          <p:cNvSpPr/>
          <p:nvPr/>
        </p:nvSpPr>
        <p:spPr>
          <a:xfrm rot="10800000">
            <a:off x="5588299" y="612779"/>
            <a:ext cx="14261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002663C9-7BFB-F856-1D85-53A35EFF6EE4}"/>
              </a:ext>
            </a:extLst>
          </p:cNvPr>
          <p:cNvGrpSpPr/>
          <p:nvPr/>
        </p:nvGrpSpPr>
        <p:grpSpPr>
          <a:xfrm>
            <a:off x="897748" y="2297473"/>
            <a:ext cx="381962" cy="381962"/>
            <a:chOff x="452190" y="3133126"/>
            <a:chExt cx="286946" cy="286946"/>
          </a:xfrm>
        </p:grpSpPr>
        <p:sp>
          <p:nvSpPr>
            <p:cNvPr id="45" name="Oval 44">
              <a:extLst>
                <a:ext uri="{FF2B5EF4-FFF2-40B4-BE49-F238E27FC236}">
                  <a16:creationId xmlns:a16="http://schemas.microsoft.com/office/drawing/2014/main" id="{CD70941A-D519-4DE4-E07D-538890BE3858}"/>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6AFEA4E0-6EBD-671B-0B5A-6140A2ACDC75}"/>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DEFAFB16-9BF6-F2C4-9386-A8A0D4B59C49}"/>
              </a:ext>
            </a:extLst>
          </p:cNvPr>
          <p:cNvGrpSpPr/>
          <p:nvPr/>
        </p:nvGrpSpPr>
        <p:grpSpPr>
          <a:xfrm>
            <a:off x="5531607" y="2296420"/>
            <a:ext cx="381962" cy="381962"/>
            <a:chOff x="452190" y="3133126"/>
            <a:chExt cx="286946" cy="286946"/>
          </a:xfrm>
        </p:grpSpPr>
        <p:sp>
          <p:nvSpPr>
            <p:cNvPr id="48" name="Oval 47">
              <a:extLst>
                <a:ext uri="{FF2B5EF4-FFF2-40B4-BE49-F238E27FC236}">
                  <a16:creationId xmlns:a16="http://schemas.microsoft.com/office/drawing/2014/main" id="{BA857AF5-12CD-F67C-5C14-1B576BFD81F7}"/>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A2302B2-4612-C37C-8E1B-476BE6521B0D}"/>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5" descr="n3">
            <a:extLst>
              <a:ext uri="{FF2B5EF4-FFF2-40B4-BE49-F238E27FC236}">
                <a16:creationId xmlns:a16="http://schemas.microsoft.com/office/drawing/2014/main" id="{749C5816-6C33-BA5A-3DEE-6468355DEC21}"/>
              </a:ext>
            </a:extLst>
          </p:cNvPr>
          <p:cNvPicPr>
            <a:picLocks noChangeAspect="1" noChangeArrowheads="1"/>
          </p:cNvPicPr>
          <p:nvPr/>
        </p:nvPicPr>
        <p:blipFill>
          <a:blip r:embed="rId10"/>
          <a:srcRect/>
          <a:stretch>
            <a:fillRect/>
          </a:stretch>
        </p:blipFill>
        <p:spPr bwMode="auto">
          <a:xfrm rot="10800000" flipV="1">
            <a:off x="220538" y="144740"/>
            <a:ext cx="6356541" cy="128588"/>
          </a:xfrm>
          <a:prstGeom prst="rect">
            <a:avLst/>
          </a:prstGeom>
          <a:noFill/>
          <a:ln w="9525">
            <a:noFill/>
            <a:miter lim="800000"/>
            <a:headEnd/>
            <a:tailEnd/>
          </a:ln>
        </p:spPr>
      </p:pic>
      <p:grpSp>
        <p:nvGrpSpPr>
          <p:cNvPr id="51" name="Group 50">
            <a:extLst>
              <a:ext uri="{FF2B5EF4-FFF2-40B4-BE49-F238E27FC236}">
                <a16:creationId xmlns:a16="http://schemas.microsoft.com/office/drawing/2014/main" id="{3A89CE38-002B-F219-89F6-1ED633B59B84}"/>
              </a:ext>
            </a:extLst>
          </p:cNvPr>
          <p:cNvGrpSpPr/>
          <p:nvPr/>
        </p:nvGrpSpPr>
        <p:grpSpPr>
          <a:xfrm>
            <a:off x="6363613" y="3340"/>
            <a:ext cx="381962" cy="381962"/>
            <a:chOff x="452190" y="3133126"/>
            <a:chExt cx="286946" cy="286946"/>
          </a:xfrm>
        </p:grpSpPr>
        <p:sp>
          <p:nvSpPr>
            <p:cNvPr id="52" name="Oval 51">
              <a:extLst>
                <a:ext uri="{FF2B5EF4-FFF2-40B4-BE49-F238E27FC236}">
                  <a16:creationId xmlns:a16="http://schemas.microsoft.com/office/drawing/2014/main" id="{B0108168-B979-367A-3074-C1D12B67971C}"/>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799419D8-51D3-59A0-7C36-4AD2DA397B63}"/>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49454ABD-143C-70C9-66A5-48E046EAD202}"/>
              </a:ext>
            </a:extLst>
          </p:cNvPr>
          <p:cNvGrpSpPr/>
          <p:nvPr/>
        </p:nvGrpSpPr>
        <p:grpSpPr>
          <a:xfrm>
            <a:off x="64021" y="3340"/>
            <a:ext cx="381962" cy="381962"/>
            <a:chOff x="452190" y="3133126"/>
            <a:chExt cx="286946" cy="286946"/>
          </a:xfrm>
        </p:grpSpPr>
        <p:sp>
          <p:nvSpPr>
            <p:cNvPr id="55" name="Oval 54">
              <a:extLst>
                <a:ext uri="{FF2B5EF4-FFF2-40B4-BE49-F238E27FC236}">
                  <a16:creationId xmlns:a16="http://schemas.microsoft.com/office/drawing/2014/main" id="{9769D0C8-3349-C2CB-CEE1-474813DB4059}"/>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FD86104F-73FF-0047-B3C8-890F8DBB155E}"/>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 descr="n3">
            <a:extLst>
              <a:ext uri="{FF2B5EF4-FFF2-40B4-BE49-F238E27FC236}">
                <a16:creationId xmlns:a16="http://schemas.microsoft.com/office/drawing/2014/main" id="{7113A4EA-23B8-D627-5628-E9100E779AC9}"/>
              </a:ext>
            </a:extLst>
          </p:cNvPr>
          <p:cNvPicPr>
            <a:picLocks noChangeAspect="1" noChangeArrowheads="1"/>
          </p:cNvPicPr>
          <p:nvPr/>
        </p:nvPicPr>
        <p:blipFill>
          <a:blip r:embed="rId10"/>
          <a:srcRect/>
          <a:stretch>
            <a:fillRect/>
          </a:stretch>
        </p:blipFill>
        <p:spPr bwMode="auto">
          <a:xfrm rot="10800000" flipV="1">
            <a:off x="220538" y="4792987"/>
            <a:ext cx="6356541" cy="128588"/>
          </a:xfrm>
          <a:prstGeom prst="rect">
            <a:avLst/>
          </a:prstGeom>
          <a:noFill/>
          <a:ln w="9525">
            <a:noFill/>
            <a:miter lim="800000"/>
            <a:headEnd/>
            <a:tailEnd/>
          </a:ln>
        </p:spPr>
      </p:pic>
      <p:grpSp>
        <p:nvGrpSpPr>
          <p:cNvPr id="58" name="Group 57">
            <a:extLst>
              <a:ext uri="{FF2B5EF4-FFF2-40B4-BE49-F238E27FC236}">
                <a16:creationId xmlns:a16="http://schemas.microsoft.com/office/drawing/2014/main" id="{3F31D2C9-6433-22C1-22CF-B33B06985908}"/>
              </a:ext>
            </a:extLst>
          </p:cNvPr>
          <p:cNvGrpSpPr/>
          <p:nvPr/>
        </p:nvGrpSpPr>
        <p:grpSpPr>
          <a:xfrm>
            <a:off x="64021" y="4668656"/>
            <a:ext cx="381962" cy="381962"/>
            <a:chOff x="452190" y="3133126"/>
            <a:chExt cx="286946" cy="286946"/>
          </a:xfrm>
        </p:grpSpPr>
        <p:sp>
          <p:nvSpPr>
            <p:cNvPr id="59" name="Oval 58">
              <a:extLst>
                <a:ext uri="{FF2B5EF4-FFF2-40B4-BE49-F238E27FC236}">
                  <a16:creationId xmlns:a16="http://schemas.microsoft.com/office/drawing/2014/main" id="{DB225238-5D1B-557C-AB18-D5C069B98D8C}"/>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E54FF12D-E9AF-D1B5-E07D-9F620CA04EA0}"/>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F123F8D6-2CDB-2DC3-DA49-0275AD00C5E4}"/>
              </a:ext>
            </a:extLst>
          </p:cNvPr>
          <p:cNvGrpSpPr/>
          <p:nvPr/>
        </p:nvGrpSpPr>
        <p:grpSpPr>
          <a:xfrm>
            <a:off x="6363613" y="4668656"/>
            <a:ext cx="381962" cy="381962"/>
            <a:chOff x="452190" y="3133126"/>
            <a:chExt cx="286946" cy="286946"/>
          </a:xfrm>
        </p:grpSpPr>
        <p:sp>
          <p:nvSpPr>
            <p:cNvPr id="62" name="Oval 61">
              <a:extLst>
                <a:ext uri="{FF2B5EF4-FFF2-40B4-BE49-F238E27FC236}">
                  <a16:creationId xmlns:a16="http://schemas.microsoft.com/office/drawing/2014/main" id="{4126379F-5B38-4B8E-3B8A-91CEC8CB9A5D}"/>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CCE6C264-AED8-E2AB-56C2-85B5ECE53504}"/>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4" name="nhacnen3">
            <a:hlinkClick r:id="" action="ppaction://media"/>
            <a:extLst>
              <a:ext uri="{FF2B5EF4-FFF2-40B4-BE49-F238E27FC236}">
                <a16:creationId xmlns:a16="http://schemas.microsoft.com/office/drawing/2014/main" id="{606C9527-6D0C-2DDA-3A63-3EE23465F540}"/>
              </a:ext>
            </a:extLst>
          </p:cNvPr>
          <p:cNvPicPr>
            <a:picLocks noChangeAspect="1"/>
          </p:cNvPicPr>
          <p:nvPr>
            <a:audioFile r:link="rId1"/>
            <p:extLst>
              <p:ext uri="{DAA4B4D4-6D71-4841-9C94-3DE7FCFB9230}">
                <p14:media xmlns:p14="http://schemas.microsoft.com/office/powerpoint/2010/main" r:embed="rId2">
                  <p14:trim end="8376.6213"/>
                </p14:media>
              </p:ext>
            </p:extLst>
          </p:nvPr>
        </p:nvPicPr>
        <p:blipFill>
          <a:blip r:embed="rId11" cstate="print"/>
          <a:stretch>
            <a:fillRect/>
          </a:stretch>
        </p:blipFill>
        <p:spPr>
          <a:xfrm>
            <a:off x="9497901" y="3859805"/>
            <a:ext cx="342900" cy="342900"/>
          </a:xfrm>
          <a:prstGeom prst="rect">
            <a:avLst/>
          </a:prstGeom>
        </p:spPr>
      </p:pic>
      <p:pic>
        <p:nvPicPr>
          <p:cNvPr id="6" name="mp3-output-ttsfree(dot)com (4)">
            <a:hlinkClick r:id="" action="ppaction://media"/>
            <a:extLst>
              <a:ext uri="{FF2B5EF4-FFF2-40B4-BE49-F238E27FC236}">
                <a16:creationId xmlns:a16="http://schemas.microsoft.com/office/drawing/2014/main" id="{4F0E6AE8-BC66-1ECA-8100-785D8EEDDB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34965" y="-577852"/>
            <a:ext cx="609600" cy="609600"/>
          </a:xfrm>
          <a:prstGeom prst="rect">
            <a:avLst/>
          </a:prstGeom>
        </p:spPr>
      </p:pic>
      <p:grpSp>
        <p:nvGrpSpPr>
          <p:cNvPr id="7" name="Group 6">
            <a:extLst>
              <a:ext uri="{FF2B5EF4-FFF2-40B4-BE49-F238E27FC236}">
                <a16:creationId xmlns:a16="http://schemas.microsoft.com/office/drawing/2014/main" id="{4083CCD1-461A-C99B-7DD3-4B57A1A1575F}"/>
              </a:ext>
            </a:extLst>
          </p:cNvPr>
          <p:cNvGrpSpPr/>
          <p:nvPr/>
        </p:nvGrpSpPr>
        <p:grpSpPr>
          <a:xfrm>
            <a:off x="5850538" y="1402487"/>
            <a:ext cx="3204275" cy="3648131"/>
            <a:chOff x="4999195" y="2795975"/>
            <a:chExt cx="3204275" cy="3648131"/>
          </a:xfrm>
        </p:grpSpPr>
        <p:grpSp>
          <p:nvGrpSpPr>
            <p:cNvPr id="8" name="Group 7">
              <a:extLst>
                <a:ext uri="{FF2B5EF4-FFF2-40B4-BE49-F238E27FC236}">
                  <a16:creationId xmlns:a16="http://schemas.microsoft.com/office/drawing/2014/main" id="{7C26E757-DD6D-D36C-16CE-D2CA6DB78CC5}"/>
                </a:ext>
              </a:extLst>
            </p:cNvPr>
            <p:cNvGrpSpPr/>
            <p:nvPr/>
          </p:nvGrpSpPr>
          <p:grpSpPr>
            <a:xfrm>
              <a:off x="4999195" y="2795975"/>
              <a:ext cx="3204275" cy="3648131"/>
              <a:chOff x="2998907" y="1523615"/>
              <a:chExt cx="6358932" cy="7239770"/>
            </a:xfrm>
          </p:grpSpPr>
          <p:sp>
            <p:nvSpPr>
              <p:cNvPr id="13" name="Freeform 2">
                <a:extLst>
                  <a:ext uri="{FF2B5EF4-FFF2-40B4-BE49-F238E27FC236}">
                    <a16:creationId xmlns:a16="http://schemas.microsoft.com/office/drawing/2014/main" id="{CD8898FC-FC3E-AC8F-3FF2-4F683D29F0DA}"/>
                  </a:ext>
                </a:extLst>
              </p:cNvPr>
              <p:cNvSpPr/>
              <p:nvPr/>
            </p:nvSpPr>
            <p:spPr>
              <a:xfrm>
                <a:off x="2998907" y="1523615"/>
                <a:ext cx="6358932" cy="7239770"/>
              </a:xfrm>
              <a:custGeom>
                <a:avLst/>
                <a:gdLst/>
                <a:ahLst/>
                <a:cxnLst/>
                <a:rect l="l" t="t" r="r" b="b"/>
                <a:pathLst>
                  <a:path w="6358932" h="7239770">
                    <a:moveTo>
                      <a:pt x="0" y="0"/>
                    </a:moveTo>
                    <a:lnTo>
                      <a:pt x="6358932" y="0"/>
                    </a:lnTo>
                    <a:lnTo>
                      <a:pt x="6358932" y="7239770"/>
                    </a:lnTo>
                    <a:lnTo>
                      <a:pt x="0" y="72397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solidFill>
                    <a:srgbClr val="0070C0"/>
                  </a:solidFill>
                </a:endParaRPr>
              </a:p>
            </p:txBody>
          </p:sp>
          <p:sp>
            <p:nvSpPr>
              <p:cNvPr id="14" name="Rectangle 13">
                <a:extLst>
                  <a:ext uri="{FF2B5EF4-FFF2-40B4-BE49-F238E27FC236}">
                    <a16:creationId xmlns:a16="http://schemas.microsoft.com/office/drawing/2014/main" id="{4F5D3FDF-16AF-45A2-AA8B-1FA845B14BE8}"/>
                  </a:ext>
                </a:extLst>
              </p:cNvPr>
              <p:cNvSpPr/>
              <p:nvPr/>
            </p:nvSpPr>
            <p:spPr>
              <a:xfrm>
                <a:off x="5688528" y="5319346"/>
                <a:ext cx="947976" cy="457200"/>
              </a:xfrm>
              <a:prstGeom prst="rect">
                <a:avLst/>
              </a:prstGeom>
              <a:solidFill>
                <a:srgbClr val="FFDFC5"/>
              </a:solidFill>
              <a:ln>
                <a:solidFill>
                  <a:srgbClr val="FFDF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5" name="Picture 6" descr="Mouth Transparent Gif">
                <a:extLst>
                  <a:ext uri="{FF2B5EF4-FFF2-40B4-BE49-F238E27FC236}">
                    <a16:creationId xmlns:a16="http://schemas.microsoft.com/office/drawing/2014/main" id="{EBD552D6-294A-DCE5-CC7B-0D120CC72B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6940" y="5211292"/>
                <a:ext cx="947977" cy="92585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2FF05788-E411-4C1B-0EE4-097E77273AE1}"/>
                </a:ext>
              </a:extLst>
            </p:cNvPr>
            <p:cNvSpPr txBox="1"/>
            <p:nvPr/>
          </p:nvSpPr>
          <p:spPr>
            <a:xfrm>
              <a:off x="6552130" y="3514956"/>
              <a:ext cx="330429" cy="492443"/>
            </a:xfrm>
            <a:prstGeom prst="rect">
              <a:avLst/>
            </a:prstGeom>
            <a:noFill/>
          </p:spPr>
          <p:txBody>
            <a:bodyPr wrap="square" lIns="0" tIns="0" rIns="0" bIns="0" rtlCol="0">
              <a:spAutoFit/>
            </a:bodyPr>
            <a:lstStyle/>
            <a:p>
              <a:pPr algn="l"/>
              <a:r>
                <a:rPr lang="en-US" sz="3200" b="1">
                  <a:solidFill>
                    <a:srgbClr val="0070C0"/>
                  </a:solidFill>
                </a:rPr>
                <a:t>I</a:t>
              </a:r>
            </a:p>
          </p:txBody>
        </p:sp>
        <p:sp>
          <p:nvSpPr>
            <p:cNvPr id="10" name="TextBox 9">
              <a:extLst>
                <a:ext uri="{FF2B5EF4-FFF2-40B4-BE49-F238E27FC236}">
                  <a16:creationId xmlns:a16="http://schemas.microsoft.com/office/drawing/2014/main" id="{A9BCB130-48F2-7736-37E8-042D086C621E}"/>
                </a:ext>
              </a:extLst>
            </p:cNvPr>
            <p:cNvSpPr txBox="1"/>
            <p:nvPr/>
          </p:nvSpPr>
          <p:spPr>
            <a:xfrm>
              <a:off x="7127617" y="4331399"/>
              <a:ext cx="477686" cy="492443"/>
            </a:xfrm>
            <a:prstGeom prst="rect">
              <a:avLst/>
            </a:prstGeom>
            <a:noFill/>
          </p:spPr>
          <p:txBody>
            <a:bodyPr wrap="square" lIns="0" tIns="0" rIns="0" bIns="0" rtlCol="0">
              <a:spAutoFit/>
            </a:bodyPr>
            <a:lstStyle/>
            <a:p>
              <a:pPr algn="l"/>
              <a:r>
                <a:rPr lang="en-US" sz="3200" b="1">
                  <a:solidFill>
                    <a:srgbClr val="0070C0"/>
                  </a:solidFill>
                </a:rPr>
                <a:t>III</a:t>
              </a:r>
            </a:p>
          </p:txBody>
        </p:sp>
        <p:sp>
          <p:nvSpPr>
            <p:cNvPr id="11" name="TextBox 10">
              <a:extLst>
                <a:ext uri="{FF2B5EF4-FFF2-40B4-BE49-F238E27FC236}">
                  <a16:creationId xmlns:a16="http://schemas.microsoft.com/office/drawing/2014/main" id="{6EAF3A4C-FFE2-E47C-3AF0-F61B50F42F3A}"/>
                </a:ext>
              </a:extLst>
            </p:cNvPr>
            <p:cNvSpPr txBox="1"/>
            <p:nvPr/>
          </p:nvSpPr>
          <p:spPr>
            <a:xfrm>
              <a:off x="6400800" y="5175191"/>
              <a:ext cx="477686" cy="492443"/>
            </a:xfrm>
            <a:prstGeom prst="rect">
              <a:avLst/>
            </a:prstGeom>
            <a:noFill/>
          </p:spPr>
          <p:txBody>
            <a:bodyPr wrap="square" lIns="0" tIns="0" rIns="0" bIns="0" rtlCol="0">
              <a:spAutoFit/>
            </a:bodyPr>
            <a:lstStyle/>
            <a:p>
              <a:pPr algn="l"/>
              <a:r>
                <a:rPr lang="en-US" sz="3200" b="1">
                  <a:solidFill>
                    <a:srgbClr val="0070C0"/>
                  </a:solidFill>
                </a:rPr>
                <a:t>VI</a:t>
              </a:r>
            </a:p>
          </p:txBody>
        </p:sp>
        <p:sp>
          <p:nvSpPr>
            <p:cNvPr id="12" name="TextBox 11">
              <a:extLst>
                <a:ext uri="{FF2B5EF4-FFF2-40B4-BE49-F238E27FC236}">
                  <a16:creationId xmlns:a16="http://schemas.microsoft.com/office/drawing/2014/main" id="{6781D58C-0BFB-792A-7C6B-32BE2ABE89DB}"/>
                </a:ext>
              </a:extLst>
            </p:cNvPr>
            <p:cNvSpPr txBox="1"/>
            <p:nvPr/>
          </p:nvSpPr>
          <p:spPr>
            <a:xfrm>
              <a:off x="5584342" y="4373818"/>
              <a:ext cx="477686" cy="492443"/>
            </a:xfrm>
            <a:prstGeom prst="rect">
              <a:avLst/>
            </a:prstGeom>
            <a:noFill/>
          </p:spPr>
          <p:txBody>
            <a:bodyPr wrap="square" lIns="0" tIns="0" rIns="0" bIns="0" rtlCol="0">
              <a:spAutoFit/>
            </a:bodyPr>
            <a:lstStyle/>
            <a:p>
              <a:pPr algn="l"/>
              <a:r>
                <a:rPr lang="en-US" sz="3200" b="1">
                  <a:solidFill>
                    <a:srgbClr val="0070C0"/>
                  </a:solidFill>
                </a:rPr>
                <a:t>IX</a:t>
              </a:r>
            </a:p>
          </p:txBody>
        </p:sp>
      </p:grpSp>
    </p:spTree>
    <p:extLst>
      <p:ext uri="{BB962C8B-B14F-4D97-AF65-F5344CB8AC3E}">
        <p14:creationId xmlns:p14="http://schemas.microsoft.com/office/powerpoint/2010/main" val="4115150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wipe(left)">
                                      <p:cBhvr>
                                        <p:cTn id="9" dur="300"/>
                                        <p:tgtEl>
                                          <p:spTgt spid="37"/>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300"/>
                                        <p:tgtEl>
                                          <p:spTgt spid="40"/>
                                        </p:tgtEl>
                                      </p:cBhvr>
                                    </p:animEffect>
                                  </p:childTnLst>
                                </p:cTn>
                              </p:par>
                              <p:par>
                                <p:cTn id="13" presetID="22" presetClass="entr" presetSubtype="2"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300"/>
                                        <p:tgtEl>
                                          <p:spTgt spid="41"/>
                                        </p:tgtEl>
                                      </p:cBhvr>
                                    </p:animEffect>
                                  </p:childTnLst>
                                </p:cTn>
                              </p:par>
                              <p:par>
                                <p:cTn id="16" presetID="22" presetClass="entr" presetSubtype="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right)">
                                      <p:cBhvr>
                                        <p:cTn id="18" dur="300"/>
                                        <p:tgtEl>
                                          <p:spTgt spid="38"/>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300" fill="hold"/>
                                        <p:tgtEl>
                                          <p:spTgt spid="44"/>
                                        </p:tgtEl>
                                        <p:attrNameLst>
                                          <p:attrName>ppt_w</p:attrName>
                                        </p:attrNameLst>
                                      </p:cBhvr>
                                      <p:tavLst>
                                        <p:tav tm="0">
                                          <p:val>
                                            <p:fltVal val="0"/>
                                          </p:val>
                                        </p:tav>
                                        <p:tav tm="100000">
                                          <p:val>
                                            <p:strVal val="#ppt_w"/>
                                          </p:val>
                                        </p:tav>
                                      </p:tavLst>
                                    </p:anim>
                                    <p:anim calcmode="lin" valueType="num">
                                      <p:cBhvr>
                                        <p:cTn id="22" dur="300" fill="hold"/>
                                        <p:tgtEl>
                                          <p:spTgt spid="44"/>
                                        </p:tgtEl>
                                        <p:attrNameLst>
                                          <p:attrName>ppt_h</p:attrName>
                                        </p:attrNameLst>
                                      </p:cBhvr>
                                      <p:tavLst>
                                        <p:tav tm="0">
                                          <p:val>
                                            <p:fltVal val="0"/>
                                          </p:val>
                                        </p:tav>
                                        <p:tav tm="100000">
                                          <p:val>
                                            <p:strVal val="#ppt_h"/>
                                          </p:val>
                                        </p:tav>
                                      </p:tavLst>
                                    </p:anim>
                                    <p:anim calcmode="lin" valueType="num">
                                      <p:cBhvr>
                                        <p:cTn id="23" dur="300" fill="hold"/>
                                        <p:tgtEl>
                                          <p:spTgt spid="44"/>
                                        </p:tgtEl>
                                        <p:attrNameLst>
                                          <p:attrName>style.rotation</p:attrName>
                                        </p:attrNameLst>
                                      </p:cBhvr>
                                      <p:tavLst>
                                        <p:tav tm="0">
                                          <p:val>
                                            <p:fltVal val="360"/>
                                          </p:val>
                                        </p:tav>
                                        <p:tav tm="100000">
                                          <p:val>
                                            <p:fltVal val="0"/>
                                          </p:val>
                                        </p:tav>
                                      </p:tavLst>
                                    </p:anim>
                                    <p:animEffect transition="in" filter="fade">
                                      <p:cBhvr>
                                        <p:cTn id="24" dur="300"/>
                                        <p:tgtEl>
                                          <p:spTgt spid="44"/>
                                        </p:tgtEl>
                                      </p:cBhvr>
                                    </p:animEffect>
                                  </p:childTnLst>
                                  <p:subTnLst>
                                    <p:audio>
                                      <p:cMediaNode>
                                        <p:cTn display="0" masterRel="sameClick">
                                          <p:stCondLst>
                                            <p:cond evt="begin" delay="0">
                                              <p:tn val="19"/>
                                            </p:cond>
                                          </p:stCondLst>
                                          <p:endCondLst>
                                            <p:cond evt="onStopAudio" delay="0">
                                              <p:tgtEl>
                                                <p:sldTgt/>
                                              </p:tgtEl>
                                            </p:cond>
                                          </p:endCondLst>
                                        </p:cTn>
                                        <p:tgtEl>
                                          <p:sndTgt r:embed="rId7" name="Beep_1.wav"/>
                                        </p:tgtEl>
                                      </p:cMediaNode>
                                    </p:audio>
                                  </p:subTnLst>
                                </p:cTn>
                              </p:par>
                              <p:par>
                                <p:cTn id="25" presetID="32" presetClass="emph" presetSubtype="0" repeatCount="indefinite"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par>
                                <p:cTn id="31" presetID="49" presetClass="entr" presetSubtype="0" decel="10000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300" fill="hold"/>
                                        <p:tgtEl>
                                          <p:spTgt spid="47"/>
                                        </p:tgtEl>
                                        <p:attrNameLst>
                                          <p:attrName>ppt_w</p:attrName>
                                        </p:attrNameLst>
                                      </p:cBhvr>
                                      <p:tavLst>
                                        <p:tav tm="0">
                                          <p:val>
                                            <p:fltVal val="0"/>
                                          </p:val>
                                        </p:tav>
                                        <p:tav tm="100000">
                                          <p:val>
                                            <p:strVal val="#ppt_w"/>
                                          </p:val>
                                        </p:tav>
                                      </p:tavLst>
                                    </p:anim>
                                    <p:anim calcmode="lin" valueType="num">
                                      <p:cBhvr>
                                        <p:cTn id="34" dur="300" fill="hold"/>
                                        <p:tgtEl>
                                          <p:spTgt spid="47"/>
                                        </p:tgtEl>
                                        <p:attrNameLst>
                                          <p:attrName>ppt_h</p:attrName>
                                        </p:attrNameLst>
                                      </p:cBhvr>
                                      <p:tavLst>
                                        <p:tav tm="0">
                                          <p:val>
                                            <p:fltVal val="0"/>
                                          </p:val>
                                        </p:tav>
                                        <p:tav tm="100000">
                                          <p:val>
                                            <p:strVal val="#ppt_h"/>
                                          </p:val>
                                        </p:tav>
                                      </p:tavLst>
                                    </p:anim>
                                    <p:anim calcmode="lin" valueType="num">
                                      <p:cBhvr>
                                        <p:cTn id="35" dur="300" fill="hold"/>
                                        <p:tgtEl>
                                          <p:spTgt spid="47"/>
                                        </p:tgtEl>
                                        <p:attrNameLst>
                                          <p:attrName>style.rotation</p:attrName>
                                        </p:attrNameLst>
                                      </p:cBhvr>
                                      <p:tavLst>
                                        <p:tav tm="0">
                                          <p:val>
                                            <p:fltVal val="360"/>
                                          </p:val>
                                        </p:tav>
                                        <p:tav tm="100000">
                                          <p:val>
                                            <p:fltVal val="0"/>
                                          </p:val>
                                        </p:tav>
                                      </p:tavLst>
                                    </p:anim>
                                    <p:animEffect transition="in" filter="fade">
                                      <p:cBhvr>
                                        <p:cTn id="36" dur="300"/>
                                        <p:tgtEl>
                                          <p:spTgt spid="4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700" fill="hold"/>
                                        <p:tgtEl>
                                          <p:spTgt spid="43"/>
                                        </p:tgtEl>
                                        <p:attrNameLst>
                                          <p:attrName>ppt_w</p:attrName>
                                        </p:attrNameLst>
                                      </p:cBhvr>
                                      <p:tavLst>
                                        <p:tav tm="0">
                                          <p:val>
                                            <p:strVal val="#ppt_w+.3"/>
                                          </p:val>
                                        </p:tav>
                                        <p:tav tm="100000">
                                          <p:val>
                                            <p:strVal val="#ppt_w"/>
                                          </p:val>
                                        </p:tav>
                                      </p:tavLst>
                                    </p:anim>
                                    <p:anim calcmode="lin" valueType="num">
                                      <p:cBhvr>
                                        <p:cTn id="40" dur="700" fill="hold"/>
                                        <p:tgtEl>
                                          <p:spTgt spid="43"/>
                                        </p:tgtEl>
                                        <p:attrNameLst>
                                          <p:attrName>ppt_h</p:attrName>
                                        </p:attrNameLst>
                                      </p:cBhvr>
                                      <p:tavLst>
                                        <p:tav tm="0">
                                          <p:val>
                                            <p:strVal val="#ppt_h"/>
                                          </p:val>
                                        </p:tav>
                                        <p:tav tm="100000">
                                          <p:val>
                                            <p:strVal val="#ppt_h"/>
                                          </p:val>
                                        </p:tav>
                                      </p:tavLst>
                                    </p:anim>
                                    <p:animEffect transition="in" filter="fade">
                                      <p:cBhvr>
                                        <p:cTn id="41" dur="700"/>
                                        <p:tgtEl>
                                          <p:spTgt spid="43"/>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700" fill="hold"/>
                                        <p:tgtEl>
                                          <p:spTgt spid="42"/>
                                        </p:tgtEl>
                                        <p:attrNameLst>
                                          <p:attrName>ppt_w</p:attrName>
                                        </p:attrNameLst>
                                      </p:cBhvr>
                                      <p:tavLst>
                                        <p:tav tm="0">
                                          <p:val>
                                            <p:strVal val="#ppt_w+.3"/>
                                          </p:val>
                                        </p:tav>
                                        <p:tav tm="100000">
                                          <p:val>
                                            <p:strVal val="#ppt_w"/>
                                          </p:val>
                                        </p:tav>
                                      </p:tavLst>
                                    </p:anim>
                                    <p:anim calcmode="lin" valueType="num">
                                      <p:cBhvr>
                                        <p:cTn id="45" dur="700" fill="hold"/>
                                        <p:tgtEl>
                                          <p:spTgt spid="42"/>
                                        </p:tgtEl>
                                        <p:attrNameLst>
                                          <p:attrName>ppt_h</p:attrName>
                                        </p:attrNameLst>
                                      </p:cBhvr>
                                      <p:tavLst>
                                        <p:tav tm="0">
                                          <p:val>
                                            <p:strVal val="#ppt_h"/>
                                          </p:val>
                                        </p:tav>
                                        <p:tav tm="100000">
                                          <p:val>
                                            <p:strVal val="#ppt_h"/>
                                          </p:val>
                                        </p:tav>
                                      </p:tavLst>
                                    </p:anim>
                                    <p:animEffect transition="in" filter="fade">
                                      <p:cBhvr>
                                        <p:cTn id="46" dur="700"/>
                                        <p:tgtEl>
                                          <p:spTgt spid="42"/>
                                        </p:tgtEl>
                                      </p:cBhvr>
                                    </p:animEffect>
                                  </p:childTnLst>
                                  <p:subTnLst>
                                    <p:audio>
                                      <p:cMediaNode>
                                        <p:cTn display="0" masterRel="sameClick">
                                          <p:stCondLst>
                                            <p:cond evt="begin" delay="0">
                                              <p:tn val="42"/>
                                            </p:cond>
                                          </p:stCondLst>
                                          <p:endCondLst>
                                            <p:cond evt="onStopAudio" delay="0">
                                              <p:tgtEl>
                                                <p:sldTgt/>
                                              </p:tgtEl>
                                            </p:cond>
                                          </p:endCondLst>
                                        </p:cTn>
                                        <p:tgtEl>
                                          <p:sndTgt r:embed="rId8" name="suonho.wav"/>
                                        </p:tgtEl>
                                      </p:cMediaNode>
                                    </p:audio>
                                  </p:subTnLst>
                                </p:cTn>
                              </p:par>
                              <p:par>
                                <p:cTn id="47" presetID="14" presetClass="entr" presetSubtype="1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randombar(horizontal)">
                                      <p:cBhvr>
                                        <p:cTn id="49" dur="4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9" name="fins__success-2.wav"/>
                                        </p:tgtEl>
                                      </p:cMediaNode>
                                    </p:audio>
                                  </p:subTnLst>
                                </p:cTn>
                              </p:par>
                              <p:par>
                                <p:cTn id="50" presetID="1" presetClass="mediacall" presetSubtype="0" fill="hold" nodeType="withEffect">
                                  <p:stCondLst>
                                    <p:cond delay="0"/>
                                  </p:stCondLst>
                                  <p:childTnLst>
                                    <p:cmd type="call" cmd="playFrom(0.0)">
                                      <p:cBhvr>
                                        <p:cTn id="51" dur="2324" fill="hold"/>
                                        <p:tgtEl>
                                          <p:spTgt spid="6"/>
                                        </p:tgtEl>
                                      </p:cBhvr>
                                    </p:cmd>
                                  </p:childTnLst>
                                </p:cTn>
                              </p:par>
                            </p:childTnLst>
                          </p:cTn>
                        </p:par>
                        <p:par>
                          <p:cTn id="52" fill="hold">
                            <p:stCondLst>
                              <p:cond delay="2324"/>
                            </p:stCondLst>
                            <p:childTnLst>
                              <p:par>
                                <p:cTn id="53" presetID="1" presetClass="mediacall" presetSubtype="0" fill="hold" nodeType="afterEffect">
                                  <p:stCondLst>
                                    <p:cond delay="0"/>
                                  </p:stCondLst>
                                  <p:childTnLst>
                                    <p:cmd type="call" cmd="playFrom(0.0)">
                                      <p:cBhvr>
                                        <p:cTn id="54" dur="1190"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55" fill="hold" display="0">
                  <p:stCondLst>
                    <p:cond delay="indefinite"/>
                  </p:stCondLst>
                  <p:endCondLst>
                    <p:cond evt="onStopAudio" delay="0">
                      <p:tgtEl>
                        <p:sldTgt/>
                      </p:tgtEl>
                    </p:cond>
                  </p:endCondLst>
                </p:cTn>
                <p:tgtEl>
                  <p:spTgt spid="64"/>
                </p:tgtEl>
              </p:cMediaNode>
            </p:audio>
            <p:audio>
              <p:cMediaNode vol="80000">
                <p:cTn id="56" fill="hold" display="0">
                  <p:stCondLst>
                    <p:cond delay="indefinite"/>
                  </p:stCondLst>
                  <p:endCondLst>
                    <p:cond evt="onStopAudio" delay="0">
                      <p:tgtEl>
                        <p:sldTgt/>
                      </p:tgtEl>
                    </p:cond>
                  </p:endCondLst>
                </p:cTn>
                <p:tgtEl>
                  <p:spTgt spid="6"/>
                </p:tgtEl>
              </p:cMediaNode>
            </p:audio>
          </p:childTnLst>
        </p:cTn>
      </p:par>
    </p:tnLst>
    <p:bldLst>
      <p:bldP spid="36" grpId="0" animBg="1"/>
      <p:bldP spid="39"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13" name="Picture 12" descr="A picture containing arrow&#10;&#10;Description automatically generated">
            <a:extLst>
              <a:ext uri="{FF2B5EF4-FFF2-40B4-BE49-F238E27FC236}">
                <a16:creationId xmlns:a16="http://schemas.microsoft.com/office/drawing/2014/main" id="{97041AE1-209B-591D-C8EF-563B7B989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29260" y="3007571"/>
            <a:ext cx="1460216" cy="2635769"/>
          </a:xfrm>
          <a:prstGeom prst="rect">
            <a:avLst/>
          </a:prstGeom>
        </p:spPr>
      </p:pic>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sp>
        <p:nvSpPr>
          <p:cNvPr id="19" name="TextBox 18">
            <a:extLst>
              <a:ext uri="{FF2B5EF4-FFF2-40B4-BE49-F238E27FC236}">
                <a16:creationId xmlns:a16="http://schemas.microsoft.com/office/drawing/2014/main" id="{A7AB14F5-ECB8-297E-4F0A-E9523213FDA5}"/>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grpSp>
        <p:nvGrpSpPr>
          <p:cNvPr id="20" name="Group 19">
            <a:extLst>
              <a:ext uri="{FF2B5EF4-FFF2-40B4-BE49-F238E27FC236}">
                <a16:creationId xmlns:a16="http://schemas.microsoft.com/office/drawing/2014/main" id="{0D9F5BA6-0F1D-FC2B-C15C-972499E40543}"/>
              </a:ext>
            </a:extLst>
          </p:cNvPr>
          <p:cNvGrpSpPr/>
          <p:nvPr/>
        </p:nvGrpSpPr>
        <p:grpSpPr>
          <a:xfrm>
            <a:off x="244437" y="1056529"/>
            <a:ext cx="2023749" cy="1200329"/>
            <a:chOff x="2856329" y="1385983"/>
            <a:chExt cx="3053634" cy="1811176"/>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7"/>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892493" y="1385983"/>
              <a:ext cx="1140666" cy="181117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386647" y="1086126"/>
            <a:ext cx="2022827" cy="1200329"/>
            <a:chOff x="2560009" y="3241250"/>
            <a:chExt cx="3053634" cy="1812001"/>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7"/>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3671236" y="3241250"/>
              <a:ext cx="1140665" cy="1812001"/>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584210" y="1039256"/>
            <a:ext cx="2056590" cy="1200329"/>
            <a:chOff x="2560009" y="3251504"/>
            <a:chExt cx="3053634" cy="1782254"/>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7"/>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305284" y="3251504"/>
              <a:ext cx="1769511" cy="1782254"/>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X</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a:t>
              </a:r>
            </a:p>
          </p:txBody>
        </p:sp>
      </p:grpSp>
      <p:grpSp>
        <p:nvGrpSpPr>
          <p:cNvPr id="55" name="Group 54">
            <a:extLst>
              <a:ext uri="{FF2B5EF4-FFF2-40B4-BE49-F238E27FC236}">
                <a16:creationId xmlns:a16="http://schemas.microsoft.com/office/drawing/2014/main" id="{7C9135D0-8FA6-F749-EFE5-EAD056812CBE}"/>
              </a:ext>
            </a:extLst>
          </p:cNvPr>
          <p:cNvGrpSpPr/>
          <p:nvPr/>
        </p:nvGrpSpPr>
        <p:grpSpPr>
          <a:xfrm>
            <a:off x="3456656" y="2317226"/>
            <a:ext cx="1921952" cy="1025785"/>
            <a:chOff x="4321790" y="5677598"/>
            <a:chExt cx="6953507" cy="3711229"/>
          </a:xfrm>
        </p:grpSpPr>
        <p:sp>
          <p:nvSpPr>
            <p:cNvPr id="56" name="Oval 55">
              <a:extLst>
                <a:ext uri="{FF2B5EF4-FFF2-40B4-BE49-F238E27FC236}">
                  <a16:creationId xmlns:a16="http://schemas.microsoft.com/office/drawing/2014/main" id="{A0C7871F-7C02-6DE5-7620-637131AC464F}"/>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7" name="Picture 56">
              <a:extLst>
                <a:ext uri="{FF2B5EF4-FFF2-40B4-BE49-F238E27FC236}">
                  <a16:creationId xmlns:a16="http://schemas.microsoft.com/office/drawing/2014/main" id="{8FEF72DE-A44E-6A22-D568-34870220C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8" name="TextBox 57">
              <a:extLst>
                <a:ext uri="{FF2B5EF4-FFF2-40B4-BE49-F238E27FC236}">
                  <a16:creationId xmlns:a16="http://schemas.microsoft.com/office/drawing/2014/main" id="{D1EBC9E7-498E-4176-580C-4D53940498F5}"/>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5</a:t>
              </a:r>
            </a:p>
          </p:txBody>
        </p:sp>
      </p:grpSp>
      <p:grpSp>
        <p:nvGrpSpPr>
          <p:cNvPr id="59" name="Group 58">
            <a:extLst>
              <a:ext uri="{FF2B5EF4-FFF2-40B4-BE49-F238E27FC236}">
                <a16:creationId xmlns:a16="http://schemas.microsoft.com/office/drawing/2014/main" id="{A9300D94-6BD0-3F7F-358F-642150CB7DBD}"/>
              </a:ext>
            </a:extLst>
          </p:cNvPr>
          <p:cNvGrpSpPr/>
          <p:nvPr/>
        </p:nvGrpSpPr>
        <p:grpSpPr>
          <a:xfrm>
            <a:off x="6706051" y="2300061"/>
            <a:ext cx="1921952" cy="1025785"/>
            <a:chOff x="4321790" y="5677598"/>
            <a:chExt cx="6953507" cy="3711229"/>
          </a:xfrm>
        </p:grpSpPr>
        <p:sp>
          <p:nvSpPr>
            <p:cNvPr id="60" name="Oval 59">
              <a:extLst>
                <a:ext uri="{FF2B5EF4-FFF2-40B4-BE49-F238E27FC236}">
                  <a16:creationId xmlns:a16="http://schemas.microsoft.com/office/drawing/2014/main" id="{082051E0-0B93-8BB3-23F6-BCE3E07849D5}"/>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1" name="Picture 60">
              <a:extLst>
                <a:ext uri="{FF2B5EF4-FFF2-40B4-BE49-F238E27FC236}">
                  <a16:creationId xmlns:a16="http://schemas.microsoft.com/office/drawing/2014/main" id="{49734D75-26A0-95C2-BFF3-D218469CA9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62" name="TextBox 61">
              <a:extLst>
                <a:ext uri="{FF2B5EF4-FFF2-40B4-BE49-F238E27FC236}">
                  <a16:creationId xmlns:a16="http://schemas.microsoft.com/office/drawing/2014/main" id="{17144F7E-907B-4059-08DE-37B5D811853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10</a:t>
              </a:r>
            </a:p>
          </p:txBody>
        </p:sp>
      </p:grpSp>
      <p:pic>
        <p:nvPicPr>
          <p:cNvPr id="80" name="Picture 79" descr="A picture containing text, vector graphics&#10;&#10;Description automatically generated">
            <a:extLst>
              <a:ext uri="{FF2B5EF4-FFF2-40B4-BE49-F238E27FC236}">
                <a16:creationId xmlns:a16="http://schemas.microsoft.com/office/drawing/2014/main" id="{85533B36-30AC-2F1C-0DB0-5EB7A1215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grpSp>
        <p:nvGrpSpPr>
          <p:cNvPr id="86" name="Group 85">
            <a:extLst>
              <a:ext uri="{FF2B5EF4-FFF2-40B4-BE49-F238E27FC236}">
                <a16:creationId xmlns:a16="http://schemas.microsoft.com/office/drawing/2014/main" id="{847EC3E4-3BDB-427C-74C3-2C9AE702D332}"/>
              </a:ext>
            </a:extLst>
          </p:cNvPr>
          <p:cNvGrpSpPr/>
          <p:nvPr/>
        </p:nvGrpSpPr>
        <p:grpSpPr>
          <a:xfrm>
            <a:off x="1370337" y="3761076"/>
            <a:ext cx="1097722" cy="1097722"/>
            <a:chOff x="5507735" y="4920725"/>
            <a:chExt cx="1463629" cy="1463629"/>
          </a:xfrm>
        </p:grpSpPr>
        <p:sp>
          <p:nvSpPr>
            <p:cNvPr id="83" name="Oval 82">
              <a:extLst>
                <a:ext uri="{FF2B5EF4-FFF2-40B4-BE49-F238E27FC236}">
                  <a16:creationId xmlns:a16="http://schemas.microsoft.com/office/drawing/2014/main" id="{FDF18750-7377-FA28-4E19-AFD55F55B819}"/>
                </a:ext>
              </a:extLst>
            </p:cNvPr>
            <p:cNvSpPr/>
            <p:nvPr/>
          </p:nvSpPr>
          <p:spPr>
            <a:xfrm>
              <a:off x="5507735" y="492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50" name="Picture 49" descr="A group of cupcakes with frosting and sprinkles&#10;&#10;Description automatically generated with medium confidence">
              <a:extLst>
                <a:ext uri="{FF2B5EF4-FFF2-40B4-BE49-F238E27FC236}">
                  <a16:creationId xmlns:a16="http://schemas.microsoft.com/office/drawing/2014/main" id="{C3514603-585C-97C6-EE5F-B4FFB84023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359" r="59071"/>
            <a:stretch/>
          </p:blipFill>
          <p:spPr>
            <a:xfrm>
              <a:off x="5721926" y="4987734"/>
              <a:ext cx="1035790" cy="1175238"/>
            </a:xfrm>
            <a:prstGeom prst="rect">
              <a:avLst/>
            </a:prstGeom>
            <a:effectLst>
              <a:reflection blurRad="6350" stA="52000" endA="300" endPos="35000" dir="5400000" sy="-100000" algn="bl" rotWithShape="0"/>
            </a:effectLst>
          </p:spPr>
        </p:pic>
      </p:grpSp>
      <p:pic>
        <p:nvPicPr>
          <p:cNvPr id="78" name="Picture 77" descr="A picture containing text&#10;&#10;Description automatically generated">
            <a:extLst>
              <a:ext uri="{FF2B5EF4-FFF2-40B4-BE49-F238E27FC236}">
                <a16:creationId xmlns:a16="http://schemas.microsoft.com/office/drawing/2014/main" id="{CD3641DB-D2EE-7101-F780-AB8BF669EE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3617" y="3242626"/>
            <a:ext cx="1424846" cy="1846190"/>
          </a:xfrm>
          <a:prstGeom prst="rect">
            <a:avLst/>
          </a:prstGeom>
        </p:spPr>
      </p:pic>
      <p:pic>
        <p:nvPicPr>
          <p:cNvPr id="91" name="Picture 90" descr="A picture containing text, vector graphics&#10;&#10;Description automatically generated">
            <a:extLst>
              <a:ext uri="{FF2B5EF4-FFF2-40B4-BE49-F238E27FC236}">
                <a16:creationId xmlns:a16="http://schemas.microsoft.com/office/drawing/2014/main" id="{F9F01B7B-8E84-150E-B9EF-F7BF52EC8B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97" name="Group 96">
            <a:extLst>
              <a:ext uri="{FF2B5EF4-FFF2-40B4-BE49-F238E27FC236}">
                <a16:creationId xmlns:a16="http://schemas.microsoft.com/office/drawing/2014/main" id="{9CF3D4A4-5375-24C7-532C-18AC9DD2C13C}"/>
              </a:ext>
            </a:extLst>
          </p:cNvPr>
          <p:cNvGrpSpPr/>
          <p:nvPr/>
        </p:nvGrpSpPr>
        <p:grpSpPr>
          <a:xfrm>
            <a:off x="3322816" y="3614541"/>
            <a:ext cx="1097722" cy="1097722"/>
            <a:chOff x="4430421" y="4819387"/>
            <a:chExt cx="1463629" cy="1463629"/>
          </a:xfrm>
        </p:grpSpPr>
        <p:sp>
          <p:nvSpPr>
            <p:cNvPr id="84" name="Oval 83">
              <a:extLst>
                <a:ext uri="{FF2B5EF4-FFF2-40B4-BE49-F238E27FC236}">
                  <a16:creationId xmlns:a16="http://schemas.microsoft.com/office/drawing/2014/main" id="{F8D7A26F-9C7B-7EE2-75F8-913D91C217DA}"/>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95" name="Picture 94" descr="A group of cupcakes with frosting and sprinkles&#10;&#10;Description automatically generated with medium confidence">
              <a:extLst>
                <a:ext uri="{FF2B5EF4-FFF2-40B4-BE49-F238E27FC236}">
                  <a16:creationId xmlns:a16="http://schemas.microsoft.com/office/drawing/2014/main" id="{BCCB3061-EAA6-96B5-C556-324B0DD1083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2081" b="54997"/>
            <a:stretch/>
          </p:blipFill>
          <p:spPr>
            <a:xfrm>
              <a:off x="4665410" y="5030085"/>
              <a:ext cx="1077965" cy="830032"/>
            </a:xfrm>
            <a:prstGeom prst="rect">
              <a:avLst/>
            </a:prstGeom>
            <a:effectLst>
              <a:reflection blurRad="6350" stA="52000" endA="300" endPos="35000" dir="5400000" sy="-100000" algn="bl" rotWithShape="0"/>
            </a:effectLst>
          </p:spPr>
        </p:pic>
      </p:grpSp>
      <p:grpSp>
        <p:nvGrpSpPr>
          <p:cNvPr id="98" name="Group 97">
            <a:extLst>
              <a:ext uri="{FF2B5EF4-FFF2-40B4-BE49-F238E27FC236}">
                <a16:creationId xmlns:a16="http://schemas.microsoft.com/office/drawing/2014/main" id="{09AE8525-9AD5-170E-BD7C-2BBF79DC975F}"/>
              </a:ext>
            </a:extLst>
          </p:cNvPr>
          <p:cNvGrpSpPr/>
          <p:nvPr/>
        </p:nvGrpSpPr>
        <p:grpSpPr>
          <a:xfrm>
            <a:off x="6767824" y="3563044"/>
            <a:ext cx="1113566" cy="1097722"/>
            <a:chOff x="9023766" y="4750725"/>
            <a:chExt cx="1484754" cy="1463629"/>
          </a:xfrm>
        </p:grpSpPr>
        <p:sp>
          <p:nvSpPr>
            <p:cNvPr id="93" name="Oval 92">
              <a:extLst>
                <a:ext uri="{FF2B5EF4-FFF2-40B4-BE49-F238E27FC236}">
                  <a16:creationId xmlns:a16="http://schemas.microsoft.com/office/drawing/2014/main" id="{99EE5CFC-4B0D-6BE1-7636-3E260C056B98}"/>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96" name="Picture 95" descr="A group of cupcakes with frosting and sprinkles&#10;&#10;Description automatically generated with medium confidence">
              <a:extLst>
                <a:ext uri="{FF2B5EF4-FFF2-40B4-BE49-F238E27FC236}">
                  <a16:creationId xmlns:a16="http://schemas.microsoft.com/office/drawing/2014/main" id="{BFFC9B8D-2006-94AC-C917-9688CF90F2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6104" t="63855"/>
            <a:stretch/>
          </p:blipFill>
          <p:spPr>
            <a:xfrm>
              <a:off x="9071144" y="5052440"/>
              <a:ext cx="1437376" cy="666663"/>
            </a:xfrm>
            <a:prstGeom prst="rect">
              <a:avLst/>
            </a:prstGeom>
            <a:effectLst>
              <a:reflection blurRad="6350" stA="52000" endA="300" endPos="35000" dir="5400000" sy="-100000" algn="bl" rotWithShape="0"/>
            </a:effectLst>
          </p:spPr>
        </p:pic>
      </p:grpSp>
      <p:sp>
        <p:nvSpPr>
          <p:cNvPr id="2" name="Isosceles Triangle 1">
            <a:extLst>
              <a:ext uri="{FF2B5EF4-FFF2-40B4-BE49-F238E27FC236}">
                <a16:creationId xmlns:a16="http://schemas.microsoft.com/office/drawing/2014/main" id="{259D4B3A-A553-F245-388F-3CA14E37120A}"/>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3668277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down)">
                                      <p:cBhvr>
                                        <p:cTn id="43" dur="500"/>
                                        <p:tgtEl>
                                          <p:spTgt spid="80"/>
                                        </p:tgtEl>
                                      </p:cBhvr>
                                    </p:animEffect>
                                  </p:childTnLst>
                                </p:cTn>
                              </p:par>
                              <p:par>
                                <p:cTn id="44" presetID="53" presetClass="entr" presetSubtype="16"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 calcmode="lin" valueType="num">
                                      <p:cBhvr>
                                        <p:cTn id="46" dur="500" fill="hold"/>
                                        <p:tgtEl>
                                          <p:spTgt spid="86"/>
                                        </p:tgtEl>
                                        <p:attrNameLst>
                                          <p:attrName>ppt_w</p:attrName>
                                        </p:attrNameLst>
                                      </p:cBhvr>
                                      <p:tavLst>
                                        <p:tav tm="0">
                                          <p:val>
                                            <p:fltVal val="0"/>
                                          </p:val>
                                        </p:tav>
                                        <p:tav tm="100000">
                                          <p:val>
                                            <p:strVal val="#ppt_w"/>
                                          </p:val>
                                        </p:tav>
                                      </p:tavLst>
                                    </p:anim>
                                    <p:anim calcmode="lin" valueType="num">
                                      <p:cBhvr>
                                        <p:cTn id="47" dur="500" fill="hold"/>
                                        <p:tgtEl>
                                          <p:spTgt spid="86"/>
                                        </p:tgtEl>
                                        <p:attrNameLst>
                                          <p:attrName>ppt_h</p:attrName>
                                        </p:attrNameLst>
                                      </p:cBhvr>
                                      <p:tavLst>
                                        <p:tav tm="0">
                                          <p:val>
                                            <p:fltVal val="0"/>
                                          </p:val>
                                        </p:tav>
                                        <p:tav tm="100000">
                                          <p:val>
                                            <p:strVal val="#ppt_h"/>
                                          </p:val>
                                        </p:tav>
                                      </p:tavLst>
                                    </p:anim>
                                    <p:animEffect transition="in" filter="fade">
                                      <p:cBhvr>
                                        <p:cTn id="48" dur="500"/>
                                        <p:tgtEl>
                                          <p:spTgt spid="8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600"/>
                                        <p:tgtEl>
                                          <p:spTgt spid="55"/>
                                        </p:tgtEl>
                                      </p:cBhvr>
                                    </p:animEffect>
                                    <p:anim calcmode="lin" valueType="num">
                                      <p:cBhvr>
                                        <p:cTn id="54" dur="600" fill="hold"/>
                                        <p:tgtEl>
                                          <p:spTgt spid="55"/>
                                        </p:tgtEl>
                                        <p:attrNameLst>
                                          <p:attrName>ppt_x</p:attrName>
                                        </p:attrNameLst>
                                      </p:cBhvr>
                                      <p:tavLst>
                                        <p:tav tm="0">
                                          <p:val>
                                            <p:strVal val="#ppt_x"/>
                                          </p:val>
                                        </p:tav>
                                        <p:tav tm="100000">
                                          <p:val>
                                            <p:strVal val="#ppt_x"/>
                                          </p:val>
                                        </p:tav>
                                      </p:tavLst>
                                    </p:anim>
                                    <p:anim calcmode="lin" valueType="num">
                                      <p:cBhvr>
                                        <p:cTn id="55" dur="6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down)">
                                      <p:cBhvr>
                                        <p:cTn id="60" dur="500"/>
                                        <p:tgtEl>
                                          <p:spTgt spid="78"/>
                                        </p:tgtEl>
                                      </p:cBhvr>
                                    </p:animEffect>
                                  </p:childTnLst>
                                </p:cTn>
                              </p:par>
                              <p:par>
                                <p:cTn id="61" presetID="53" presetClass="entr" presetSubtype="16" fill="hold"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p:cTn id="63" dur="500" fill="hold"/>
                                        <p:tgtEl>
                                          <p:spTgt spid="97"/>
                                        </p:tgtEl>
                                        <p:attrNameLst>
                                          <p:attrName>ppt_w</p:attrName>
                                        </p:attrNameLst>
                                      </p:cBhvr>
                                      <p:tavLst>
                                        <p:tav tm="0">
                                          <p:val>
                                            <p:fltVal val="0"/>
                                          </p:val>
                                        </p:tav>
                                        <p:tav tm="100000">
                                          <p:val>
                                            <p:strVal val="#ppt_w"/>
                                          </p:val>
                                        </p:tav>
                                      </p:tavLst>
                                    </p:anim>
                                    <p:anim calcmode="lin" valueType="num">
                                      <p:cBhvr>
                                        <p:cTn id="64" dur="500" fill="hold"/>
                                        <p:tgtEl>
                                          <p:spTgt spid="97"/>
                                        </p:tgtEl>
                                        <p:attrNameLst>
                                          <p:attrName>ppt_h</p:attrName>
                                        </p:attrNameLst>
                                      </p:cBhvr>
                                      <p:tavLst>
                                        <p:tav tm="0">
                                          <p:val>
                                            <p:fltVal val="0"/>
                                          </p:val>
                                        </p:tav>
                                        <p:tav tm="100000">
                                          <p:val>
                                            <p:strVal val="#ppt_h"/>
                                          </p:val>
                                        </p:tav>
                                      </p:tavLst>
                                    </p:anim>
                                    <p:animEffect transition="in" filter="fade">
                                      <p:cBhvr>
                                        <p:cTn id="65" dur="500"/>
                                        <p:tgtEl>
                                          <p:spTgt spid="9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600"/>
                                        <p:tgtEl>
                                          <p:spTgt spid="59"/>
                                        </p:tgtEl>
                                      </p:cBhvr>
                                    </p:animEffect>
                                    <p:anim calcmode="lin" valueType="num">
                                      <p:cBhvr>
                                        <p:cTn id="71" dur="600" fill="hold"/>
                                        <p:tgtEl>
                                          <p:spTgt spid="59"/>
                                        </p:tgtEl>
                                        <p:attrNameLst>
                                          <p:attrName>ppt_x</p:attrName>
                                        </p:attrNameLst>
                                      </p:cBhvr>
                                      <p:tavLst>
                                        <p:tav tm="0">
                                          <p:val>
                                            <p:strVal val="#ppt_x"/>
                                          </p:val>
                                        </p:tav>
                                        <p:tav tm="100000">
                                          <p:val>
                                            <p:strVal val="#ppt_x"/>
                                          </p:val>
                                        </p:tav>
                                      </p:tavLst>
                                    </p:anim>
                                    <p:anim calcmode="lin" valueType="num">
                                      <p:cBhvr>
                                        <p:cTn id="72" dur="6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down)">
                                      <p:cBhvr>
                                        <p:cTn id="77" dur="500"/>
                                        <p:tgtEl>
                                          <p:spTgt spid="91"/>
                                        </p:tgtEl>
                                      </p:cBhvr>
                                    </p:animEffect>
                                  </p:childTnLst>
                                </p:cTn>
                              </p:par>
                              <p:par>
                                <p:cTn id="78" presetID="53" presetClass="entr" presetSubtype="16" fill="hold" nodeType="withEffect">
                                  <p:stCondLst>
                                    <p:cond delay="0"/>
                                  </p:stCondLst>
                                  <p:childTnLst>
                                    <p:set>
                                      <p:cBhvr>
                                        <p:cTn id="79" dur="1" fill="hold">
                                          <p:stCondLst>
                                            <p:cond delay="0"/>
                                          </p:stCondLst>
                                        </p:cTn>
                                        <p:tgtEl>
                                          <p:spTgt spid="98"/>
                                        </p:tgtEl>
                                        <p:attrNameLst>
                                          <p:attrName>style.visibility</p:attrName>
                                        </p:attrNameLst>
                                      </p:cBhvr>
                                      <p:to>
                                        <p:strVal val="visible"/>
                                      </p:to>
                                    </p:set>
                                    <p:anim calcmode="lin" valueType="num">
                                      <p:cBhvr>
                                        <p:cTn id="80" dur="500" fill="hold"/>
                                        <p:tgtEl>
                                          <p:spTgt spid="98"/>
                                        </p:tgtEl>
                                        <p:attrNameLst>
                                          <p:attrName>ppt_w</p:attrName>
                                        </p:attrNameLst>
                                      </p:cBhvr>
                                      <p:tavLst>
                                        <p:tav tm="0">
                                          <p:val>
                                            <p:fltVal val="0"/>
                                          </p:val>
                                        </p:tav>
                                        <p:tav tm="100000">
                                          <p:val>
                                            <p:strVal val="#ppt_w"/>
                                          </p:val>
                                        </p:tav>
                                      </p:tavLst>
                                    </p:anim>
                                    <p:anim calcmode="lin" valueType="num">
                                      <p:cBhvr>
                                        <p:cTn id="81" dur="500" fill="hold"/>
                                        <p:tgtEl>
                                          <p:spTgt spid="98"/>
                                        </p:tgtEl>
                                        <p:attrNameLst>
                                          <p:attrName>ppt_h</p:attrName>
                                        </p:attrNameLst>
                                      </p:cBhvr>
                                      <p:tavLst>
                                        <p:tav tm="0">
                                          <p:val>
                                            <p:fltVal val="0"/>
                                          </p:val>
                                        </p:tav>
                                        <p:tav tm="100000">
                                          <p:val>
                                            <p:strVal val="#ppt_h"/>
                                          </p:val>
                                        </p:tav>
                                      </p:tavLst>
                                    </p:anim>
                                    <p:animEffect transition="in" filter="fade">
                                      <p:cBhvr>
                                        <p:cTn id="8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056529"/>
            <a:ext cx="2023749" cy="1200329"/>
            <a:chOff x="2856329" y="1385983"/>
            <a:chExt cx="3053634" cy="1811176"/>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892493" y="1385983"/>
              <a:ext cx="1140666" cy="181117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386647" y="1101618"/>
            <a:ext cx="2022827" cy="1200329"/>
            <a:chOff x="2560009" y="3264638"/>
            <a:chExt cx="3053634" cy="1812000"/>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3259165" y="3264638"/>
              <a:ext cx="1792606" cy="1812000"/>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II</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584210" y="1039256"/>
            <a:ext cx="2056590" cy="1200329"/>
            <a:chOff x="2560009" y="3251504"/>
            <a:chExt cx="3053634" cy="1782254"/>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196010" y="3251504"/>
              <a:ext cx="2039026" cy="1782254"/>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III</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a:t>
              </a:r>
            </a:p>
          </p:txBody>
        </p:sp>
      </p:grpSp>
      <p:grpSp>
        <p:nvGrpSpPr>
          <p:cNvPr id="55" name="Group 54">
            <a:extLst>
              <a:ext uri="{FF2B5EF4-FFF2-40B4-BE49-F238E27FC236}">
                <a16:creationId xmlns:a16="http://schemas.microsoft.com/office/drawing/2014/main" id="{7C9135D0-8FA6-F749-EFE5-EAD056812CBE}"/>
              </a:ext>
            </a:extLst>
          </p:cNvPr>
          <p:cNvGrpSpPr/>
          <p:nvPr/>
        </p:nvGrpSpPr>
        <p:grpSpPr>
          <a:xfrm>
            <a:off x="3456656" y="2317226"/>
            <a:ext cx="1921952" cy="1025785"/>
            <a:chOff x="4321790" y="5677598"/>
            <a:chExt cx="6953507" cy="3711229"/>
          </a:xfrm>
        </p:grpSpPr>
        <p:sp>
          <p:nvSpPr>
            <p:cNvPr id="56" name="Oval 55">
              <a:extLst>
                <a:ext uri="{FF2B5EF4-FFF2-40B4-BE49-F238E27FC236}">
                  <a16:creationId xmlns:a16="http://schemas.microsoft.com/office/drawing/2014/main" id="{A0C7871F-7C02-6DE5-7620-637131AC464F}"/>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7" name="Picture 56">
              <a:extLst>
                <a:ext uri="{FF2B5EF4-FFF2-40B4-BE49-F238E27FC236}">
                  <a16:creationId xmlns:a16="http://schemas.microsoft.com/office/drawing/2014/main" id="{8FEF72DE-A44E-6A22-D568-34870220C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8" name="TextBox 57">
              <a:extLst>
                <a:ext uri="{FF2B5EF4-FFF2-40B4-BE49-F238E27FC236}">
                  <a16:creationId xmlns:a16="http://schemas.microsoft.com/office/drawing/2014/main" id="{D1EBC9E7-498E-4176-580C-4D53940498F5}"/>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2</a:t>
              </a:r>
            </a:p>
          </p:txBody>
        </p:sp>
      </p:grpSp>
      <p:grpSp>
        <p:nvGrpSpPr>
          <p:cNvPr id="59" name="Group 58">
            <a:extLst>
              <a:ext uri="{FF2B5EF4-FFF2-40B4-BE49-F238E27FC236}">
                <a16:creationId xmlns:a16="http://schemas.microsoft.com/office/drawing/2014/main" id="{A9300D94-6BD0-3F7F-358F-642150CB7DBD}"/>
              </a:ext>
            </a:extLst>
          </p:cNvPr>
          <p:cNvGrpSpPr/>
          <p:nvPr/>
        </p:nvGrpSpPr>
        <p:grpSpPr>
          <a:xfrm>
            <a:off x="6706051" y="2300061"/>
            <a:ext cx="1921952" cy="1025785"/>
            <a:chOff x="4321790" y="5677598"/>
            <a:chExt cx="6953507" cy="3711229"/>
          </a:xfrm>
        </p:grpSpPr>
        <p:sp>
          <p:nvSpPr>
            <p:cNvPr id="60" name="Oval 59">
              <a:extLst>
                <a:ext uri="{FF2B5EF4-FFF2-40B4-BE49-F238E27FC236}">
                  <a16:creationId xmlns:a16="http://schemas.microsoft.com/office/drawing/2014/main" id="{082051E0-0B93-8BB3-23F6-BCE3E07849D5}"/>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1" name="Picture 60">
              <a:extLst>
                <a:ext uri="{FF2B5EF4-FFF2-40B4-BE49-F238E27FC236}">
                  <a16:creationId xmlns:a16="http://schemas.microsoft.com/office/drawing/2014/main" id="{49734D75-26A0-95C2-BFF3-D218469CA9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62" name="TextBox 61">
              <a:extLst>
                <a:ext uri="{FF2B5EF4-FFF2-40B4-BE49-F238E27FC236}">
                  <a16:creationId xmlns:a16="http://schemas.microsoft.com/office/drawing/2014/main" id="{17144F7E-907B-4059-08DE-37B5D811853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3</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120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2" name="Group 1">
            <a:extLst>
              <a:ext uri="{FF2B5EF4-FFF2-40B4-BE49-F238E27FC236}">
                <a16:creationId xmlns:a16="http://schemas.microsoft.com/office/drawing/2014/main" id="{455224EF-72B3-545C-4BF9-832F68972B61}"/>
              </a:ext>
            </a:extLst>
          </p:cNvPr>
          <p:cNvGrpSpPr/>
          <p:nvPr/>
        </p:nvGrpSpPr>
        <p:grpSpPr>
          <a:xfrm>
            <a:off x="1333240" y="3761076"/>
            <a:ext cx="1171913" cy="1097722"/>
            <a:chOff x="1777653" y="5014767"/>
            <a:chExt cx="1562551"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48" name="Picture 47" descr="A group of cupcakes with frosting and sprinkles&#10;&#10;Description automatically generated with medium confidence">
              <a:extLst>
                <a:ext uri="{FF2B5EF4-FFF2-40B4-BE49-F238E27FC236}">
                  <a16:creationId xmlns:a16="http://schemas.microsoft.com/office/drawing/2014/main" id="{D59A88D7-2279-BA50-101D-673D8BA62E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076" t="-7908" r="-1113" b="71125"/>
            <a:stretch/>
          </p:blipFill>
          <p:spPr>
            <a:xfrm>
              <a:off x="1777653" y="5124222"/>
              <a:ext cx="1562551" cy="1070109"/>
            </a:xfrm>
            <a:prstGeom prst="rect">
              <a:avLst/>
            </a:prstGeom>
            <a:effectLst>
              <a:reflection blurRad="6350" stA="52000" endA="300" endPos="35000" dir="5400000" sy="-100000" algn="bl" rotWithShape="0"/>
            </a:effectLst>
          </p:spPr>
        </p:pic>
      </p:grpSp>
      <p:grpSp>
        <p:nvGrpSpPr>
          <p:cNvPr id="3" name="Group 2">
            <a:extLst>
              <a:ext uri="{FF2B5EF4-FFF2-40B4-BE49-F238E27FC236}">
                <a16:creationId xmlns:a16="http://schemas.microsoft.com/office/drawing/2014/main" id="{A6992809-FA32-D965-4662-5CF3C4FD1637}"/>
              </a:ext>
            </a:extLst>
          </p:cNvPr>
          <p:cNvGrpSpPr/>
          <p:nvPr/>
        </p:nvGrpSpPr>
        <p:grpSpPr>
          <a:xfrm>
            <a:off x="3306972" y="3614541"/>
            <a:ext cx="1113566" cy="1097722"/>
            <a:chOff x="4409296" y="4819387"/>
            <a:chExt cx="1484754" cy="1463629"/>
          </a:xfrm>
        </p:grpSpPr>
        <p:sp>
          <p:nvSpPr>
            <p:cNvPr id="70" name="Oval 69">
              <a:extLst>
                <a:ext uri="{FF2B5EF4-FFF2-40B4-BE49-F238E27FC236}">
                  <a16:creationId xmlns:a16="http://schemas.microsoft.com/office/drawing/2014/main" id="{EAF2666D-1576-1C7C-0965-B3A677E0CB09}"/>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49" name="Picture 48" descr="A group of cupcakes with frosting and sprinkles&#10;&#10;Description automatically generated with medium confidence">
              <a:extLst>
                <a:ext uri="{FF2B5EF4-FFF2-40B4-BE49-F238E27FC236}">
                  <a16:creationId xmlns:a16="http://schemas.microsoft.com/office/drawing/2014/main" id="{E7BB3FA8-447B-4F82-06AD-065B3B4E123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879" t="30258" b="34291"/>
            <a:stretch/>
          </p:blipFill>
          <p:spPr>
            <a:xfrm>
              <a:off x="4409296" y="5125638"/>
              <a:ext cx="1422265" cy="859063"/>
            </a:xfrm>
            <a:prstGeom prst="rect">
              <a:avLst/>
            </a:prstGeom>
            <a:effectLst>
              <a:reflection blurRad="6350" stA="52000" endA="300" endPos="35000" dir="5400000" sy="-100000" algn="bl" rotWithShape="0"/>
            </a:effectLst>
          </p:spPr>
        </p:pic>
      </p:grpSp>
      <p:grpSp>
        <p:nvGrpSpPr>
          <p:cNvPr id="7" name="Group 6">
            <a:extLst>
              <a:ext uri="{FF2B5EF4-FFF2-40B4-BE49-F238E27FC236}">
                <a16:creationId xmlns:a16="http://schemas.microsoft.com/office/drawing/2014/main" id="{D2B6085F-F153-F526-AAD8-25CECD850CEC}"/>
              </a:ext>
            </a:extLst>
          </p:cNvPr>
          <p:cNvGrpSpPr/>
          <p:nvPr/>
        </p:nvGrpSpPr>
        <p:grpSpPr>
          <a:xfrm>
            <a:off x="6767825" y="3563044"/>
            <a:ext cx="1143903" cy="1097722"/>
            <a:chOff x="9023766" y="4750725"/>
            <a:chExt cx="1525204" cy="1463629"/>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75" name="Picture 74">
              <a:extLst>
                <a:ext uri="{FF2B5EF4-FFF2-40B4-BE49-F238E27FC236}">
                  <a16:creationId xmlns:a16="http://schemas.microsoft.com/office/drawing/2014/main" id="{7F1DE080-EA26-1A0F-4BF4-5E9001272F3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6565" r="12757" b="53782"/>
            <a:stretch/>
          </p:blipFill>
          <p:spPr>
            <a:xfrm>
              <a:off x="9076058" y="5136470"/>
              <a:ext cx="1472912" cy="903196"/>
            </a:xfrm>
            <a:prstGeom prst="rect">
              <a:avLst/>
            </a:prstGeom>
            <a:effectLst>
              <a:reflection blurRad="6350" stA="52000" endA="300" endPos="35000" dir="5400000" sy="-100000" algn="bl" rotWithShape="0"/>
            </a:effectLst>
          </p:spPr>
        </p:pic>
      </p:grpSp>
      <p:sp>
        <p:nvSpPr>
          <p:cNvPr id="5" name="TextBox 4">
            <a:extLst>
              <a:ext uri="{FF2B5EF4-FFF2-40B4-BE49-F238E27FC236}">
                <a16:creationId xmlns:a16="http://schemas.microsoft.com/office/drawing/2014/main" id="{FA6A4A44-803F-BE2C-89D1-9D05AA5E307B}"/>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6" name="Isosceles Triangle 5">
            <a:extLst>
              <a:ext uri="{FF2B5EF4-FFF2-40B4-BE49-F238E27FC236}">
                <a16:creationId xmlns:a16="http://schemas.microsoft.com/office/drawing/2014/main" id="{A03E8DED-EBEC-628B-DC82-EA3A0652C31C}"/>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397949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600"/>
                                        <p:tgtEl>
                                          <p:spTgt spid="55"/>
                                        </p:tgtEl>
                                      </p:cBhvr>
                                    </p:animEffect>
                                    <p:anim calcmode="lin" valueType="num">
                                      <p:cBhvr>
                                        <p:cTn id="39" dur="600" fill="hold"/>
                                        <p:tgtEl>
                                          <p:spTgt spid="55"/>
                                        </p:tgtEl>
                                        <p:attrNameLst>
                                          <p:attrName>ppt_x</p:attrName>
                                        </p:attrNameLst>
                                      </p:cBhvr>
                                      <p:tavLst>
                                        <p:tav tm="0">
                                          <p:val>
                                            <p:strVal val="#ppt_x"/>
                                          </p:val>
                                        </p:tav>
                                        <p:tav tm="100000">
                                          <p:val>
                                            <p:strVal val="#ppt_x"/>
                                          </p:val>
                                        </p:tav>
                                      </p:tavLst>
                                    </p:anim>
                                    <p:anim calcmode="lin" valueType="num">
                                      <p:cBhvr>
                                        <p:cTn id="40" dur="6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600"/>
                                        <p:tgtEl>
                                          <p:spTgt spid="59"/>
                                        </p:tgtEl>
                                      </p:cBhvr>
                                    </p:animEffect>
                                    <p:anim calcmode="lin" valueType="num">
                                      <p:cBhvr>
                                        <p:cTn id="56" dur="600" fill="hold"/>
                                        <p:tgtEl>
                                          <p:spTgt spid="59"/>
                                        </p:tgtEl>
                                        <p:attrNameLst>
                                          <p:attrName>ppt_x</p:attrName>
                                        </p:attrNameLst>
                                      </p:cBhvr>
                                      <p:tavLst>
                                        <p:tav tm="0">
                                          <p:val>
                                            <p:strVal val="#ppt_x"/>
                                          </p:val>
                                        </p:tav>
                                        <p:tav tm="100000">
                                          <p:val>
                                            <p:strVal val="#ppt_x"/>
                                          </p:val>
                                        </p:tav>
                                      </p:tavLst>
                                    </p:anim>
                                    <p:anim calcmode="lin" valueType="num">
                                      <p:cBhvr>
                                        <p:cTn id="57" dur="6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078584"/>
            <a:ext cx="2023749" cy="1200329"/>
            <a:chOff x="2856329" y="1419262"/>
            <a:chExt cx="3053634" cy="1811176"/>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495262" y="1419262"/>
              <a:ext cx="2032148" cy="1811176"/>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IV</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386647" y="1101618"/>
            <a:ext cx="2022827" cy="1200329"/>
            <a:chOff x="2560009" y="3264638"/>
            <a:chExt cx="3053634" cy="1812000"/>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3259165" y="3264638"/>
              <a:ext cx="1792606" cy="1812000"/>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584210" y="1039256"/>
            <a:ext cx="2056590" cy="1200329"/>
            <a:chOff x="2560009" y="3251504"/>
            <a:chExt cx="3053634" cy="1782254"/>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196010" y="3251504"/>
              <a:ext cx="2039026" cy="1782254"/>
            </a:xfrm>
            <a:prstGeom prst="rect">
              <a:avLst/>
            </a:prstGeom>
            <a:noFill/>
          </p:spPr>
          <p:txBody>
            <a:bodyPr wrap="square" rtlCol="0">
              <a:spAutoFit/>
            </a:bodyPr>
            <a:lstStyle/>
            <a:p>
              <a:pPr algn="ctr"/>
              <a:r>
                <a:rPr lang="en-US" sz="7200" b="1" dirty="0">
                  <a:solidFill>
                    <a:prstClr val="black"/>
                  </a:solidFill>
                  <a:latin typeface="Times New Roman" panose="02020603050405020304" pitchFamily="18" charset="0"/>
                  <a:cs typeface="Times New Roman" panose="02020603050405020304" pitchFamily="18" charset="0"/>
                </a:rPr>
                <a:t>VI</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4</a:t>
              </a:r>
            </a:p>
          </p:txBody>
        </p:sp>
      </p:grpSp>
      <p:grpSp>
        <p:nvGrpSpPr>
          <p:cNvPr id="55" name="Group 54">
            <a:extLst>
              <a:ext uri="{FF2B5EF4-FFF2-40B4-BE49-F238E27FC236}">
                <a16:creationId xmlns:a16="http://schemas.microsoft.com/office/drawing/2014/main" id="{7C9135D0-8FA6-F749-EFE5-EAD056812CBE}"/>
              </a:ext>
            </a:extLst>
          </p:cNvPr>
          <p:cNvGrpSpPr/>
          <p:nvPr/>
        </p:nvGrpSpPr>
        <p:grpSpPr>
          <a:xfrm>
            <a:off x="3456656" y="2317226"/>
            <a:ext cx="1921952" cy="1025785"/>
            <a:chOff x="4321790" y="5677598"/>
            <a:chExt cx="6953507" cy="3711229"/>
          </a:xfrm>
        </p:grpSpPr>
        <p:sp>
          <p:nvSpPr>
            <p:cNvPr id="56" name="Oval 55">
              <a:extLst>
                <a:ext uri="{FF2B5EF4-FFF2-40B4-BE49-F238E27FC236}">
                  <a16:creationId xmlns:a16="http://schemas.microsoft.com/office/drawing/2014/main" id="{A0C7871F-7C02-6DE5-7620-637131AC464F}"/>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7" name="Picture 56">
              <a:extLst>
                <a:ext uri="{FF2B5EF4-FFF2-40B4-BE49-F238E27FC236}">
                  <a16:creationId xmlns:a16="http://schemas.microsoft.com/office/drawing/2014/main" id="{8FEF72DE-A44E-6A22-D568-34870220C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8" name="TextBox 57">
              <a:extLst>
                <a:ext uri="{FF2B5EF4-FFF2-40B4-BE49-F238E27FC236}">
                  <a16:creationId xmlns:a16="http://schemas.microsoft.com/office/drawing/2014/main" id="{D1EBC9E7-498E-4176-580C-4D53940498F5}"/>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5</a:t>
              </a:r>
            </a:p>
          </p:txBody>
        </p:sp>
      </p:grpSp>
      <p:grpSp>
        <p:nvGrpSpPr>
          <p:cNvPr id="59" name="Group 58">
            <a:extLst>
              <a:ext uri="{FF2B5EF4-FFF2-40B4-BE49-F238E27FC236}">
                <a16:creationId xmlns:a16="http://schemas.microsoft.com/office/drawing/2014/main" id="{A9300D94-6BD0-3F7F-358F-642150CB7DBD}"/>
              </a:ext>
            </a:extLst>
          </p:cNvPr>
          <p:cNvGrpSpPr/>
          <p:nvPr/>
        </p:nvGrpSpPr>
        <p:grpSpPr>
          <a:xfrm>
            <a:off x="6706051" y="2300061"/>
            <a:ext cx="1921952" cy="1025785"/>
            <a:chOff x="4321790" y="5677598"/>
            <a:chExt cx="6953507" cy="3711229"/>
          </a:xfrm>
        </p:grpSpPr>
        <p:sp>
          <p:nvSpPr>
            <p:cNvPr id="60" name="Oval 59">
              <a:extLst>
                <a:ext uri="{FF2B5EF4-FFF2-40B4-BE49-F238E27FC236}">
                  <a16:creationId xmlns:a16="http://schemas.microsoft.com/office/drawing/2014/main" id="{082051E0-0B93-8BB3-23F6-BCE3E07849D5}"/>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1" name="Picture 60">
              <a:extLst>
                <a:ext uri="{FF2B5EF4-FFF2-40B4-BE49-F238E27FC236}">
                  <a16:creationId xmlns:a16="http://schemas.microsoft.com/office/drawing/2014/main" id="{49734D75-26A0-95C2-BFF3-D218469CA9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62" name="TextBox 61">
              <a:extLst>
                <a:ext uri="{FF2B5EF4-FFF2-40B4-BE49-F238E27FC236}">
                  <a16:creationId xmlns:a16="http://schemas.microsoft.com/office/drawing/2014/main" id="{17144F7E-907B-4059-08DE-37B5D811853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6</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120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186E135-FA7E-947C-12D4-5AE5EE5FA2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2" t="-11966" r="70348" b="43089"/>
          <a:stretch/>
        </p:blipFill>
        <p:spPr>
          <a:xfrm>
            <a:off x="1243583" y="3798138"/>
            <a:ext cx="1780505" cy="1020725"/>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44EBD049-5113-B445-80EE-F64DCE8CC1C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200" t="55881" r="28586"/>
          <a:stretch/>
        </p:blipFill>
        <p:spPr>
          <a:xfrm>
            <a:off x="3191115" y="3772677"/>
            <a:ext cx="1744082" cy="98296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04A499B9-8300-BBAF-71DD-6C88FEC15F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1637" t="41612"/>
          <a:stretch/>
        </p:blipFill>
        <p:spPr>
          <a:xfrm>
            <a:off x="6267749" y="3520498"/>
            <a:ext cx="1666852" cy="1300878"/>
          </a:xfrm>
          <a:prstGeom prst="rect">
            <a:avLst/>
          </a:prstGeom>
        </p:spPr>
      </p:pic>
      <p:sp>
        <p:nvSpPr>
          <p:cNvPr id="2" name="TextBox 1">
            <a:extLst>
              <a:ext uri="{FF2B5EF4-FFF2-40B4-BE49-F238E27FC236}">
                <a16:creationId xmlns:a16="http://schemas.microsoft.com/office/drawing/2014/main" id="{57FB6B0F-CF89-3FE1-C03E-E3C7E6DE84F0}"/>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3" name="Isosceles Triangle 2">
            <a:extLst>
              <a:ext uri="{FF2B5EF4-FFF2-40B4-BE49-F238E27FC236}">
                <a16:creationId xmlns:a16="http://schemas.microsoft.com/office/drawing/2014/main" id="{14C287E2-D249-9B27-15C6-503F679E1F3F}"/>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411569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600"/>
                                        <p:tgtEl>
                                          <p:spTgt spid="55"/>
                                        </p:tgtEl>
                                      </p:cBhvr>
                                    </p:animEffect>
                                    <p:anim calcmode="lin" valueType="num">
                                      <p:cBhvr>
                                        <p:cTn id="39" dur="600" fill="hold"/>
                                        <p:tgtEl>
                                          <p:spTgt spid="55"/>
                                        </p:tgtEl>
                                        <p:attrNameLst>
                                          <p:attrName>ppt_x</p:attrName>
                                        </p:attrNameLst>
                                      </p:cBhvr>
                                      <p:tavLst>
                                        <p:tav tm="0">
                                          <p:val>
                                            <p:strVal val="#ppt_x"/>
                                          </p:val>
                                        </p:tav>
                                        <p:tav tm="100000">
                                          <p:val>
                                            <p:strVal val="#ppt_x"/>
                                          </p:val>
                                        </p:tav>
                                      </p:tavLst>
                                    </p:anim>
                                    <p:anim calcmode="lin" valueType="num">
                                      <p:cBhvr>
                                        <p:cTn id="40" dur="6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fltVal val="0"/>
                                          </p:val>
                                        </p:tav>
                                        <p:tav tm="100000">
                                          <p:val>
                                            <p:strVal val="#ppt_w"/>
                                          </p:val>
                                        </p:tav>
                                      </p:tavLst>
                                    </p:anim>
                                    <p:anim calcmode="lin" valueType="num">
                                      <p:cBhvr>
                                        <p:cTn id="49" dur="500" fill="hold"/>
                                        <p:tgtEl>
                                          <p:spTgt spid="64"/>
                                        </p:tgtEl>
                                        <p:attrNameLst>
                                          <p:attrName>ppt_h</p:attrName>
                                        </p:attrNameLst>
                                      </p:cBhvr>
                                      <p:tavLst>
                                        <p:tav tm="0">
                                          <p:val>
                                            <p:fltVal val="0"/>
                                          </p:val>
                                        </p:tav>
                                        <p:tav tm="100000">
                                          <p:val>
                                            <p:strVal val="#ppt_h"/>
                                          </p:val>
                                        </p:tav>
                                      </p:tavLst>
                                    </p:anim>
                                    <p:animEffect transition="in" filter="fade">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600"/>
                                        <p:tgtEl>
                                          <p:spTgt spid="59"/>
                                        </p:tgtEl>
                                      </p:cBhvr>
                                    </p:animEffect>
                                    <p:anim calcmode="lin" valueType="num">
                                      <p:cBhvr>
                                        <p:cTn id="56" dur="600" fill="hold"/>
                                        <p:tgtEl>
                                          <p:spTgt spid="59"/>
                                        </p:tgtEl>
                                        <p:attrNameLst>
                                          <p:attrName>ppt_x</p:attrName>
                                        </p:attrNameLst>
                                      </p:cBhvr>
                                      <p:tavLst>
                                        <p:tav tm="0">
                                          <p:val>
                                            <p:strVal val="#ppt_x"/>
                                          </p:val>
                                        </p:tav>
                                        <p:tav tm="100000">
                                          <p:val>
                                            <p:strVal val="#ppt_x"/>
                                          </p:val>
                                        </p:tav>
                                      </p:tavLst>
                                    </p:anim>
                                    <p:anim calcmode="lin" valueType="num">
                                      <p:cBhvr>
                                        <p:cTn id="57" dur="6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anim calcmode="lin" valueType="num">
                                      <p:cBhvr>
                                        <p:cTn id="65" dur="500" fill="hold"/>
                                        <p:tgtEl>
                                          <p:spTgt spid="66"/>
                                        </p:tgtEl>
                                        <p:attrNameLst>
                                          <p:attrName>ppt_w</p:attrName>
                                        </p:attrNameLst>
                                      </p:cBhvr>
                                      <p:tavLst>
                                        <p:tav tm="0">
                                          <p:val>
                                            <p:fltVal val="0"/>
                                          </p:val>
                                        </p:tav>
                                        <p:tav tm="100000">
                                          <p:val>
                                            <p:strVal val="#ppt_w"/>
                                          </p:val>
                                        </p:tav>
                                      </p:tavLst>
                                    </p:anim>
                                    <p:anim calcmode="lin" valueType="num">
                                      <p:cBhvr>
                                        <p:cTn id="66" dur="500" fill="hold"/>
                                        <p:tgtEl>
                                          <p:spTgt spid="66"/>
                                        </p:tgtEl>
                                        <p:attrNameLst>
                                          <p:attrName>ppt_h</p:attrName>
                                        </p:attrNameLst>
                                      </p:cBhvr>
                                      <p:tavLst>
                                        <p:tav tm="0">
                                          <p:val>
                                            <p:fltVal val="0"/>
                                          </p:val>
                                        </p:tav>
                                        <p:tav tm="100000">
                                          <p:val>
                                            <p:strVal val="#ppt_h"/>
                                          </p:val>
                                        </p:tav>
                                      </p:tavLst>
                                    </p:anim>
                                    <p:animEffect transition="in" filter="fade">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109926"/>
            <a:ext cx="2023749" cy="1093297"/>
            <a:chOff x="2856329" y="1466554"/>
            <a:chExt cx="3053634" cy="1649675"/>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299432" y="1580438"/>
              <a:ext cx="2167426" cy="1532533"/>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VII</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386647" y="1143841"/>
            <a:ext cx="2022827" cy="1092800"/>
            <a:chOff x="2560009" y="3328376"/>
            <a:chExt cx="3053634" cy="1649675"/>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2807236" y="3367243"/>
              <a:ext cx="2475624" cy="153323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VIII</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584210" y="1091028"/>
            <a:ext cx="2056590" cy="1111039"/>
            <a:chOff x="2560009" y="3328376"/>
            <a:chExt cx="3053634" cy="1649675"/>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067313" y="3393115"/>
              <a:ext cx="2039026" cy="150806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IX</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7</a:t>
              </a:r>
            </a:p>
          </p:txBody>
        </p:sp>
      </p:grpSp>
      <p:grpSp>
        <p:nvGrpSpPr>
          <p:cNvPr id="55" name="Group 54">
            <a:extLst>
              <a:ext uri="{FF2B5EF4-FFF2-40B4-BE49-F238E27FC236}">
                <a16:creationId xmlns:a16="http://schemas.microsoft.com/office/drawing/2014/main" id="{7C9135D0-8FA6-F749-EFE5-EAD056812CBE}"/>
              </a:ext>
            </a:extLst>
          </p:cNvPr>
          <p:cNvGrpSpPr/>
          <p:nvPr/>
        </p:nvGrpSpPr>
        <p:grpSpPr>
          <a:xfrm>
            <a:off x="3456656" y="2317226"/>
            <a:ext cx="1921952" cy="1025785"/>
            <a:chOff x="4321790" y="5677598"/>
            <a:chExt cx="6953507" cy="3711229"/>
          </a:xfrm>
        </p:grpSpPr>
        <p:sp>
          <p:nvSpPr>
            <p:cNvPr id="56" name="Oval 55">
              <a:extLst>
                <a:ext uri="{FF2B5EF4-FFF2-40B4-BE49-F238E27FC236}">
                  <a16:creationId xmlns:a16="http://schemas.microsoft.com/office/drawing/2014/main" id="{A0C7871F-7C02-6DE5-7620-637131AC464F}"/>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7" name="Picture 56">
              <a:extLst>
                <a:ext uri="{FF2B5EF4-FFF2-40B4-BE49-F238E27FC236}">
                  <a16:creationId xmlns:a16="http://schemas.microsoft.com/office/drawing/2014/main" id="{8FEF72DE-A44E-6A22-D568-34870220C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8" name="TextBox 57">
              <a:extLst>
                <a:ext uri="{FF2B5EF4-FFF2-40B4-BE49-F238E27FC236}">
                  <a16:creationId xmlns:a16="http://schemas.microsoft.com/office/drawing/2014/main" id="{D1EBC9E7-498E-4176-580C-4D53940498F5}"/>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8</a:t>
              </a:r>
            </a:p>
          </p:txBody>
        </p:sp>
      </p:grpSp>
      <p:grpSp>
        <p:nvGrpSpPr>
          <p:cNvPr id="59" name="Group 58">
            <a:extLst>
              <a:ext uri="{FF2B5EF4-FFF2-40B4-BE49-F238E27FC236}">
                <a16:creationId xmlns:a16="http://schemas.microsoft.com/office/drawing/2014/main" id="{A9300D94-6BD0-3F7F-358F-642150CB7DBD}"/>
              </a:ext>
            </a:extLst>
          </p:cNvPr>
          <p:cNvGrpSpPr/>
          <p:nvPr/>
        </p:nvGrpSpPr>
        <p:grpSpPr>
          <a:xfrm>
            <a:off x="6706051" y="2300061"/>
            <a:ext cx="1921952" cy="1025785"/>
            <a:chOff x="4321790" y="5677598"/>
            <a:chExt cx="6953507" cy="3711229"/>
          </a:xfrm>
        </p:grpSpPr>
        <p:sp>
          <p:nvSpPr>
            <p:cNvPr id="60" name="Oval 59">
              <a:extLst>
                <a:ext uri="{FF2B5EF4-FFF2-40B4-BE49-F238E27FC236}">
                  <a16:creationId xmlns:a16="http://schemas.microsoft.com/office/drawing/2014/main" id="{082051E0-0B93-8BB3-23F6-BCE3E07849D5}"/>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61" name="Picture 60">
              <a:extLst>
                <a:ext uri="{FF2B5EF4-FFF2-40B4-BE49-F238E27FC236}">
                  <a16:creationId xmlns:a16="http://schemas.microsoft.com/office/drawing/2014/main" id="{49734D75-26A0-95C2-BFF3-D218469CA9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62" name="TextBox 61">
              <a:extLst>
                <a:ext uri="{FF2B5EF4-FFF2-40B4-BE49-F238E27FC236}">
                  <a16:creationId xmlns:a16="http://schemas.microsoft.com/office/drawing/2014/main" id="{17144F7E-907B-4059-08DE-37B5D811853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9</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120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14" name="Group 13">
            <a:extLst>
              <a:ext uri="{FF2B5EF4-FFF2-40B4-BE49-F238E27FC236}">
                <a16:creationId xmlns:a16="http://schemas.microsoft.com/office/drawing/2014/main" id="{82AFEB0D-455B-48C2-3936-D8404ED9BC41}"/>
              </a:ext>
            </a:extLst>
          </p:cNvPr>
          <p:cNvGrpSpPr/>
          <p:nvPr/>
        </p:nvGrpSpPr>
        <p:grpSpPr>
          <a:xfrm>
            <a:off x="1317018" y="3761076"/>
            <a:ext cx="1321805" cy="1097722"/>
            <a:chOff x="1756023" y="5014767"/>
            <a:chExt cx="1762407"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6" name="Picture 5">
              <a:extLst>
                <a:ext uri="{FF2B5EF4-FFF2-40B4-BE49-F238E27FC236}">
                  <a16:creationId xmlns:a16="http://schemas.microsoft.com/office/drawing/2014/main" id="{61FEEB67-9F69-7C85-9102-AFD269E8556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7153" r="60248"/>
            <a:stretch/>
          </p:blipFill>
          <p:spPr>
            <a:xfrm>
              <a:off x="1756023" y="5257799"/>
              <a:ext cx="1762407" cy="1025217"/>
            </a:xfrm>
            <a:prstGeom prst="rect">
              <a:avLst/>
            </a:prstGeom>
          </p:spPr>
        </p:pic>
      </p:grpSp>
      <p:grpSp>
        <p:nvGrpSpPr>
          <p:cNvPr id="16" name="Group 15">
            <a:extLst>
              <a:ext uri="{FF2B5EF4-FFF2-40B4-BE49-F238E27FC236}">
                <a16:creationId xmlns:a16="http://schemas.microsoft.com/office/drawing/2014/main" id="{34B858D4-11A4-DDFE-D5D5-7AD13668BF3F}"/>
              </a:ext>
            </a:extLst>
          </p:cNvPr>
          <p:cNvGrpSpPr/>
          <p:nvPr/>
        </p:nvGrpSpPr>
        <p:grpSpPr>
          <a:xfrm>
            <a:off x="3322816" y="3460080"/>
            <a:ext cx="1243322" cy="1252182"/>
            <a:chOff x="4430421" y="4613440"/>
            <a:chExt cx="1657763" cy="1669576"/>
          </a:xfrm>
        </p:grpSpPr>
        <p:sp>
          <p:nvSpPr>
            <p:cNvPr id="70" name="Oval 69">
              <a:extLst>
                <a:ext uri="{FF2B5EF4-FFF2-40B4-BE49-F238E27FC236}">
                  <a16:creationId xmlns:a16="http://schemas.microsoft.com/office/drawing/2014/main" id="{EAF2666D-1576-1C7C-0965-B3A677E0CB09}"/>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50" name="Picture 49">
              <a:extLst>
                <a:ext uri="{FF2B5EF4-FFF2-40B4-BE49-F238E27FC236}">
                  <a16:creationId xmlns:a16="http://schemas.microsoft.com/office/drawing/2014/main" id="{D468D4EE-DBEE-F5E0-45C1-1F2F6E4638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132" r="58829" b="50920"/>
            <a:stretch/>
          </p:blipFill>
          <p:spPr>
            <a:xfrm>
              <a:off x="4500075" y="4613440"/>
              <a:ext cx="1588109" cy="1555808"/>
            </a:xfrm>
            <a:prstGeom prst="rect">
              <a:avLst/>
            </a:prstGeom>
          </p:spPr>
        </p:pic>
      </p:grpSp>
      <p:grpSp>
        <p:nvGrpSpPr>
          <p:cNvPr id="22" name="Group 21">
            <a:extLst>
              <a:ext uri="{FF2B5EF4-FFF2-40B4-BE49-F238E27FC236}">
                <a16:creationId xmlns:a16="http://schemas.microsoft.com/office/drawing/2014/main" id="{5868E2B6-E664-5827-4E48-2AFD82E7B856}"/>
              </a:ext>
            </a:extLst>
          </p:cNvPr>
          <p:cNvGrpSpPr/>
          <p:nvPr/>
        </p:nvGrpSpPr>
        <p:grpSpPr>
          <a:xfrm>
            <a:off x="6767825" y="3563044"/>
            <a:ext cx="1097722" cy="1097722"/>
            <a:chOff x="9023766" y="4750725"/>
            <a:chExt cx="1463629" cy="1463629"/>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64" name="Picture 63">
              <a:extLst>
                <a:ext uri="{FF2B5EF4-FFF2-40B4-BE49-F238E27FC236}">
                  <a16:creationId xmlns:a16="http://schemas.microsoft.com/office/drawing/2014/main" id="{BD76032A-669D-1A2D-BB89-297B92736DE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787" t="47134"/>
            <a:stretch/>
          </p:blipFill>
          <p:spPr>
            <a:xfrm>
              <a:off x="9023766" y="5041287"/>
              <a:ext cx="1326552" cy="819009"/>
            </a:xfrm>
            <a:prstGeom prst="rect">
              <a:avLst/>
            </a:prstGeom>
          </p:spPr>
        </p:pic>
      </p:grpSp>
      <p:sp>
        <p:nvSpPr>
          <p:cNvPr id="2" name="TextBox 1">
            <a:extLst>
              <a:ext uri="{FF2B5EF4-FFF2-40B4-BE49-F238E27FC236}">
                <a16:creationId xmlns:a16="http://schemas.microsoft.com/office/drawing/2014/main" id="{19E73ADC-EE46-1076-53E9-461564E3B1F3}"/>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3" name="Isosceles Triangle 2">
            <a:extLst>
              <a:ext uri="{FF2B5EF4-FFF2-40B4-BE49-F238E27FC236}">
                <a16:creationId xmlns:a16="http://schemas.microsoft.com/office/drawing/2014/main" id="{926ADB63-0EC8-816D-312B-EA6754C73193}"/>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49063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600"/>
                                        <p:tgtEl>
                                          <p:spTgt spid="55"/>
                                        </p:tgtEl>
                                      </p:cBhvr>
                                    </p:animEffect>
                                    <p:anim calcmode="lin" valueType="num">
                                      <p:cBhvr>
                                        <p:cTn id="39" dur="600" fill="hold"/>
                                        <p:tgtEl>
                                          <p:spTgt spid="55"/>
                                        </p:tgtEl>
                                        <p:attrNameLst>
                                          <p:attrName>ppt_x</p:attrName>
                                        </p:attrNameLst>
                                      </p:cBhvr>
                                      <p:tavLst>
                                        <p:tav tm="0">
                                          <p:val>
                                            <p:strVal val="#ppt_x"/>
                                          </p:val>
                                        </p:tav>
                                        <p:tav tm="100000">
                                          <p:val>
                                            <p:strVal val="#ppt_x"/>
                                          </p:val>
                                        </p:tav>
                                      </p:tavLst>
                                    </p:anim>
                                    <p:anim calcmode="lin" valueType="num">
                                      <p:cBhvr>
                                        <p:cTn id="40" dur="6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600"/>
                                        <p:tgtEl>
                                          <p:spTgt spid="59"/>
                                        </p:tgtEl>
                                      </p:cBhvr>
                                    </p:animEffect>
                                    <p:anim calcmode="lin" valueType="num">
                                      <p:cBhvr>
                                        <p:cTn id="56" dur="600" fill="hold"/>
                                        <p:tgtEl>
                                          <p:spTgt spid="59"/>
                                        </p:tgtEl>
                                        <p:attrNameLst>
                                          <p:attrName>ppt_x</p:attrName>
                                        </p:attrNameLst>
                                      </p:cBhvr>
                                      <p:tavLst>
                                        <p:tav tm="0">
                                          <p:val>
                                            <p:strVal val="#ppt_x"/>
                                          </p:val>
                                        </p:tav>
                                        <p:tav tm="100000">
                                          <p:val>
                                            <p:strVal val="#ppt_x"/>
                                          </p:val>
                                        </p:tav>
                                      </p:tavLst>
                                    </p:anim>
                                    <p:anim calcmode="lin" valueType="num">
                                      <p:cBhvr>
                                        <p:cTn id="57" dur="6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109926"/>
            <a:ext cx="2023749" cy="1093297"/>
            <a:chOff x="2856329" y="1466554"/>
            <a:chExt cx="3053634" cy="1649675"/>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299432" y="1580438"/>
              <a:ext cx="2167426" cy="1532533"/>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651320" y="1093582"/>
            <a:ext cx="2022827" cy="1092800"/>
            <a:chOff x="2560009" y="3328376"/>
            <a:chExt cx="3053634" cy="1649675"/>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2807236" y="3367243"/>
              <a:ext cx="2475624" cy="153323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XI</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729752" y="1090815"/>
            <a:ext cx="2056590" cy="1111039"/>
            <a:chOff x="2560009" y="3328376"/>
            <a:chExt cx="3053634" cy="1649675"/>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067313" y="3393115"/>
              <a:ext cx="2039026" cy="150806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XII</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10</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509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76" name="Group 75">
            <a:extLst>
              <a:ext uri="{FF2B5EF4-FFF2-40B4-BE49-F238E27FC236}">
                <a16:creationId xmlns:a16="http://schemas.microsoft.com/office/drawing/2014/main" id="{98021F31-A2F7-D0B2-47DB-2090D004192F}"/>
              </a:ext>
            </a:extLst>
          </p:cNvPr>
          <p:cNvGrpSpPr/>
          <p:nvPr/>
        </p:nvGrpSpPr>
        <p:grpSpPr>
          <a:xfrm>
            <a:off x="3710926" y="2330832"/>
            <a:ext cx="1921952" cy="1025785"/>
            <a:chOff x="4321790" y="5677598"/>
            <a:chExt cx="6953507" cy="3711229"/>
          </a:xfrm>
        </p:grpSpPr>
        <p:sp>
          <p:nvSpPr>
            <p:cNvPr id="77" name="Oval 76">
              <a:extLst>
                <a:ext uri="{FF2B5EF4-FFF2-40B4-BE49-F238E27FC236}">
                  <a16:creationId xmlns:a16="http://schemas.microsoft.com/office/drawing/2014/main" id="{32EC54ED-11E3-9B52-43F5-341849E651C4}"/>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8" name="Picture 77">
              <a:extLst>
                <a:ext uri="{FF2B5EF4-FFF2-40B4-BE49-F238E27FC236}">
                  <a16:creationId xmlns:a16="http://schemas.microsoft.com/office/drawing/2014/main" id="{3FBC1E76-C2F4-47C7-360B-D8A19071E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79" name="TextBox 78">
              <a:extLst>
                <a:ext uri="{FF2B5EF4-FFF2-40B4-BE49-F238E27FC236}">
                  <a16:creationId xmlns:a16="http://schemas.microsoft.com/office/drawing/2014/main" id="{19BB01BB-C533-FF70-A0B7-60DC0E3D1F4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11</a:t>
              </a:r>
            </a:p>
          </p:txBody>
        </p:sp>
      </p:grpSp>
      <p:grpSp>
        <p:nvGrpSpPr>
          <p:cNvPr id="80" name="Group 79">
            <a:extLst>
              <a:ext uri="{FF2B5EF4-FFF2-40B4-BE49-F238E27FC236}">
                <a16:creationId xmlns:a16="http://schemas.microsoft.com/office/drawing/2014/main" id="{1CD46C17-7ED6-5CF3-B8E3-F1A8D08BAAB6}"/>
              </a:ext>
            </a:extLst>
          </p:cNvPr>
          <p:cNvGrpSpPr/>
          <p:nvPr/>
        </p:nvGrpSpPr>
        <p:grpSpPr>
          <a:xfrm>
            <a:off x="6928730" y="2267753"/>
            <a:ext cx="1921952" cy="1025785"/>
            <a:chOff x="4321790" y="5677598"/>
            <a:chExt cx="6953507" cy="3711229"/>
          </a:xfrm>
        </p:grpSpPr>
        <p:sp>
          <p:nvSpPr>
            <p:cNvPr id="81" name="Oval 80">
              <a:extLst>
                <a:ext uri="{FF2B5EF4-FFF2-40B4-BE49-F238E27FC236}">
                  <a16:creationId xmlns:a16="http://schemas.microsoft.com/office/drawing/2014/main" id="{2EDAFC9D-FCCD-7B6C-197F-0E9C3403F851}"/>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82" name="Picture 81">
              <a:extLst>
                <a:ext uri="{FF2B5EF4-FFF2-40B4-BE49-F238E27FC236}">
                  <a16:creationId xmlns:a16="http://schemas.microsoft.com/office/drawing/2014/main" id="{75B5492B-C857-AD10-AA36-38C44465D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83" name="TextBox 82">
              <a:extLst>
                <a:ext uri="{FF2B5EF4-FFF2-40B4-BE49-F238E27FC236}">
                  <a16:creationId xmlns:a16="http://schemas.microsoft.com/office/drawing/2014/main" id="{553B87B8-CF67-21B1-E0BB-06ADF9F7E551}"/>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12</a:t>
              </a:r>
            </a:p>
          </p:txBody>
        </p:sp>
      </p:grpSp>
      <p:grpSp>
        <p:nvGrpSpPr>
          <p:cNvPr id="7" name="Group 6">
            <a:extLst>
              <a:ext uri="{FF2B5EF4-FFF2-40B4-BE49-F238E27FC236}">
                <a16:creationId xmlns:a16="http://schemas.microsoft.com/office/drawing/2014/main" id="{C1A028FA-2263-7929-B1A5-6464E3D4B33B}"/>
              </a:ext>
            </a:extLst>
          </p:cNvPr>
          <p:cNvGrpSpPr/>
          <p:nvPr/>
        </p:nvGrpSpPr>
        <p:grpSpPr>
          <a:xfrm>
            <a:off x="1370337" y="3761076"/>
            <a:ext cx="1097722" cy="1097722"/>
            <a:chOff x="1827115" y="5014767"/>
            <a:chExt cx="1463629"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84" name="Picture 83" descr="A group of cupcakes with frosting and decorations&#10;&#10;Description automatically generated with low confidence">
              <a:extLst>
                <a:ext uri="{FF2B5EF4-FFF2-40B4-BE49-F238E27FC236}">
                  <a16:creationId xmlns:a16="http://schemas.microsoft.com/office/drawing/2014/main" id="{A65DE125-A822-7F7E-6129-68C656C7DEB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97" t="-3216" r="79377" b="72150"/>
            <a:stretch/>
          </p:blipFill>
          <p:spPr>
            <a:xfrm>
              <a:off x="2001010" y="5037114"/>
              <a:ext cx="1265647" cy="1333193"/>
            </a:xfrm>
            <a:prstGeom prst="rect">
              <a:avLst/>
            </a:prstGeom>
          </p:spPr>
        </p:pic>
      </p:grpSp>
      <p:grpSp>
        <p:nvGrpSpPr>
          <p:cNvPr id="13" name="Group 12">
            <a:extLst>
              <a:ext uri="{FF2B5EF4-FFF2-40B4-BE49-F238E27FC236}">
                <a16:creationId xmlns:a16="http://schemas.microsoft.com/office/drawing/2014/main" id="{9B4A8E62-EC93-B763-D56F-EBD130BFDEB0}"/>
              </a:ext>
            </a:extLst>
          </p:cNvPr>
          <p:cNvGrpSpPr/>
          <p:nvPr/>
        </p:nvGrpSpPr>
        <p:grpSpPr>
          <a:xfrm>
            <a:off x="6767825" y="3563044"/>
            <a:ext cx="1097722" cy="1097722"/>
            <a:chOff x="9023766" y="4750725"/>
            <a:chExt cx="1463629" cy="1463629"/>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5" name="Picture 84" descr="A group of cupcakes with frosting and decorations&#10;&#10;Description automatically generated with low confidence">
              <a:extLst>
                <a:ext uri="{FF2B5EF4-FFF2-40B4-BE49-F238E27FC236}">
                  <a16:creationId xmlns:a16="http://schemas.microsoft.com/office/drawing/2014/main" id="{6197DCA7-4240-3085-5D09-DFC032723BC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465" t="-817" r="43312" b="68465"/>
            <a:stretch/>
          </p:blipFill>
          <p:spPr>
            <a:xfrm>
              <a:off x="9026191" y="4909100"/>
              <a:ext cx="1411909" cy="1235056"/>
            </a:xfrm>
            <a:prstGeom prst="rect">
              <a:avLst/>
            </a:prstGeom>
          </p:spPr>
        </p:pic>
      </p:grpSp>
      <p:grpSp>
        <p:nvGrpSpPr>
          <p:cNvPr id="5" name="Group 4">
            <a:extLst>
              <a:ext uri="{FF2B5EF4-FFF2-40B4-BE49-F238E27FC236}">
                <a16:creationId xmlns:a16="http://schemas.microsoft.com/office/drawing/2014/main" id="{FDC429EC-8051-F87D-80D9-5D97DBF701A3}"/>
              </a:ext>
            </a:extLst>
          </p:cNvPr>
          <p:cNvGrpSpPr/>
          <p:nvPr/>
        </p:nvGrpSpPr>
        <p:grpSpPr>
          <a:xfrm>
            <a:off x="3646707" y="3513321"/>
            <a:ext cx="1099354" cy="1198942"/>
            <a:chOff x="4862275" y="4684427"/>
            <a:chExt cx="1465805" cy="1598589"/>
          </a:xfrm>
        </p:grpSpPr>
        <p:sp>
          <p:nvSpPr>
            <p:cNvPr id="70" name="Oval 69">
              <a:extLst>
                <a:ext uri="{FF2B5EF4-FFF2-40B4-BE49-F238E27FC236}">
                  <a16:creationId xmlns:a16="http://schemas.microsoft.com/office/drawing/2014/main" id="{EAF2666D-1576-1C7C-0965-B3A677E0CB09}"/>
                </a:ext>
              </a:extLst>
            </p:cNvPr>
            <p:cNvSpPr/>
            <p:nvPr/>
          </p:nvSpPr>
          <p:spPr>
            <a:xfrm>
              <a:off x="4862275"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6" name="Picture 85" descr="A group of cupcakes with frosting and decorations&#10;&#10;Description automatically generated with low confidence">
              <a:extLst>
                <a:ext uri="{FF2B5EF4-FFF2-40B4-BE49-F238E27FC236}">
                  <a16:creationId xmlns:a16="http://schemas.microsoft.com/office/drawing/2014/main" id="{FDFB0844-EB45-542E-743F-4099CB11B2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537" t="-817" r="61780" b="65789"/>
            <a:stretch/>
          </p:blipFill>
          <p:spPr>
            <a:xfrm>
              <a:off x="4939761" y="4684427"/>
              <a:ext cx="1388319" cy="1423238"/>
            </a:xfrm>
            <a:prstGeom prst="rect">
              <a:avLst/>
            </a:prstGeom>
          </p:spPr>
        </p:pic>
      </p:grpSp>
      <p:sp>
        <p:nvSpPr>
          <p:cNvPr id="2" name="TextBox 1">
            <a:extLst>
              <a:ext uri="{FF2B5EF4-FFF2-40B4-BE49-F238E27FC236}">
                <a16:creationId xmlns:a16="http://schemas.microsoft.com/office/drawing/2014/main" id="{258FCDFB-1F6C-F35D-D869-995DAF61EE4A}"/>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3" name="Isosceles Triangle 2">
            <a:extLst>
              <a:ext uri="{FF2B5EF4-FFF2-40B4-BE49-F238E27FC236}">
                <a16:creationId xmlns:a16="http://schemas.microsoft.com/office/drawing/2014/main" id="{0965F4F9-62F0-815B-E37E-BF8687CF87E3}"/>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345335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600"/>
                                        <p:tgtEl>
                                          <p:spTgt spid="76"/>
                                        </p:tgtEl>
                                      </p:cBhvr>
                                    </p:animEffect>
                                    <p:anim calcmode="lin" valueType="num">
                                      <p:cBhvr>
                                        <p:cTn id="39" dur="600" fill="hold"/>
                                        <p:tgtEl>
                                          <p:spTgt spid="76"/>
                                        </p:tgtEl>
                                        <p:attrNameLst>
                                          <p:attrName>ppt_x</p:attrName>
                                        </p:attrNameLst>
                                      </p:cBhvr>
                                      <p:tavLst>
                                        <p:tav tm="0">
                                          <p:val>
                                            <p:strVal val="#ppt_x"/>
                                          </p:val>
                                        </p:tav>
                                        <p:tav tm="100000">
                                          <p:val>
                                            <p:strVal val="#ppt_x"/>
                                          </p:val>
                                        </p:tav>
                                      </p:tavLst>
                                    </p:anim>
                                    <p:anim calcmode="lin" valueType="num">
                                      <p:cBhvr>
                                        <p:cTn id="40" dur="6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600"/>
                                        <p:tgtEl>
                                          <p:spTgt spid="80"/>
                                        </p:tgtEl>
                                      </p:cBhvr>
                                    </p:animEffect>
                                    <p:anim calcmode="lin" valueType="num">
                                      <p:cBhvr>
                                        <p:cTn id="56" dur="600" fill="hold"/>
                                        <p:tgtEl>
                                          <p:spTgt spid="80"/>
                                        </p:tgtEl>
                                        <p:attrNameLst>
                                          <p:attrName>ppt_x</p:attrName>
                                        </p:attrNameLst>
                                      </p:cBhvr>
                                      <p:tavLst>
                                        <p:tav tm="0">
                                          <p:val>
                                            <p:strVal val="#ppt_x"/>
                                          </p:val>
                                        </p:tav>
                                        <p:tav tm="100000">
                                          <p:val>
                                            <p:strVal val="#ppt_x"/>
                                          </p:val>
                                        </p:tav>
                                      </p:tavLst>
                                    </p:anim>
                                    <p:anim calcmode="lin" valueType="num">
                                      <p:cBhvr>
                                        <p:cTn id="57" dur="6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109926"/>
            <a:ext cx="2023749" cy="1093297"/>
            <a:chOff x="2856329" y="1466554"/>
            <a:chExt cx="3053634" cy="1649675"/>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110634" y="1536144"/>
              <a:ext cx="2564597" cy="1532533"/>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XIII</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651320" y="1093582"/>
            <a:ext cx="2022827" cy="1092800"/>
            <a:chOff x="2560009" y="3328376"/>
            <a:chExt cx="3053634" cy="1649675"/>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2807236" y="3367243"/>
              <a:ext cx="2475624" cy="153323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XIV</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729752" y="1090815"/>
            <a:ext cx="2056590" cy="1111039"/>
            <a:chOff x="2560009" y="3328376"/>
            <a:chExt cx="3053634" cy="1649675"/>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3067313" y="3393115"/>
              <a:ext cx="2039026" cy="1508060"/>
            </a:xfrm>
            <a:prstGeom prst="rect">
              <a:avLst/>
            </a:prstGeom>
            <a:noFill/>
          </p:spPr>
          <p:txBody>
            <a:bodyPr wrap="square" rtlCol="0">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XV</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13</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509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76" name="Group 75">
            <a:extLst>
              <a:ext uri="{FF2B5EF4-FFF2-40B4-BE49-F238E27FC236}">
                <a16:creationId xmlns:a16="http://schemas.microsoft.com/office/drawing/2014/main" id="{98021F31-A2F7-D0B2-47DB-2090D004192F}"/>
              </a:ext>
            </a:extLst>
          </p:cNvPr>
          <p:cNvGrpSpPr/>
          <p:nvPr/>
        </p:nvGrpSpPr>
        <p:grpSpPr>
          <a:xfrm>
            <a:off x="3710926" y="2330832"/>
            <a:ext cx="1921952" cy="1025785"/>
            <a:chOff x="4321790" y="5677598"/>
            <a:chExt cx="6953507" cy="3711229"/>
          </a:xfrm>
        </p:grpSpPr>
        <p:sp>
          <p:nvSpPr>
            <p:cNvPr id="77" name="Oval 76">
              <a:extLst>
                <a:ext uri="{FF2B5EF4-FFF2-40B4-BE49-F238E27FC236}">
                  <a16:creationId xmlns:a16="http://schemas.microsoft.com/office/drawing/2014/main" id="{32EC54ED-11E3-9B52-43F5-341849E651C4}"/>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8" name="Picture 77">
              <a:extLst>
                <a:ext uri="{FF2B5EF4-FFF2-40B4-BE49-F238E27FC236}">
                  <a16:creationId xmlns:a16="http://schemas.microsoft.com/office/drawing/2014/main" id="{3FBC1E76-C2F4-47C7-360B-D8A19071E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79" name="TextBox 78">
              <a:extLst>
                <a:ext uri="{FF2B5EF4-FFF2-40B4-BE49-F238E27FC236}">
                  <a16:creationId xmlns:a16="http://schemas.microsoft.com/office/drawing/2014/main" id="{19BB01BB-C533-FF70-A0B7-60DC0E3D1F4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14</a:t>
              </a:r>
            </a:p>
          </p:txBody>
        </p:sp>
      </p:grpSp>
      <p:grpSp>
        <p:nvGrpSpPr>
          <p:cNvPr id="80" name="Group 79">
            <a:extLst>
              <a:ext uri="{FF2B5EF4-FFF2-40B4-BE49-F238E27FC236}">
                <a16:creationId xmlns:a16="http://schemas.microsoft.com/office/drawing/2014/main" id="{1CD46C17-7ED6-5CF3-B8E3-F1A8D08BAAB6}"/>
              </a:ext>
            </a:extLst>
          </p:cNvPr>
          <p:cNvGrpSpPr/>
          <p:nvPr/>
        </p:nvGrpSpPr>
        <p:grpSpPr>
          <a:xfrm>
            <a:off x="6928730" y="2267753"/>
            <a:ext cx="1921952" cy="1025785"/>
            <a:chOff x="4321790" y="5677598"/>
            <a:chExt cx="6953507" cy="3711229"/>
          </a:xfrm>
        </p:grpSpPr>
        <p:sp>
          <p:nvSpPr>
            <p:cNvPr id="81" name="Oval 80">
              <a:extLst>
                <a:ext uri="{FF2B5EF4-FFF2-40B4-BE49-F238E27FC236}">
                  <a16:creationId xmlns:a16="http://schemas.microsoft.com/office/drawing/2014/main" id="{2EDAFC9D-FCCD-7B6C-197F-0E9C3403F851}"/>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82" name="Picture 81">
              <a:extLst>
                <a:ext uri="{FF2B5EF4-FFF2-40B4-BE49-F238E27FC236}">
                  <a16:creationId xmlns:a16="http://schemas.microsoft.com/office/drawing/2014/main" id="{75B5492B-C857-AD10-AA36-38C44465D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83" name="TextBox 82">
              <a:extLst>
                <a:ext uri="{FF2B5EF4-FFF2-40B4-BE49-F238E27FC236}">
                  <a16:creationId xmlns:a16="http://schemas.microsoft.com/office/drawing/2014/main" id="{553B87B8-CF67-21B1-E0BB-06ADF9F7E551}"/>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15</a:t>
              </a:r>
            </a:p>
          </p:txBody>
        </p:sp>
      </p:grpSp>
      <p:grpSp>
        <p:nvGrpSpPr>
          <p:cNvPr id="14" name="Group 13">
            <a:extLst>
              <a:ext uri="{FF2B5EF4-FFF2-40B4-BE49-F238E27FC236}">
                <a16:creationId xmlns:a16="http://schemas.microsoft.com/office/drawing/2014/main" id="{196690D3-F352-FA24-F747-FAF1D2BF866A}"/>
              </a:ext>
            </a:extLst>
          </p:cNvPr>
          <p:cNvGrpSpPr/>
          <p:nvPr/>
        </p:nvGrpSpPr>
        <p:grpSpPr>
          <a:xfrm>
            <a:off x="6742937" y="3563044"/>
            <a:ext cx="1122609" cy="1097722"/>
            <a:chOff x="8990583" y="4750725"/>
            <a:chExt cx="1496812" cy="1463629"/>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47" name="Picture 46" descr="A group of cupcakes with frosting and decorations&#10;&#10;Description automatically generated with low confidence">
              <a:extLst>
                <a:ext uri="{FF2B5EF4-FFF2-40B4-BE49-F238E27FC236}">
                  <a16:creationId xmlns:a16="http://schemas.microsoft.com/office/drawing/2014/main" id="{0427202C-C2B8-3378-6166-DBF3B4D1EEC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8446" t="31537" b="51497"/>
            <a:stretch/>
          </p:blipFill>
          <p:spPr>
            <a:xfrm>
              <a:off x="8990583" y="4953724"/>
              <a:ext cx="1379419" cy="1107564"/>
            </a:xfrm>
            <a:prstGeom prst="rect">
              <a:avLst/>
            </a:prstGeom>
          </p:spPr>
        </p:pic>
      </p:grpSp>
      <p:grpSp>
        <p:nvGrpSpPr>
          <p:cNvPr id="2" name="Group 1">
            <a:extLst>
              <a:ext uri="{FF2B5EF4-FFF2-40B4-BE49-F238E27FC236}">
                <a16:creationId xmlns:a16="http://schemas.microsoft.com/office/drawing/2014/main" id="{9A8CBC61-85E6-C2FA-8BA0-A0A22324DC78}"/>
              </a:ext>
            </a:extLst>
          </p:cNvPr>
          <p:cNvGrpSpPr/>
          <p:nvPr/>
        </p:nvGrpSpPr>
        <p:grpSpPr>
          <a:xfrm>
            <a:off x="3646707" y="3614541"/>
            <a:ext cx="1097722" cy="1097722"/>
            <a:chOff x="4862275" y="4819387"/>
            <a:chExt cx="1463629" cy="1463629"/>
          </a:xfrm>
        </p:grpSpPr>
        <p:sp>
          <p:nvSpPr>
            <p:cNvPr id="70" name="Oval 69">
              <a:extLst>
                <a:ext uri="{FF2B5EF4-FFF2-40B4-BE49-F238E27FC236}">
                  <a16:creationId xmlns:a16="http://schemas.microsoft.com/office/drawing/2014/main" id="{EAF2666D-1576-1C7C-0965-B3A677E0CB09}"/>
                </a:ext>
              </a:extLst>
            </p:cNvPr>
            <p:cNvSpPr/>
            <p:nvPr/>
          </p:nvSpPr>
          <p:spPr>
            <a:xfrm>
              <a:off x="4862275"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48" name="Picture 47" descr="A group of cupcakes with frosting and decorations&#10;&#10;Description automatically generated with low confidence">
              <a:extLst>
                <a:ext uri="{FF2B5EF4-FFF2-40B4-BE49-F238E27FC236}">
                  <a16:creationId xmlns:a16="http://schemas.microsoft.com/office/drawing/2014/main" id="{89F28F28-6E10-6559-7927-16DC49BD2C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9017" t="31537" r="10907" b="51497"/>
            <a:stretch/>
          </p:blipFill>
          <p:spPr>
            <a:xfrm>
              <a:off x="4947902" y="4966446"/>
              <a:ext cx="1353497" cy="1246202"/>
            </a:xfrm>
            <a:prstGeom prst="rect">
              <a:avLst/>
            </a:prstGeom>
          </p:spPr>
        </p:pic>
      </p:grpSp>
      <p:grpSp>
        <p:nvGrpSpPr>
          <p:cNvPr id="6" name="Group 5">
            <a:extLst>
              <a:ext uri="{FF2B5EF4-FFF2-40B4-BE49-F238E27FC236}">
                <a16:creationId xmlns:a16="http://schemas.microsoft.com/office/drawing/2014/main" id="{0D84A593-81A4-670D-F2C3-2EC3F7893843}"/>
              </a:ext>
            </a:extLst>
          </p:cNvPr>
          <p:cNvGrpSpPr/>
          <p:nvPr/>
        </p:nvGrpSpPr>
        <p:grpSpPr>
          <a:xfrm>
            <a:off x="1370337" y="3761076"/>
            <a:ext cx="1097722" cy="1097722"/>
            <a:chOff x="1827115" y="5014767"/>
            <a:chExt cx="1463629"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49" name="Picture 48" descr="A group of cupcakes with frosting and decorations&#10;&#10;Description automatically generated with low confidence">
              <a:extLst>
                <a:ext uri="{FF2B5EF4-FFF2-40B4-BE49-F238E27FC236}">
                  <a16:creationId xmlns:a16="http://schemas.microsoft.com/office/drawing/2014/main" id="{A2900C3C-5A32-A872-2F49-80BE9D8C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939" t="29031" r="20507" b="51497"/>
            <a:stretch/>
          </p:blipFill>
          <p:spPr>
            <a:xfrm>
              <a:off x="1990373" y="5120258"/>
              <a:ext cx="1063775" cy="1185452"/>
            </a:xfrm>
            <a:prstGeom prst="rect">
              <a:avLst/>
            </a:prstGeom>
          </p:spPr>
        </p:pic>
      </p:grpSp>
      <p:sp>
        <p:nvSpPr>
          <p:cNvPr id="3" name="TextBox 2">
            <a:extLst>
              <a:ext uri="{FF2B5EF4-FFF2-40B4-BE49-F238E27FC236}">
                <a16:creationId xmlns:a16="http://schemas.microsoft.com/office/drawing/2014/main" id="{C5510741-64AE-1787-DF44-08B6E3304275}"/>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5" name="Isosceles Triangle 4">
            <a:extLst>
              <a:ext uri="{FF2B5EF4-FFF2-40B4-BE49-F238E27FC236}">
                <a16:creationId xmlns:a16="http://schemas.microsoft.com/office/drawing/2014/main" id="{F7E921BA-71FC-C959-A0F6-8C718CC7A6F8}"/>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3399141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600"/>
                                        <p:tgtEl>
                                          <p:spTgt spid="76"/>
                                        </p:tgtEl>
                                      </p:cBhvr>
                                    </p:animEffect>
                                    <p:anim calcmode="lin" valueType="num">
                                      <p:cBhvr>
                                        <p:cTn id="39" dur="600" fill="hold"/>
                                        <p:tgtEl>
                                          <p:spTgt spid="76"/>
                                        </p:tgtEl>
                                        <p:attrNameLst>
                                          <p:attrName>ppt_x</p:attrName>
                                        </p:attrNameLst>
                                      </p:cBhvr>
                                      <p:tavLst>
                                        <p:tav tm="0">
                                          <p:val>
                                            <p:strVal val="#ppt_x"/>
                                          </p:val>
                                        </p:tav>
                                        <p:tav tm="100000">
                                          <p:val>
                                            <p:strVal val="#ppt_x"/>
                                          </p:val>
                                        </p:tav>
                                      </p:tavLst>
                                    </p:anim>
                                    <p:anim calcmode="lin" valueType="num">
                                      <p:cBhvr>
                                        <p:cTn id="40" dur="6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600"/>
                                        <p:tgtEl>
                                          <p:spTgt spid="80"/>
                                        </p:tgtEl>
                                      </p:cBhvr>
                                    </p:animEffect>
                                    <p:anim calcmode="lin" valueType="num">
                                      <p:cBhvr>
                                        <p:cTn id="56" dur="600" fill="hold"/>
                                        <p:tgtEl>
                                          <p:spTgt spid="80"/>
                                        </p:tgtEl>
                                        <p:attrNameLst>
                                          <p:attrName>ppt_x</p:attrName>
                                        </p:attrNameLst>
                                      </p:cBhvr>
                                      <p:tavLst>
                                        <p:tav tm="0">
                                          <p:val>
                                            <p:strVal val="#ppt_x"/>
                                          </p:val>
                                        </p:tav>
                                        <p:tav tm="100000">
                                          <p:val>
                                            <p:strVal val="#ppt_x"/>
                                          </p:val>
                                        </p:tav>
                                      </p:tavLst>
                                    </p:anim>
                                    <p:anim calcmode="lin" valueType="num">
                                      <p:cBhvr>
                                        <p:cTn id="57" dur="6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0D9F5BA6-0F1D-FC2B-C15C-972499E40543}"/>
              </a:ext>
            </a:extLst>
          </p:cNvPr>
          <p:cNvGrpSpPr/>
          <p:nvPr/>
        </p:nvGrpSpPr>
        <p:grpSpPr>
          <a:xfrm>
            <a:off x="244437" y="1109926"/>
            <a:ext cx="2023749" cy="1093297"/>
            <a:chOff x="2856329" y="1466554"/>
            <a:chExt cx="3053634" cy="1649675"/>
          </a:xfrm>
        </p:grpSpPr>
        <p:pic>
          <p:nvPicPr>
            <p:cNvPr id="21" name="Picture 20">
              <a:extLst>
                <a:ext uri="{FF2B5EF4-FFF2-40B4-BE49-F238E27FC236}">
                  <a16:creationId xmlns:a16="http://schemas.microsoft.com/office/drawing/2014/main" id="{A50F5F38-8045-A465-3456-FC361FECFB03}"/>
                </a:ext>
              </a:extLst>
            </p:cNvPr>
            <p:cNvPicPr>
              <a:picLocks noChangeAspect="1"/>
            </p:cNvPicPr>
            <p:nvPr/>
          </p:nvPicPr>
          <p:blipFill>
            <a:blip r:embed="rId6"/>
            <a:stretch>
              <a:fillRect/>
            </a:stretch>
          </p:blipFill>
          <p:spPr>
            <a:xfrm rot="175581">
              <a:off x="2856329" y="1466554"/>
              <a:ext cx="3053634" cy="1649675"/>
            </a:xfrm>
            <a:prstGeom prst="rect">
              <a:avLst/>
            </a:prstGeom>
          </p:spPr>
        </p:pic>
        <p:sp>
          <p:nvSpPr>
            <p:cNvPr id="23" name="TextBox 22">
              <a:extLst>
                <a:ext uri="{FF2B5EF4-FFF2-40B4-BE49-F238E27FC236}">
                  <a16:creationId xmlns:a16="http://schemas.microsoft.com/office/drawing/2014/main" id="{6236CDAD-6B02-6F93-F3EC-ED5339C6EF66}"/>
                </a:ext>
              </a:extLst>
            </p:cNvPr>
            <p:cNvSpPr txBox="1"/>
            <p:nvPr/>
          </p:nvSpPr>
          <p:spPr>
            <a:xfrm>
              <a:off x="3110634" y="1536144"/>
              <a:ext cx="2564597" cy="1393212"/>
            </a:xfrm>
            <a:prstGeom prst="rect">
              <a:avLst/>
            </a:prstGeom>
            <a:noFill/>
          </p:spPr>
          <p:txBody>
            <a:bodyPr wrap="square" rtlCol="0">
              <a:spAutoFit/>
            </a:bodyPr>
            <a:lstStyle/>
            <a:p>
              <a:pPr algn="ctr"/>
              <a:r>
                <a:rPr lang="en-US" sz="5400" b="1" dirty="0">
                  <a:solidFill>
                    <a:prstClr val="black"/>
                  </a:solidFill>
                  <a:latin typeface="Times New Roman" panose="02020603050405020304" pitchFamily="18" charset="0"/>
                  <a:cs typeface="Times New Roman" panose="02020603050405020304" pitchFamily="18" charset="0"/>
                </a:rPr>
                <a:t>XVI</a:t>
              </a: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3651320" y="1093582"/>
            <a:ext cx="2022827" cy="1092800"/>
            <a:chOff x="2560009" y="3328376"/>
            <a:chExt cx="3053634" cy="1649675"/>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2627587" y="3367098"/>
              <a:ext cx="2901353" cy="1393846"/>
            </a:xfrm>
            <a:prstGeom prst="rect">
              <a:avLst/>
            </a:prstGeom>
            <a:noFill/>
          </p:spPr>
          <p:txBody>
            <a:bodyPr wrap="square" rtlCol="0">
              <a:spAutoFit/>
            </a:bodyPr>
            <a:lstStyle/>
            <a:p>
              <a:pPr algn="ctr"/>
              <a:r>
                <a:rPr lang="en-US" sz="5400" b="1" dirty="0">
                  <a:solidFill>
                    <a:prstClr val="black"/>
                  </a:solidFill>
                  <a:latin typeface="Times New Roman" panose="02020603050405020304" pitchFamily="18" charset="0"/>
                  <a:cs typeface="Times New Roman" panose="02020603050405020304" pitchFamily="18" charset="0"/>
                </a:rPr>
                <a:t>XVII</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6560668" y="1090815"/>
            <a:ext cx="2365484" cy="1111039"/>
            <a:chOff x="2308952" y="3328376"/>
            <a:chExt cx="3512282" cy="1649675"/>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2308952" y="3415878"/>
              <a:ext cx="3512282" cy="1370964"/>
            </a:xfrm>
            <a:prstGeom prst="rect">
              <a:avLst/>
            </a:prstGeom>
            <a:noFill/>
          </p:spPr>
          <p:txBody>
            <a:bodyPr wrap="square" rtlCol="0">
              <a:spAutoFit/>
            </a:bodyPr>
            <a:lstStyle/>
            <a:p>
              <a:pPr algn="ctr"/>
              <a:r>
                <a:rPr lang="en-US" sz="5400" b="1" dirty="0">
                  <a:solidFill>
                    <a:prstClr val="black"/>
                  </a:solidFill>
                  <a:latin typeface="Times New Roman" panose="02020603050405020304" pitchFamily="18" charset="0"/>
                  <a:cs typeface="Times New Roman" panose="02020603050405020304" pitchFamily="18" charset="0"/>
                </a:rPr>
                <a:t>XVIII</a:t>
              </a:r>
            </a:p>
          </p:txBody>
        </p:sp>
      </p:grpSp>
      <p:grpSp>
        <p:nvGrpSpPr>
          <p:cNvPr id="51" name="Group 50">
            <a:extLst>
              <a:ext uri="{FF2B5EF4-FFF2-40B4-BE49-F238E27FC236}">
                <a16:creationId xmlns:a16="http://schemas.microsoft.com/office/drawing/2014/main" id="{8AAF26B4-EEC1-67EB-CA40-56619EDE4F11}"/>
              </a:ext>
            </a:extLst>
          </p:cNvPr>
          <p:cNvGrpSpPr/>
          <p:nvPr/>
        </p:nvGrpSpPr>
        <p:grpSpPr>
          <a:xfrm>
            <a:off x="326796" y="2354261"/>
            <a:ext cx="1921952" cy="1025785"/>
            <a:chOff x="4321790" y="5677598"/>
            <a:chExt cx="6953507" cy="3711229"/>
          </a:xfrm>
        </p:grpSpPr>
        <p:sp>
          <p:nvSpPr>
            <p:cNvPr id="52" name="Oval 51">
              <a:extLst>
                <a:ext uri="{FF2B5EF4-FFF2-40B4-BE49-F238E27FC236}">
                  <a16:creationId xmlns:a16="http://schemas.microsoft.com/office/drawing/2014/main" id="{F4550BF8-5DD0-9160-52F4-A5A436D8EA4B}"/>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53" name="Picture 52">
              <a:extLst>
                <a:ext uri="{FF2B5EF4-FFF2-40B4-BE49-F238E27FC236}">
                  <a16:creationId xmlns:a16="http://schemas.microsoft.com/office/drawing/2014/main" id="{C34AEB3C-26E0-EBC6-51AB-5356AA5DA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54" name="TextBox 53">
              <a:extLst>
                <a:ext uri="{FF2B5EF4-FFF2-40B4-BE49-F238E27FC236}">
                  <a16:creationId xmlns:a16="http://schemas.microsoft.com/office/drawing/2014/main" id="{9A901AD2-CCA0-D3B9-70EC-5BADED7AAFFC}"/>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16</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89" y="3395704"/>
            <a:ext cx="1321805" cy="1668073"/>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5231DDE-E5AE-3F8E-0806-55A803F50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5094" y="3240025"/>
            <a:ext cx="1424846" cy="1846190"/>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1728" y="3200731"/>
            <a:ext cx="1321805" cy="1668073"/>
          </a:xfrm>
          <a:prstGeom prst="rect">
            <a:avLst/>
          </a:prstGeom>
        </p:spPr>
      </p:pic>
      <p:grpSp>
        <p:nvGrpSpPr>
          <p:cNvPr id="76" name="Group 75">
            <a:extLst>
              <a:ext uri="{FF2B5EF4-FFF2-40B4-BE49-F238E27FC236}">
                <a16:creationId xmlns:a16="http://schemas.microsoft.com/office/drawing/2014/main" id="{98021F31-A2F7-D0B2-47DB-2090D004192F}"/>
              </a:ext>
            </a:extLst>
          </p:cNvPr>
          <p:cNvGrpSpPr/>
          <p:nvPr/>
        </p:nvGrpSpPr>
        <p:grpSpPr>
          <a:xfrm>
            <a:off x="3710926" y="2330832"/>
            <a:ext cx="1921952" cy="1025785"/>
            <a:chOff x="4321790" y="5677598"/>
            <a:chExt cx="6953507" cy="3711229"/>
          </a:xfrm>
        </p:grpSpPr>
        <p:sp>
          <p:nvSpPr>
            <p:cNvPr id="77" name="Oval 76">
              <a:extLst>
                <a:ext uri="{FF2B5EF4-FFF2-40B4-BE49-F238E27FC236}">
                  <a16:creationId xmlns:a16="http://schemas.microsoft.com/office/drawing/2014/main" id="{32EC54ED-11E3-9B52-43F5-341849E651C4}"/>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8" name="Picture 77">
              <a:extLst>
                <a:ext uri="{FF2B5EF4-FFF2-40B4-BE49-F238E27FC236}">
                  <a16:creationId xmlns:a16="http://schemas.microsoft.com/office/drawing/2014/main" id="{3FBC1E76-C2F4-47C7-360B-D8A19071E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79" name="TextBox 78">
              <a:extLst>
                <a:ext uri="{FF2B5EF4-FFF2-40B4-BE49-F238E27FC236}">
                  <a16:creationId xmlns:a16="http://schemas.microsoft.com/office/drawing/2014/main" id="{19BB01BB-C533-FF70-A0B7-60DC0E3D1F4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17</a:t>
              </a:r>
            </a:p>
          </p:txBody>
        </p:sp>
      </p:grpSp>
      <p:grpSp>
        <p:nvGrpSpPr>
          <p:cNvPr id="80" name="Group 79">
            <a:extLst>
              <a:ext uri="{FF2B5EF4-FFF2-40B4-BE49-F238E27FC236}">
                <a16:creationId xmlns:a16="http://schemas.microsoft.com/office/drawing/2014/main" id="{1CD46C17-7ED6-5CF3-B8E3-F1A8D08BAAB6}"/>
              </a:ext>
            </a:extLst>
          </p:cNvPr>
          <p:cNvGrpSpPr/>
          <p:nvPr/>
        </p:nvGrpSpPr>
        <p:grpSpPr>
          <a:xfrm>
            <a:off x="6928730" y="2267753"/>
            <a:ext cx="1921952" cy="1025785"/>
            <a:chOff x="4321790" y="5677598"/>
            <a:chExt cx="6953507" cy="3711229"/>
          </a:xfrm>
        </p:grpSpPr>
        <p:sp>
          <p:nvSpPr>
            <p:cNvPr id="81" name="Oval 80">
              <a:extLst>
                <a:ext uri="{FF2B5EF4-FFF2-40B4-BE49-F238E27FC236}">
                  <a16:creationId xmlns:a16="http://schemas.microsoft.com/office/drawing/2014/main" id="{2EDAFC9D-FCCD-7B6C-197F-0E9C3403F851}"/>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82" name="Picture 81">
              <a:extLst>
                <a:ext uri="{FF2B5EF4-FFF2-40B4-BE49-F238E27FC236}">
                  <a16:creationId xmlns:a16="http://schemas.microsoft.com/office/drawing/2014/main" id="{75B5492B-C857-AD10-AA36-38C44465D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83" name="TextBox 82">
              <a:extLst>
                <a:ext uri="{FF2B5EF4-FFF2-40B4-BE49-F238E27FC236}">
                  <a16:creationId xmlns:a16="http://schemas.microsoft.com/office/drawing/2014/main" id="{553B87B8-CF67-21B1-E0BB-06ADF9F7E551}"/>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18</a:t>
              </a:r>
            </a:p>
          </p:txBody>
        </p:sp>
      </p:grpSp>
      <p:grpSp>
        <p:nvGrpSpPr>
          <p:cNvPr id="13" name="Group 12">
            <a:extLst>
              <a:ext uri="{FF2B5EF4-FFF2-40B4-BE49-F238E27FC236}">
                <a16:creationId xmlns:a16="http://schemas.microsoft.com/office/drawing/2014/main" id="{73E9E378-60B7-D10F-BE7D-FCB3E302A05C}"/>
              </a:ext>
            </a:extLst>
          </p:cNvPr>
          <p:cNvGrpSpPr/>
          <p:nvPr/>
        </p:nvGrpSpPr>
        <p:grpSpPr>
          <a:xfrm>
            <a:off x="6767825" y="3516903"/>
            <a:ext cx="1097722" cy="1313365"/>
            <a:chOff x="9023766" y="4689204"/>
            <a:chExt cx="1463629" cy="1751153"/>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50" name="Picture 49" descr="A group of cupcakes with frosting and decorations&#10;&#10;Description automatically generated with low confidence">
              <a:extLst>
                <a:ext uri="{FF2B5EF4-FFF2-40B4-BE49-F238E27FC236}">
                  <a16:creationId xmlns:a16="http://schemas.microsoft.com/office/drawing/2014/main" id="{36C9335F-7EFD-C759-00B3-2D95477E19C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9974" t="1300" r="-468" b="70433"/>
            <a:stretch/>
          </p:blipFill>
          <p:spPr>
            <a:xfrm>
              <a:off x="9249638" y="4689204"/>
              <a:ext cx="1188909" cy="1751153"/>
            </a:xfrm>
            <a:prstGeom prst="rect">
              <a:avLst/>
            </a:prstGeom>
          </p:spPr>
        </p:pic>
      </p:grpSp>
      <p:grpSp>
        <p:nvGrpSpPr>
          <p:cNvPr id="7" name="Group 6">
            <a:extLst>
              <a:ext uri="{FF2B5EF4-FFF2-40B4-BE49-F238E27FC236}">
                <a16:creationId xmlns:a16="http://schemas.microsoft.com/office/drawing/2014/main" id="{96B74254-CD67-A190-F487-00142FFDC924}"/>
              </a:ext>
            </a:extLst>
          </p:cNvPr>
          <p:cNvGrpSpPr/>
          <p:nvPr/>
        </p:nvGrpSpPr>
        <p:grpSpPr>
          <a:xfrm>
            <a:off x="3646707" y="3608617"/>
            <a:ext cx="1097722" cy="1103645"/>
            <a:chOff x="4862275" y="4811490"/>
            <a:chExt cx="1463629" cy="1471526"/>
          </a:xfrm>
        </p:grpSpPr>
        <p:sp>
          <p:nvSpPr>
            <p:cNvPr id="70" name="Oval 69">
              <a:extLst>
                <a:ext uri="{FF2B5EF4-FFF2-40B4-BE49-F238E27FC236}">
                  <a16:creationId xmlns:a16="http://schemas.microsoft.com/office/drawing/2014/main" id="{EAF2666D-1576-1C7C-0965-B3A677E0CB09}"/>
                </a:ext>
              </a:extLst>
            </p:cNvPr>
            <p:cNvSpPr/>
            <p:nvPr/>
          </p:nvSpPr>
          <p:spPr>
            <a:xfrm>
              <a:off x="4862275"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55" name="Picture 54" descr="A group of cupcakes with frosting and decorations&#10;&#10;Description automatically generated with low confidence">
              <a:extLst>
                <a:ext uri="{FF2B5EF4-FFF2-40B4-BE49-F238E27FC236}">
                  <a16:creationId xmlns:a16="http://schemas.microsoft.com/office/drawing/2014/main" id="{5EC64E8F-627C-16D8-8504-54EAF7B5886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436" t="1301" r="9571" b="78169"/>
            <a:stretch/>
          </p:blipFill>
          <p:spPr>
            <a:xfrm>
              <a:off x="5042169" y="4811490"/>
              <a:ext cx="1132214" cy="1271860"/>
            </a:xfrm>
            <a:prstGeom prst="rect">
              <a:avLst/>
            </a:prstGeom>
          </p:spPr>
        </p:pic>
      </p:grpSp>
      <p:grpSp>
        <p:nvGrpSpPr>
          <p:cNvPr id="5" name="Group 4">
            <a:extLst>
              <a:ext uri="{FF2B5EF4-FFF2-40B4-BE49-F238E27FC236}">
                <a16:creationId xmlns:a16="http://schemas.microsoft.com/office/drawing/2014/main" id="{D47F53BA-00D5-261F-CEF5-CB5B0856D93E}"/>
              </a:ext>
            </a:extLst>
          </p:cNvPr>
          <p:cNvGrpSpPr/>
          <p:nvPr/>
        </p:nvGrpSpPr>
        <p:grpSpPr>
          <a:xfrm>
            <a:off x="1308313" y="3761076"/>
            <a:ext cx="1159745" cy="1097722"/>
            <a:chOff x="1744417" y="5014767"/>
            <a:chExt cx="1546327"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56" name="Picture 55" descr="A group of cupcakes with frosting and decorations&#10;&#10;Description automatically generated with low confidence">
              <a:extLst>
                <a:ext uri="{FF2B5EF4-FFF2-40B4-BE49-F238E27FC236}">
                  <a16:creationId xmlns:a16="http://schemas.microsoft.com/office/drawing/2014/main" id="{A505815E-C23C-DF58-4F06-4DFC4E7993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808" t="5274" r="19620" b="76838"/>
            <a:stretch/>
          </p:blipFill>
          <p:spPr>
            <a:xfrm>
              <a:off x="1744417" y="5174825"/>
              <a:ext cx="1424350" cy="1108191"/>
            </a:xfrm>
            <a:prstGeom prst="rect">
              <a:avLst/>
            </a:prstGeom>
          </p:spPr>
        </p:pic>
      </p:grpSp>
      <p:sp>
        <p:nvSpPr>
          <p:cNvPr id="2" name="TextBox 1">
            <a:extLst>
              <a:ext uri="{FF2B5EF4-FFF2-40B4-BE49-F238E27FC236}">
                <a16:creationId xmlns:a16="http://schemas.microsoft.com/office/drawing/2014/main" id="{9B1AF76D-2751-333C-F34A-163A64CF0913}"/>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3" name="Isosceles Triangle 2">
            <a:extLst>
              <a:ext uri="{FF2B5EF4-FFF2-40B4-BE49-F238E27FC236}">
                <a16:creationId xmlns:a16="http://schemas.microsoft.com/office/drawing/2014/main" id="{CF9CDE6F-1C10-BF27-5514-93883BBD4CD0}"/>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1201620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600"/>
                                        <p:tgtEl>
                                          <p:spTgt spid="51"/>
                                        </p:tgtEl>
                                      </p:cBhvr>
                                    </p:animEffect>
                                    <p:anim calcmode="lin" valueType="num">
                                      <p:cBhvr>
                                        <p:cTn id="22" dur="600" fill="hold"/>
                                        <p:tgtEl>
                                          <p:spTgt spid="51"/>
                                        </p:tgtEl>
                                        <p:attrNameLst>
                                          <p:attrName>ppt_x</p:attrName>
                                        </p:attrNameLst>
                                      </p:cBhvr>
                                      <p:tavLst>
                                        <p:tav tm="0">
                                          <p:val>
                                            <p:strVal val="#ppt_x"/>
                                          </p:val>
                                        </p:tav>
                                        <p:tav tm="100000">
                                          <p:val>
                                            <p:strVal val="#ppt_x"/>
                                          </p:val>
                                        </p:tav>
                                      </p:tavLst>
                                    </p:anim>
                                    <p:anim calcmode="lin" valueType="num">
                                      <p:cBhvr>
                                        <p:cTn id="23" dur="6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600"/>
                                        <p:tgtEl>
                                          <p:spTgt spid="76"/>
                                        </p:tgtEl>
                                      </p:cBhvr>
                                    </p:animEffect>
                                    <p:anim calcmode="lin" valueType="num">
                                      <p:cBhvr>
                                        <p:cTn id="39" dur="600" fill="hold"/>
                                        <p:tgtEl>
                                          <p:spTgt spid="76"/>
                                        </p:tgtEl>
                                        <p:attrNameLst>
                                          <p:attrName>ppt_x</p:attrName>
                                        </p:attrNameLst>
                                      </p:cBhvr>
                                      <p:tavLst>
                                        <p:tav tm="0">
                                          <p:val>
                                            <p:strVal val="#ppt_x"/>
                                          </p:val>
                                        </p:tav>
                                        <p:tav tm="100000">
                                          <p:val>
                                            <p:strVal val="#ppt_x"/>
                                          </p:val>
                                        </p:tav>
                                      </p:tavLst>
                                    </p:anim>
                                    <p:anim calcmode="lin" valueType="num">
                                      <p:cBhvr>
                                        <p:cTn id="40" dur="6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600"/>
                                        <p:tgtEl>
                                          <p:spTgt spid="80"/>
                                        </p:tgtEl>
                                      </p:cBhvr>
                                    </p:animEffect>
                                    <p:anim calcmode="lin" valueType="num">
                                      <p:cBhvr>
                                        <p:cTn id="56" dur="600" fill="hold"/>
                                        <p:tgtEl>
                                          <p:spTgt spid="80"/>
                                        </p:tgtEl>
                                        <p:attrNameLst>
                                          <p:attrName>ppt_x</p:attrName>
                                        </p:attrNameLst>
                                      </p:cBhvr>
                                      <p:tavLst>
                                        <p:tav tm="0">
                                          <p:val>
                                            <p:strVal val="#ppt_x"/>
                                          </p:val>
                                        </p:tav>
                                        <p:tav tm="100000">
                                          <p:val>
                                            <p:strVal val="#ppt_x"/>
                                          </p:val>
                                        </p:tav>
                                      </p:tavLst>
                                    </p:anim>
                                    <p:anim calcmode="lin" valueType="num">
                                      <p:cBhvr>
                                        <p:cTn id="57" dur="6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par>
                                <p:cTn id="63" presetID="53" presetClass="entr" presetSubtype="16"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90316938">
            <a:hlinkClick r:id="" action="ppaction://media"/>
            <a:extLst>
              <a:ext uri="{FF2B5EF4-FFF2-40B4-BE49-F238E27FC236}">
                <a16:creationId xmlns:a16="http://schemas.microsoft.com/office/drawing/2014/main" id="{AFF9125A-3780-4E2A-BFD3-47E09A1B1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7747184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eapon, dark, knife&#10;&#10;Description automatically generated">
            <a:extLst>
              <a:ext uri="{FF2B5EF4-FFF2-40B4-BE49-F238E27FC236}">
                <a16:creationId xmlns:a16="http://schemas.microsoft.com/office/drawing/2014/main" id="{14F445C6-A70A-F07F-5666-E9F65A677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2" y="828926"/>
            <a:ext cx="9327058" cy="3003810"/>
          </a:xfrm>
          <a:prstGeom prst="rect">
            <a:avLst/>
          </a:prstGeom>
        </p:spPr>
      </p:pic>
      <p:pic>
        <p:nvPicPr>
          <p:cNvPr id="4" name="Picture 3" descr="A picture containing text, plant&#10;&#10;Description automatically generated">
            <a:extLst>
              <a:ext uri="{FF2B5EF4-FFF2-40B4-BE49-F238E27FC236}">
                <a16:creationId xmlns:a16="http://schemas.microsoft.com/office/drawing/2014/main" id="{7259AEDF-4A0D-CC9C-0589-27A689E1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2" y="4056102"/>
            <a:ext cx="9289775" cy="1587238"/>
          </a:xfrm>
          <a:prstGeom prst="rect">
            <a:avLst/>
          </a:prstGeom>
        </p:spPr>
      </p:pic>
      <p:pic>
        <p:nvPicPr>
          <p:cNvPr id="8" name="Picture 7" descr="Icon&#10;&#10;Description automatically generated">
            <a:extLst>
              <a:ext uri="{FF2B5EF4-FFF2-40B4-BE49-F238E27FC236}">
                <a16:creationId xmlns:a16="http://schemas.microsoft.com/office/drawing/2014/main" id="{C99E538A-C877-64F2-69C5-33AD497E8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 y="-933991"/>
            <a:ext cx="9161580" cy="1605064"/>
          </a:xfrm>
          <a:prstGeom prst="rect">
            <a:avLst/>
          </a:prstGeom>
        </p:spPr>
      </p:pic>
      <p:grpSp>
        <p:nvGrpSpPr>
          <p:cNvPr id="9" name="Group 8">
            <a:extLst>
              <a:ext uri="{FF2B5EF4-FFF2-40B4-BE49-F238E27FC236}">
                <a16:creationId xmlns:a16="http://schemas.microsoft.com/office/drawing/2014/main" id="{B5060786-8593-172A-4516-A25DEFD92FF5}"/>
              </a:ext>
            </a:extLst>
          </p:cNvPr>
          <p:cNvGrpSpPr/>
          <p:nvPr/>
        </p:nvGrpSpPr>
        <p:grpSpPr>
          <a:xfrm>
            <a:off x="1" y="4626744"/>
            <a:ext cx="9201845" cy="665228"/>
            <a:chOff x="-38564" y="3632756"/>
            <a:chExt cx="12269127" cy="886970"/>
          </a:xfrm>
        </p:grpSpPr>
        <p:pic>
          <p:nvPicPr>
            <p:cNvPr id="10" name="Picture 9">
              <a:extLst>
                <a:ext uri="{FF2B5EF4-FFF2-40B4-BE49-F238E27FC236}">
                  <a16:creationId xmlns:a16="http://schemas.microsoft.com/office/drawing/2014/main" id="{0C8BC2F0-4CAF-322F-97B0-6E888687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2" name="Picture 11">
              <a:extLst>
                <a:ext uri="{FF2B5EF4-FFF2-40B4-BE49-F238E27FC236}">
                  <a16:creationId xmlns:a16="http://schemas.microsoft.com/office/drawing/2014/main" id="{D37A458B-3321-7A28-F83C-5158CF1E6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grpSp>
        <p:nvGrpSpPr>
          <p:cNvPr id="15" name="Group 14">
            <a:extLst>
              <a:ext uri="{FF2B5EF4-FFF2-40B4-BE49-F238E27FC236}">
                <a16:creationId xmlns:a16="http://schemas.microsoft.com/office/drawing/2014/main" id="{26AC72EB-1D98-6655-8A6D-9BDD8D25E391}"/>
              </a:ext>
            </a:extLst>
          </p:cNvPr>
          <p:cNvGrpSpPr/>
          <p:nvPr/>
        </p:nvGrpSpPr>
        <p:grpSpPr>
          <a:xfrm>
            <a:off x="3047260" y="34919"/>
            <a:ext cx="2982112" cy="1014532"/>
            <a:chOff x="2080889" y="753345"/>
            <a:chExt cx="5582813" cy="1376397"/>
          </a:xfrm>
        </p:grpSpPr>
        <p:sp>
          <p:nvSpPr>
            <p:cNvPr id="17" name="Rounded Rectangle 15">
              <a:extLst>
                <a:ext uri="{FF2B5EF4-FFF2-40B4-BE49-F238E27FC236}">
                  <a16:creationId xmlns:a16="http://schemas.microsoft.com/office/drawing/2014/main" id="{EBDFF5DD-2D9D-5061-4305-F405E61D07BB}"/>
                </a:ext>
              </a:extLst>
            </p:cNvPr>
            <p:cNvSpPr/>
            <p:nvPr/>
          </p:nvSpPr>
          <p:spPr>
            <a:xfrm>
              <a:off x="2080889" y="753345"/>
              <a:ext cx="5582813" cy="137639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18" name="Rounded Rectangle 17">
              <a:extLst>
                <a:ext uri="{FF2B5EF4-FFF2-40B4-BE49-F238E27FC236}">
                  <a16:creationId xmlns:a16="http://schemas.microsoft.com/office/drawing/2014/main" id="{2A2D8ADD-4508-FB29-A4E9-840522C5648E}"/>
                </a:ext>
              </a:extLst>
            </p:cNvPr>
            <p:cNvSpPr/>
            <p:nvPr/>
          </p:nvSpPr>
          <p:spPr>
            <a:xfrm>
              <a:off x="2269247" y="944590"/>
              <a:ext cx="5206094" cy="979760"/>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24" name="Group 23">
            <a:extLst>
              <a:ext uri="{FF2B5EF4-FFF2-40B4-BE49-F238E27FC236}">
                <a16:creationId xmlns:a16="http://schemas.microsoft.com/office/drawing/2014/main" id="{3109DACD-FC17-5D65-627F-22C33A8D4A98}"/>
              </a:ext>
            </a:extLst>
          </p:cNvPr>
          <p:cNvGrpSpPr/>
          <p:nvPr/>
        </p:nvGrpSpPr>
        <p:grpSpPr>
          <a:xfrm>
            <a:off x="2329729" y="1743963"/>
            <a:ext cx="2022827" cy="1092800"/>
            <a:chOff x="2560009" y="3328376"/>
            <a:chExt cx="3053634" cy="1649675"/>
          </a:xfrm>
        </p:grpSpPr>
        <p:pic>
          <p:nvPicPr>
            <p:cNvPr id="25" name="Picture 24">
              <a:extLst>
                <a:ext uri="{FF2B5EF4-FFF2-40B4-BE49-F238E27FC236}">
                  <a16:creationId xmlns:a16="http://schemas.microsoft.com/office/drawing/2014/main" id="{5CF2E356-CC04-7031-E161-7ED986E2AE94}"/>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27" name="TextBox 26">
              <a:extLst>
                <a:ext uri="{FF2B5EF4-FFF2-40B4-BE49-F238E27FC236}">
                  <a16:creationId xmlns:a16="http://schemas.microsoft.com/office/drawing/2014/main" id="{4E562474-6CE8-3382-FC3F-A6AC7EFD8EC6}"/>
                </a:ext>
              </a:extLst>
            </p:cNvPr>
            <p:cNvSpPr txBox="1"/>
            <p:nvPr/>
          </p:nvSpPr>
          <p:spPr>
            <a:xfrm>
              <a:off x="2627587" y="3367098"/>
              <a:ext cx="2901353" cy="1393846"/>
            </a:xfrm>
            <a:prstGeom prst="rect">
              <a:avLst/>
            </a:prstGeom>
            <a:noFill/>
          </p:spPr>
          <p:txBody>
            <a:bodyPr wrap="square" rtlCol="0">
              <a:spAutoFit/>
            </a:bodyPr>
            <a:lstStyle/>
            <a:p>
              <a:pPr algn="ctr"/>
              <a:r>
                <a:rPr lang="en-US" sz="5400" b="1" dirty="0">
                  <a:solidFill>
                    <a:prstClr val="black"/>
                  </a:solidFill>
                  <a:latin typeface="Times New Roman" panose="02020603050405020304" pitchFamily="18" charset="0"/>
                  <a:cs typeface="Times New Roman" panose="02020603050405020304" pitchFamily="18" charset="0"/>
                </a:rPr>
                <a:t>XIX</a:t>
              </a:r>
            </a:p>
          </p:txBody>
        </p:sp>
      </p:grpSp>
      <p:grpSp>
        <p:nvGrpSpPr>
          <p:cNvPr id="28" name="Group 27">
            <a:extLst>
              <a:ext uri="{FF2B5EF4-FFF2-40B4-BE49-F238E27FC236}">
                <a16:creationId xmlns:a16="http://schemas.microsoft.com/office/drawing/2014/main" id="{39040DC9-BB29-CC8C-2327-67693BCBF02D}"/>
              </a:ext>
            </a:extLst>
          </p:cNvPr>
          <p:cNvGrpSpPr/>
          <p:nvPr/>
        </p:nvGrpSpPr>
        <p:grpSpPr>
          <a:xfrm>
            <a:off x="4743150" y="1737912"/>
            <a:ext cx="2365484" cy="1111039"/>
            <a:chOff x="2308952" y="3328376"/>
            <a:chExt cx="3512282" cy="1649675"/>
          </a:xfrm>
        </p:grpSpPr>
        <p:pic>
          <p:nvPicPr>
            <p:cNvPr id="29" name="Picture 28">
              <a:extLst>
                <a:ext uri="{FF2B5EF4-FFF2-40B4-BE49-F238E27FC236}">
                  <a16:creationId xmlns:a16="http://schemas.microsoft.com/office/drawing/2014/main" id="{63CAA548-935C-E7ED-A8EF-AA4667FB0C0C}"/>
                </a:ext>
              </a:extLst>
            </p:cNvPr>
            <p:cNvPicPr>
              <a:picLocks noChangeAspect="1"/>
            </p:cNvPicPr>
            <p:nvPr/>
          </p:nvPicPr>
          <p:blipFill>
            <a:blip r:embed="rId6"/>
            <a:stretch>
              <a:fillRect/>
            </a:stretch>
          </p:blipFill>
          <p:spPr>
            <a:xfrm rot="175581">
              <a:off x="2560009" y="3328376"/>
              <a:ext cx="3053634" cy="1649675"/>
            </a:xfrm>
            <a:prstGeom prst="rect">
              <a:avLst/>
            </a:prstGeom>
          </p:spPr>
        </p:pic>
        <p:sp>
          <p:nvSpPr>
            <p:cNvPr id="31" name="TextBox 30">
              <a:extLst>
                <a:ext uri="{FF2B5EF4-FFF2-40B4-BE49-F238E27FC236}">
                  <a16:creationId xmlns:a16="http://schemas.microsoft.com/office/drawing/2014/main" id="{90BA4A63-0E96-F467-3CBD-ABE7F4777C0C}"/>
                </a:ext>
              </a:extLst>
            </p:cNvPr>
            <p:cNvSpPr txBox="1"/>
            <p:nvPr/>
          </p:nvSpPr>
          <p:spPr>
            <a:xfrm>
              <a:off x="2308952" y="3415878"/>
              <a:ext cx="3512282" cy="1370964"/>
            </a:xfrm>
            <a:prstGeom prst="rect">
              <a:avLst/>
            </a:prstGeom>
            <a:noFill/>
          </p:spPr>
          <p:txBody>
            <a:bodyPr wrap="square" rtlCol="0">
              <a:spAutoFit/>
            </a:bodyPr>
            <a:lstStyle/>
            <a:p>
              <a:pPr algn="ctr"/>
              <a:r>
                <a:rPr lang="en-US" sz="5400" b="1" dirty="0">
                  <a:solidFill>
                    <a:prstClr val="black"/>
                  </a:solidFill>
                  <a:latin typeface="Times New Roman" panose="02020603050405020304" pitchFamily="18" charset="0"/>
                  <a:cs typeface="Times New Roman" panose="02020603050405020304" pitchFamily="18" charset="0"/>
                </a:rPr>
                <a:t>XX</a:t>
              </a:r>
            </a:p>
          </p:txBody>
        </p:sp>
      </p:grpSp>
      <p:pic>
        <p:nvPicPr>
          <p:cNvPr id="63" name="Picture 62" descr="A picture containing text, vector graphics&#10;&#10;Description automatically generated">
            <a:extLst>
              <a:ext uri="{FF2B5EF4-FFF2-40B4-BE49-F238E27FC236}">
                <a16:creationId xmlns:a16="http://schemas.microsoft.com/office/drawing/2014/main" id="{FAA067EE-71C0-9BC2-2010-C1F2841A2B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4" y="1884930"/>
            <a:ext cx="1321805" cy="1668073"/>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9D1998E1-CEF0-C2F6-6AB8-99E518C508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15193" y="1935521"/>
            <a:ext cx="1321805" cy="1668073"/>
          </a:xfrm>
          <a:prstGeom prst="rect">
            <a:avLst/>
          </a:prstGeom>
        </p:spPr>
      </p:pic>
      <p:grpSp>
        <p:nvGrpSpPr>
          <p:cNvPr id="76" name="Group 75">
            <a:extLst>
              <a:ext uri="{FF2B5EF4-FFF2-40B4-BE49-F238E27FC236}">
                <a16:creationId xmlns:a16="http://schemas.microsoft.com/office/drawing/2014/main" id="{98021F31-A2F7-D0B2-47DB-2090D004192F}"/>
              </a:ext>
            </a:extLst>
          </p:cNvPr>
          <p:cNvGrpSpPr/>
          <p:nvPr/>
        </p:nvGrpSpPr>
        <p:grpSpPr>
          <a:xfrm>
            <a:off x="2405491" y="2892880"/>
            <a:ext cx="1921952" cy="1025785"/>
            <a:chOff x="4321790" y="5677598"/>
            <a:chExt cx="6953507" cy="3711229"/>
          </a:xfrm>
        </p:grpSpPr>
        <p:sp>
          <p:nvSpPr>
            <p:cNvPr id="77" name="Oval 76">
              <a:extLst>
                <a:ext uri="{FF2B5EF4-FFF2-40B4-BE49-F238E27FC236}">
                  <a16:creationId xmlns:a16="http://schemas.microsoft.com/office/drawing/2014/main" id="{32EC54ED-11E3-9B52-43F5-341849E651C4}"/>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78" name="Picture 77">
              <a:extLst>
                <a:ext uri="{FF2B5EF4-FFF2-40B4-BE49-F238E27FC236}">
                  <a16:creationId xmlns:a16="http://schemas.microsoft.com/office/drawing/2014/main" id="{3FBC1E76-C2F4-47C7-360B-D8A19071EE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79" name="TextBox 78">
              <a:extLst>
                <a:ext uri="{FF2B5EF4-FFF2-40B4-BE49-F238E27FC236}">
                  <a16:creationId xmlns:a16="http://schemas.microsoft.com/office/drawing/2014/main" id="{19BB01BB-C533-FF70-A0B7-60DC0E3D1F4A}"/>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19</a:t>
              </a:r>
            </a:p>
          </p:txBody>
        </p:sp>
      </p:grpSp>
      <p:grpSp>
        <p:nvGrpSpPr>
          <p:cNvPr id="80" name="Group 79">
            <a:extLst>
              <a:ext uri="{FF2B5EF4-FFF2-40B4-BE49-F238E27FC236}">
                <a16:creationId xmlns:a16="http://schemas.microsoft.com/office/drawing/2014/main" id="{1CD46C17-7ED6-5CF3-B8E3-F1A8D08BAAB6}"/>
              </a:ext>
            </a:extLst>
          </p:cNvPr>
          <p:cNvGrpSpPr/>
          <p:nvPr/>
        </p:nvGrpSpPr>
        <p:grpSpPr>
          <a:xfrm>
            <a:off x="5111212" y="2914849"/>
            <a:ext cx="1921952" cy="1025785"/>
            <a:chOff x="4321790" y="5677598"/>
            <a:chExt cx="6953507" cy="3711229"/>
          </a:xfrm>
        </p:grpSpPr>
        <p:sp>
          <p:nvSpPr>
            <p:cNvPr id="81" name="Oval 80">
              <a:extLst>
                <a:ext uri="{FF2B5EF4-FFF2-40B4-BE49-F238E27FC236}">
                  <a16:creationId xmlns:a16="http://schemas.microsoft.com/office/drawing/2014/main" id="{2EDAFC9D-FCCD-7B6C-197F-0E9C3403F851}"/>
                </a:ext>
              </a:extLst>
            </p:cNvPr>
            <p:cNvSpPr/>
            <p:nvPr/>
          </p:nvSpPr>
          <p:spPr>
            <a:xfrm>
              <a:off x="5040242" y="5677598"/>
              <a:ext cx="5665234" cy="3085861"/>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highlight>
                  <a:srgbClr val="C0C0C0"/>
                </a:highlight>
                <a:latin typeface="Calibri" panose="020F0502020204030204"/>
              </a:endParaRPr>
            </a:p>
          </p:txBody>
        </p:sp>
        <p:pic>
          <p:nvPicPr>
            <p:cNvPr id="82" name="Picture 81">
              <a:extLst>
                <a:ext uri="{FF2B5EF4-FFF2-40B4-BE49-F238E27FC236}">
                  <a16:creationId xmlns:a16="http://schemas.microsoft.com/office/drawing/2014/main" id="{75B5492B-C857-AD10-AA36-38C44465D2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321790" y="5748568"/>
              <a:ext cx="6953507" cy="3640259"/>
            </a:xfrm>
            <a:prstGeom prst="rect">
              <a:avLst/>
            </a:prstGeom>
          </p:spPr>
        </p:pic>
        <p:sp>
          <p:nvSpPr>
            <p:cNvPr id="83" name="TextBox 82">
              <a:extLst>
                <a:ext uri="{FF2B5EF4-FFF2-40B4-BE49-F238E27FC236}">
                  <a16:creationId xmlns:a16="http://schemas.microsoft.com/office/drawing/2014/main" id="{553B87B8-CF67-21B1-E0BB-06ADF9F7E551}"/>
                </a:ext>
              </a:extLst>
            </p:cNvPr>
            <p:cNvSpPr txBox="1"/>
            <p:nvPr/>
          </p:nvSpPr>
          <p:spPr>
            <a:xfrm>
              <a:off x="5061337" y="6010752"/>
              <a:ext cx="5367029" cy="2588929"/>
            </a:xfrm>
            <a:prstGeom prst="rect">
              <a:avLst/>
            </a:prstGeom>
            <a:noFill/>
          </p:spPr>
          <p:txBody>
            <a:bodyPr wrap="square" rtlCol="0">
              <a:spAutoFit/>
            </a:bodyPr>
            <a:lstStyle/>
            <a:p>
              <a:pPr algn="ctr"/>
              <a:r>
                <a:rPr lang="en-US" sz="4050" b="1" dirty="0">
                  <a:solidFill>
                    <a:srgbClr val="4472C4">
                      <a:lumMod val="75000"/>
                    </a:srgbClr>
                  </a:solidFill>
                  <a:latin typeface="Calibri" panose="020F0502020204030204"/>
                </a:rPr>
                <a:t>20</a:t>
              </a:r>
            </a:p>
          </p:txBody>
        </p:sp>
      </p:grpSp>
      <p:grpSp>
        <p:nvGrpSpPr>
          <p:cNvPr id="6" name="Group 5">
            <a:extLst>
              <a:ext uri="{FF2B5EF4-FFF2-40B4-BE49-F238E27FC236}">
                <a16:creationId xmlns:a16="http://schemas.microsoft.com/office/drawing/2014/main" id="{8D03E0AC-61EF-0C24-F23C-5751E33D2DC5}"/>
              </a:ext>
            </a:extLst>
          </p:cNvPr>
          <p:cNvGrpSpPr/>
          <p:nvPr/>
        </p:nvGrpSpPr>
        <p:grpSpPr>
          <a:xfrm>
            <a:off x="6857884" y="2343550"/>
            <a:ext cx="1210511" cy="1097722"/>
            <a:chOff x="8948572" y="4750725"/>
            <a:chExt cx="1614015" cy="1463629"/>
          </a:xfrm>
        </p:grpSpPr>
        <p:sp>
          <p:nvSpPr>
            <p:cNvPr id="73" name="Oval 72">
              <a:extLst>
                <a:ext uri="{FF2B5EF4-FFF2-40B4-BE49-F238E27FC236}">
                  <a16:creationId xmlns:a16="http://schemas.microsoft.com/office/drawing/2014/main" id="{F617F73F-A97B-03B8-0AB9-A1523EAA2E0B}"/>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47" name="Picture 46" descr="A group of cupcakes with frosting and decorations&#10;&#10;Description automatically generated with low confidence">
              <a:extLst>
                <a:ext uri="{FF2B5EF4-FFF2-40B4-BE49-F238E27FC236}">
                  <a16:creationId xmlns:a16="http://schemas.microsoft.com/office/drawing/2014/main" id="{760C2244-701F-8C77-0295-73B8679126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146" r="83243" b="23063"/>
            <a:stretch/>
          </p:blipFill>
          <p:spPr>
            <a:xfrm>
              <a:off x="8948572" y="4849895"/>
              <a:ext cx="1614015" cy="1200329"/>
            </a:xfrm>
            <a:prstGeom prst="rect">
              <a:avLst/>
            </a:prstGeom>
          </p:spPr>
        </p:pic>
      </p:grpSp>
      <p:grpSp>
        <p:nvGrpSpPr>
          <p:cNvPr id="2" name="Group 1">
            <a:extLst>
              <a:ext uri="{FF2B5EF4-FFF2-40B4-BE49-F238E27FC236}">
                <a16:creationId xmlns:a16="http://schemas.microsoft.com/office/drawing/2014/main" id="{B09F81AE-B068-2C2F-52E4-817EC4F8102A}"/>
              </a:ext>
            </a:extLst>
          </p:cNvPr>
          <p:cNvGrpSpPr/>
          <p:nvPr/>
        </p:nvGrpSpPr>
        <p:grpSpPr>
          <a:xfrm>
            <a:off x="1263844" y="2250301"/>
            <a:ext cx="1210511" cy="1097722"/>
            <a:chOff x="1712450" y="5014767"/>
            <a:chExt cx="1614015" cy="1463629"/>
          </a:xfrm>
        </p:grpSpPr>
        <p:sp>
          <p:nvSpPr>
            <p:cNvPr id="65" name="Oval 64">
              <a:extLst>
                <a:ext uri="{FF2B5EF4-FFF2-40B4-BE49-F238E27FC236}">
                  <a16:creationId xmlns:a16="http://schemas.microsoft.com/office/drawing/2014/main" id="{0C7CF688-0908-BD1E-D934-6104AB118FE0}"/>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3" name="Picture 2" descr="A group of cupcakes with frosting and decorations&#10;&#10;Description automatically generated with low confidence">
              <a:extLst>
                <a:ext uri="{FF2B5EF4-FFF2-40B4-BE49-F238E27FC236}">
                  <a16:creationId xmlns:a16="http://schemas.microsoft.com/office/drawing/2014/main" id="{BF28E59D-8DEF-6683-4B6C-FE3FC3FAF6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5974" r="83243"/>
            <a:stretch/>
          </p:blipFill>
          <p:spPr>
            <a:xfrm>
              <a:off x="1712450" y="5067806"/>
              <a:ext cx="1614015" cy="1265390"/>
            </a:xfrm>
            <a:prstGeom prst="rect">
              <a:avLst/>
            </a:prstGeom>
          </p:spPr>
        </p:pic>
      </p:grpSp>
      <p:sp>
        <p:nvSpPr>
          <p:cNvPr id="5" name="TextBox 4">
            <a:extLst>
              <a:ext uri="{FF2B5EF4-FFF2-40B4-BE49-F238E27FC236}">
                <a16:creationId xmlns:a16="http://schemas.microsoft.com/office/drawing/2014/main" id="{72746432-8513-8804-ED9F-CEACD43053FE}"/>
              </a:ext>
            </a:extLst>
          </p:cNvPr>
          <p:cNvSpPr txBox="1"/>
          <p:nvPr/>
        </p:nvSpPr>
        <p:spPr>
          <a:xfrm>
            <a:off x="3903295" y="168765"/>
            <a:ext cx="1781226" cy="715581"/>
          </a:xfrm>
          <a:prstGeom prst="rect">
            <a:avLst/>
          </a:prstGeom>
          <a:noFill/>
        </p:spPr>
        <p:txBody>
          <a:bodyPr wrap="square" rtlCol="0">
            <a:spAutoFit/>
          </a:bodyPr>
          <a:lstStyle/>
          <a:p>
            <a:pPr algn="ctr"/>
            <a:r>
              <a:rPr lang="en-US" sz="4050" b="1" dirty="0" err="1">
                <a:solidFill>
                  <a:prstClr val="black"/>
                </a:solidFill>
                <a:latin typeface="Calibri" panose="020F0502020204030204"/>
              </a:rPr>
              <a:t>Đọc</a:t>
            </a:r>
            <a:r>
              <a:rPr lang="en-US" sz="4050" b="1" dirty="0">
                <a:solidFill>
                  <a:prstClr val="black"/>
                </a:solidFill>
                <a:latin typeface="Calibri" panose="020F0502020204030204"/>
              </a:rPr>
              <a:t> </a:t>
            </a:r>
            <a:r>
              <a:rPr lang="en-US" sz="4050" b="1" dirty="0" err="1">
                <a:solidFill>
                  <a:prstClr val="black"/>
                </a:solidFill>
                <a:latin typeface="Calibri" panose="020F0502020204030204"/>
              </a:rPr>
              <a:t>số</a:t>
            </a:r>
            <a:endParaRPr lang="en-US" sz="4050" b="1" dirty="0">
              <a:solidFill>
                <a:prstClr val="black"/>
              </a:solidFill>
              <a:latin typeface="Calibri" panose="020F0502020204030204"/>
            </a:endParaRPr>
          </a:p>
        </p:txBody>
      </p:sp>
      <p:sp>
        <p:nvSpPr>
          <p:cNvPr id="7" name="Isosceles Triangle 6">
            <a:extLst>
              <a:ext uri="{FF2B5EF4-FFF2-40B4-BE49-F238E27FC236}">
                <a16:creationId xmlns:a16="http://schemas.microsoft.com/office/drawing/2014/main" id="{1E61E8FF-BD0C-4215-5D98-A57870262E5C}"/>
              </a:ext>
            </a:extLst>
          </p:cNvPr>
          <p:cNvSpPr/>
          <p:nvPr/>
        </p:nvSpPr>
        <p:spPr>
          <a:xfrm>
            <a:off x="3242494" y="238828"/>
            <a:ext cx="660800" cy="54290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700" b="1" dirty="0">
                <a:solidFill>
                  <a:prstClr val="white"/>
                </a:solidFill>
                <a:latin typeface="Calibri" panose="020F0502020204030204"/>
              </a:rPr>
              <a:t>1</a:t>
            </a:r>
          </a:p>
        </p:txBody>
      </p:sp>
    </p:spTree>
    <p:extLst>
      <p:ext uri="{BB962C8B-B14F-4D97-AF65-F5344CB8AC3E}">
        <p14:creationId xmlns:p14="http://schemas.microsoft.com/office/powerpoint/2010/main" val="2853737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600"/>
                                        <p:tgtEl>
                                          <p:spTgt spid="76"/>
                                        </p:tgtEl>
                                      </p:cBhvr>
                                    </p:animEffect>
                                    <p:anim calcmode="lin" valueType="num">
                                      <p:cBhvr>
                                        <p:cTn id="18" dur="600" fill="hold"/>
                                        <p:tgtEl>
                                          <p:spTgt spid="76"/>
                                        </p:tgtEl>
                                        <p:attrNameLst>
                                          <p:attrName>ppt_x</p:attrName>
                                        </p:attrNameLst>
                                      </p:cBhvr>
                                      <p:tavLst>
                                        <p:tav tm="0">
                                          <p:val>
                                            <p:strVal val="#ppt_x"/>
                                          </p:val>
                                        </p:tav>
                                        <p:tav tm="100000">
                                          <p:val>
                                            <p:strVal val="#ppt_x"/>
                                          </p:val>
                                        </p:tav>
                                      </p:tavLst>
                                    </p:anim>
                                    <p:anim calcmode="lin" valueType="num">
                                      <p:cBhvr>
                                        <p:cTn id="19" dur="6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600"/>
                                        <p:tgtEl>
                                          <p:spTgt spid="80"/>
                                        </p:tgtEl>
                                      </p:cBhvr>
                                    </p:animEffect>
                                    <p:anim calcmode="lin" valueType="num">
                                      <p:cBhvr>
                                        <p:cTn id="35" dur="600" fill="hold"/>
                                        <p:tgtEl>
                                          <p:spTgt spid="80"/>
                                        </p:tgtEl>
                                        <p:attrNameLst>
                                          <p:attrName>ppt_x</p:attrName>
                                        </p:attrNameLst>
                                      </p:cBhvr>
                                      <p:tavLst>
                                        <p:tav tm="0">
                                          <p:val>
                                            <p:strVal val="#ppt_x"/>
                                          </p:val>
                                        </p:tav>
                                        <p:tav tm="100000">
                                          <p:val>
                                            <p:strVal val="#ppt_x"/>
                                          </p:val>
                                        </p:tav>
                                      </p:tavLst>
                                    </p:anim>
                                    <p:anim calcmode="lin" valueType="num">
                                      <p:cBhvr>
                                        <p:cTn id="36" dur="6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par>
                                <p:cTn id="42" presetID="53"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C079-89B9-6316-50C4-F3F4FEA77C3E}"/>
            </a:ext>
          </a:extLst>
        </p:cNvPr>
        <p:cNvGrpSpPr/>
        <p:nvPr/>
      </p:nvGrpSpPr>
      <p:grpSpPr>
        <a:xfrm>
          <a:off x="0" y="0"/>
          <a:ext cx="0" cy="0"/>
          <a:chOff x="0" y="0"/>
          <a:chExt cx="0" cy="0"/>
        </a:xfrm>
      </p:grpSpPr>
      <p:sp>
        <p:nvSpPr>
          <p:cNvPr id="127" name="Text Box 62">
            <a:extLst>
              <a:ext uri="{FF2B5EF4-FFF2-40B4-BE49-F238E27FC236}">
                <a16:creationId xmlns:a16="http://schemas.microsoft.com/office/drawing/2014/main" id="{AB304CCB-1D83-4546-81EA-7CC7A58032FF}"/>
              </a:ext>
            </a:extLst>
          </p:cNvPr>
          <p:cNvSpPr txBox="1">
            <a:spLocks noChangeArrowheads="1"/>
          </p:cNvSpPr>
          <p:nvPr/>
        </p:nvSpPr>
        <p:spPr bwMode="auto">
          <a:xfrm>
            <a:off x="1204008" y="387613"/>
            <a:ext cx="6887125" cy="584775"/>
          </a:xfrm>
          <a:prstGeom prst="rect">
            <a:avLst/>
          </a:prstGeom>
          <a:solidFill>
            <a:srgbClr val="FFFFCC"/>
          </a:solidFill>
          <a:ln/>
        </p:spPr>
        <p:style>
          <a:lnRef idx="3">
            <a:schemeClr val="lt1"/>
          </a:lnRef>
          <a:fillRef idx="1">
            <a:schemeClr val="accent4"/>
          </a:fillRef>
          <a:effectRef idx="1">
            <a:schemeClr val="accent4"/>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3200" b="0" i="0" u="none" strike="noStrike" kern="0" cap="none" spc="0" normalizeH="0" baseline="0" noProof="0">
                <a:ln w="0"/>
                <a:solidFill>
                  <a:srgbClr val="3C1A32"/>
                </a:solidFill>
                <a:effectLst>
                  <a:outerShdw blurRad="38100" dist="19050" dir="2700000" algn="tl" rotWithShape="0">
                    <a:srgbClr val="3C1A32">
                      <a:alpha val="40000"/>
                    </a:srgbClr>
                  </a:outerShdw>
                </a:effectLst>
                <a:uLnTx/>
                <a:uFillTx/>
                <a:latin typeface="UVF TypoSlabserif" panose="02000403050000020004" pitchFamily="2" charset="0"/>
                <a:ea typeface="+mn-ea"/>
                <a:cs typeface="Arial" panose="020B0604020202020204" pitchFamily="34" charset="0"/>
                <a:sym typeface="Arial"/>
              </a:rPr>
              <a:t>2. Xoay kim đồng hồ để đồng hồ chỉ:</a:t>
            </a:r>
          </a:p>
        </p:txBody>
      </p:sp>
      <p:sp>
        <p:nvSpPr>
          <p:cNvPr id="11" name="Rounded Rectangle 4">
            <a:extLst>
              <a:ext uri="{FF2B5EF4-FFF2-40B4-BE49-F238E27FC236}">
                <a16:creationId xmlns:a16="http://schemas.microsoft.com/office/drawing/2014/main" id="{FABC4FFB-C85B-4555-A417-39823DBB6710}"/>
              </a:ext>
            </a:extLst>
          </p:cNvPr>
          <p:cNvSpPr/>
          <p:nvPr/>
        </p:nvSpPr>
        <p:spPr>
          <a:xfrm>
            <a:off x="2371497" y="1503235"/>
            <a:ext cx="1605240" cy="457200"/>
          </a:xfrm>
          <a:prstGeom prst="roundRect">
            <a:avLst/>
          </a:prstGeom>
          <a:solidFill>
            <a:schemeClr val="accent6">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 a) 4 giờ</a:t>
            </a:r>
            <a:endPar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ounded Rectangle 6">
            <a:extLst>
              <a:ext uri="{FF2B5EF4-FFF2-40B4-BE49-F238E27FC236}">
                <a16:creationId xmlns:a16="http://schemas.microsoft.com/office/drawing/2014/main" id="{383E9D4C-F4E1-494D-A508-4775534C2672}"/>
              </a:ext>
            </a:extLst>
          </p:cNvPr>
          <p:cNvSpPr/>
          <p:nvPr/>
        </p:nvSpPr>
        <p:spPr>
          <a:xfrm>
            <a:off x="2371497" y="2443761"/>
            <a:ext cx="1579114" cy="457200"/>
          </a:xfrm>
          <a:prstGeom prst="roundRect">
            <a:avLst/>
          </a:prstGeom>
          <a:solidFill>
            <a:schemeClr val="accent1">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 b) 8 giờ</a:t>
            </a:r>
            <a:endPar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ounded Rectangle 8">
            <a:extLst>
              <a:ext uri="{FF2B5EF4-FFF2-40B4-BE49-F238E27FC236}">
                <a16:creationId xmlns:a16="http://schemas.microsoft.com/office/drawing/2014/main" id="{8C200A36-928F-41F4-927D-E11926A21B1D}"/>
              </a:ext>
            </a:extLst>
          </p:cNvPr>
          <p:cNvSpPr/>
          <p:nvPr/>
        </p:nvSpPr>
        <p:spPr>
          <a:xfrm>
            <a:off x="2371497" y="3392995"/>
            <a:ext cx="1579114" cy="457200"/>
          </a:xfrm>
          <a:prstGeom prst="roundRect">
            <a:avLst/>
          </a:prstGeom>
          <a:solidFill>
            <a:srgbClr val="FFFF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 c) 7 giờ</a:t>
            </a:r>
            <a:endPar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Rounded Rectangle 10">
            <a:extLst>
              <a:ext uri="{FF2B5EF4-FFF2-40B4-BE49-F238E27FC236}">
                <a16:creationId xmlns:a16="http://schemas.microsoft.com/office/drawing/2014/main" id="{18BD7A10-466C-4225-9881-CBCEFD513A5B}"/>
              </a:ext>
            </a:extLst>
          </p:cNvPr>
          <p:cNvSpPr/>
          <p:nvPr/>
        </p:nvSpPr>
        <p:spPr>
          <a:xfrm>
            <a:off x="2345372" y="4298687"/>
            <a:ext cx="1579114" cy="457200"/>
          </a:xfrm>
          <a:prstGeom prst="roundRect">
            <a:avLst/>
          </a:prstGeom>
          <a:solidFill>
            <a:srgbClr val="E561C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 d) 12 giờ</a:t>
            </a:r>
            <a:endPar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56">
            <a:extLst>
              <a:ext uri="{FF2B5EF4-FFF2-40B4-BE49-F238E27FC236}">
                <a16:creationId xmlns:a16="http://schemas.microsoft.com/office/drawing/2014/main" id="{12E86658-C8C5-444D-BB37-FF5A9B62A8BB}"/>
              </a:ext>
            </a:extLst>
          </p:cNvPr>
          <p:cNvSpPr txBox="1">
            <a:spLocks noChangeArrowheads="1"/>
          </p:cNvSpPr>
          <p:nvPr/>
        </p:nvSpPr>
        <p:spPr bwMode="auto">
          <a:xfrm>
            <a:off x="4865592" y="1510458"/>
            <a:ext cx="2341639" cy="523220"/>
          </a:xfrm>
          <a:prstGeom prst="rect">
            <a:avLst/>
          </a:prstGeom>
          <a:solidFill>
            <a:schemeClr val="bg2"/>
          </a:solidFill>
          <a:ln w="9525">
            <a:solidFill>
              <a:srgbClr val="FF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Tx/>
              <a:buNone/>
              <a:tabLst/>
              <a:defRPr/>
            </a:pPr>
            <a:r>
              <a:rPr kumimoji="0" lang="en-US" altLang="en-US" sz="2800" b="1" i="0" u="none" strike="noStrike" kern="0" cap="none" spc="0" normalizeH="0" baseline="0" noProof="0">
                <a:ln>
                  <a:noFill/>
                </a:ln>
                <a:effectLst/>
                <a:uLnTx/>
                <a:uFillTx/>
                <a:latin typeface="Cambria" panose="02040503050406030204" pitchFamily="18" charset="0"/>
                <a:ea typeface="Cambria" panose="02040503050406030204" pitchFamily="18" charset="0"/>
                <a:cs typeface="Arial" panose="020B0604020202020204" pitchFamily="34" charset="0"/>
                <a:sym typeface="Arial"/>
              </a:rPr>
              <a:t>Mẫu: 11 giờ</a:t>
            </a:r>
          </a:p>
        </p:txBody>
      </p:sp>
      <p:pic>
        <p:nvPicPr>
          <p:cNvPr id="4" name="Picture 3">
            <a:extLst>
              <a:ext uri="{FF2B5EF4-FFF2-40B4-BE49-F238E27FC236}">
                <a16:creationId xmlns:a16="http://schemas.microsoft.com/office/drawing/2014/main" id="{818B43AA-49E8-408D-8C82-7DE181A2A60A}"/>
              </a:ext>
            </a:extLst>
          </p:cNvPr>
          <p:cNvPicPr>
            <a:picLocks noChangeAspect="1"/>
          </p:cNvPicPr>
          <p:nvPr/>
        </p:nvPicPr>
        <p:blipFill>
          <a:blip r:embed="rId2"/>
          <a:stretch>
            <a:fillRect/>
          </a:stretch>
        </p:blipFill>
        <p:spPr>
          <a:xfrm>
            <a:off x="4972294" y="2382356"/>
            <a:ext cx="2234937" cy="2161448"/>
          </a:xfrm>
          <a:prstGeom prst="rect">
            <a:avLst/>
          </a:prstGeom>
        </p:spPr>
      </p:pic>
      <p:pic>
        <p:nvPicPr>
          <p:cNvPr id="16" name="Picture 15">
            <a:extLst>
              <a:ext uri="{FF2B5EF4-FFF2-40B4-BE49-F238E27FC236}">
                <a16:creationId xmlns:a16="http://schemas.microsoft.com/office/drawing/2014/main" id="{DF8D87C0-D53F-4511-8548-B960CCEDAB21}"/>
              </a:ext>
            </a:extLst>
          </p:cNvPr>
          <p:cNvPicPr>
            <a:picLocks noChangeAspect="1"/>
          </p:cNvPicPr>
          <p:nvPr/>
        </p:nvPicPr>
        <p:blipFill>
          <a:blip r:embed="rId3"/>
          <a:stretch>
            <a:fillRect/>
          </a:stretch>
        </p:blipFill>
        <p:spPr>
          <a:xfrm>
            <a:off x="-778994" y="1799770"/>
            <a:ext cx="3712968" cy="3918079"/>
          </a:xfrm>
          <a:prstGeom prst="rect">
            <a:avLst/>
          </a:prstGeom>
        </p:spPr>
      </p:pic>
      <p:pic>
        <p:nvPicPr>
          <p:cNvPr id="17" name="Picture 16">
            <a:extLst>
              <a:ext uri="{FF2B5EF4-FFF2-40B4-BE49-F238E27FC236}">
                <a16:creationId xmlns:a16="http://schemas.microsoft.com/office/drawing/2014/main" id="{9B23C7E2-677C-48DE-9F9F-2FFD9A79FD76}"/>
              </a:ext>
            </a:extLst>
          </p:cNvPr>
          <p:cNvPicPr>
            <a:picLocks noChangeAspect="1"/>
          </p:cNvPicPr>
          <p:nvPr/>
        </p:nvPicPr>
        <p:blipFill>
          <a:blip r:embed="rId4"/>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338726689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wipe(left)">
                                      <p:cBhvr>
                                        <p:cTn id="7" dur="500"/>
                                        <p:tgtEl>
                                          <p:spTgt spid="1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1" grpId="0" animBg="1"/>
      <p:bldP spid="12" grpId="0" animBg="1"/>
      <p:bldP spid="13" grpId="0" animBg="1"/>
      <p:bldP spid="14"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BD1C06F5-C1E6-D204-CCA7-82A641B1110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B60D96-9A4C-576B-E7EC-C621C63E5B62}"/>
              </a:ext>
            </a:extLst>
          </p:cNvPr>
          <p:cNvSpPr/>
          <p:nvPr/>
        </p:nvSpPr>
        <p:spPr>
          <a:xfrm>
            <a:off x="295835" y="252132"/>
            <a:ext cx="8552330" cy="46392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762978E-4195-B8A4-BD0F-42BF136C10C9}"/>
              </a:ext>
            </a:extLst>
          </p:cNvPr>
          <p:cNvGrpSpPr/>
          <p:nvPr/>
        </p:nvGrpSpPr>
        <p:grpSpPr>
          <a:xfrm rot="10800000">
            <a:off x="-957261" y="-64048"/>
            <a:ext cx="11058521" cy="1118641"/>
            <a:chOff x="-2419622" y="5397105"/>
            <a:chExt cx="14748535" cy="1491910"/>
          </a:xfrm>
        </p:grpSpPr>
        <p:pic>
          <p:nvPicPr>
            <p:cNvPr id="12" name="图片 16">
              <a:extLst>
                <a:ext uri="{FF2B5EF4-FFF2-40B4-BE49-F238E27FC236}">
                  <a16:creationId xmlns:a16="http://schemas.microsoft.com/office/drawing/2014/main" id="{5EFA13AE-5CB9-6018-F36B-DC55BA605A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13332950-8754-50DF-A686-CF768DB10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24" name="Rectangle 1">
            <a:extLst>
              <a:ext uri="{FF2B5EF4-FFF2-40B4-BE49-F238E27FC236}">
                <a16:creationId xmlns:a16="http://schemas.microsoft.com/office/drawing/2014/main" id="{D6A22482-5415-CA5C-1BA5-82DF0E1A80DB}"/>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E72D30DC-B481-A202-5729-E069286047FA}"/>
              </a:ext>
            </a:extLst>
          </p:cNvPr>
          <p:cNvGrpSpPr/>
          <p:nvPr/>
        </p:nvGrpSpPr>
        <p:grpSpPr>
          <a:xfrm>
            <a:off x="-957261" y="4025403"/>
            <a:ext cx="11058521" cy="1118641"/>
            <a:chOff x="-2419622" y="5397105"/>
            <a:chExt cx="14748535" cy="1491910"/>
          </a:xfrm>
        </p:grpSpPr>
        <p:pic>
          <p:nvPicPr>
            <p:cNvPr id="5" name="图片 16">
              <a:extLst>
                <a:ext uri="{FF2B5EF4-FFF2-40B4-BE49-F238E27FC236}">
                  <a16:creationId xmlns:a16="http://schemas.microsoft.com/office/drawing/2014/main" id="{B557E17E-2E88-7743-662C-257560EA8E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7B68D938-BA02-B46C-0024-899E7C4B6F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9" name="Picture 8">
            <a:extLst>
              <a:ext uri="{FF2B5EF4-FFF2-40B4-BE49-F238E27FC236}">
                <a16:creationId xmlns:a16="http://schemas.microsoft.com/office/drawing/2014/main" id="{79DC6E7F-F709-B35B-FCB0-2692E3839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181" y="992484"/>
            <a:ext cx="7155820" cy="4025149"/>
          </a:xfrm>
          <a:prstGeom prst="rect">
            <a:avLst/>
          </a:prstGeom>
        </p:spPr>
      </p:pic>
      <p:sp>
        <p:nvSpPr>
          <p:cNvPr id="10" name="TextBox 9">
            <a:extLst>
              <a:ext uri="{FF2B5EF4-FFF2-40B4-BE49-F238E27FC236}">
                <a16:creationId xmlns:a16="http://schemas.microsoft.com/office/drawing/2014/main" id="{40D9965C-0D22-ED28-F732-2156CA8B6341}"/>
              </a:ext>
            </a:extLst>
          </p:cNvPr>
          <p:cNvSpPr txBox="1"/>
          <p:nvPr/>
        </p:nvSpPr>
        <p:spPr>
          <a:xfrm>
            <a:off x="700086" y="1054448"/>
            <a:ext cx="387191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THỰC HÀNH NHÓM ĐÔI</a:t>
            </a:r>
          </a:p>
        </p:txBody>
      </p:sp>
    </p:spTree>
    <p:custDataLst>
      <p:tags r:id="rId1"/>
    </p:custDataLst>
    <p:extLst>
      <p:ext uri="{BB962C8B-B14F-4D97-AF65-F5344CB8AC3E}">
        <p14:creationId xmlns:p14="http://schemas.microsoft.com/office/powerpoint/2010/main" val="387466132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DF749-5755-4722-ADF4-F08D69AAA478}"/>
              </a:ext>
            </a:extLst>
          </p:cNvPr>
          <p:cNvPicPr>
            <a:picLocks noChangeAspect="1"/>
          </p:cNvPicPr>
          <p:nvPr/>
        </p:nvPicPr>
        <p:blipFill>
          <a:blip r:embed="rId4"/>
          <a:stretch>
            <a:fillRect/>
          </a:stretch>
        </p:blipFill>
        <p:spPr>
          <a:xfrm>
            <a:off x="2354278" y="1073016"/>
            <a:ext cx="4208880" cy="4070484"/>
          </a:xfrm>
          <a:prstGeom prst="rect">
            <a:avLst/>
          </a:prstGeom>
        </p:spPr>
      </p:pic>
      <p:sp>
        <p:nvSpPr>
          <p:cNvPr id="6" name="Rounded Rectangle 4">
            <a:extLst>
              <a:ext uri="{FF2B5EF4-FFF2-40B4-BE49-F238E27FC236}">
                <a16:creationId xmlns:a16="http://schemas.microsoft.com/office/drawing/2014/main" id="{6A8DBD90-2725-4803-9B6B-2F6FF3E8E927}"/>
              </a:ext>
            </a:extLst>
          </p:cNvPr>
          <p:cNvSpPr/>
          <p:nvPr/>
        </p:nvSpPr>
        <p:spPr>
          <a:xfrm>
            <a:off x="3227840" y="197471"/>
            <a:ext cx="2287588" cy="678074"/>
          </a:xfrm>
          <a:prstGeom prst="roundRect">
            <a:avLst/>
          </a:prstGeom>
          <a:solidFill>
            <a:schemeClr val="accent6">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 a) 4 giờ</a:t>
            </a:r>
            <a:endParaRPr kumimoji="0" lang="en-US" sz="54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2CA3E1F1-0195-4643-B4AF-D0451D39EAD6}"/>
              </a:ext>
            </a:extLst>
          </p:cNvPr>
          <p:cNvGrpSpPr/>
          <p:nvPr/>
        </p:nvGrpSpPr>
        <p:grpSpPr>
          <a:xfrm>
            <a:off x="4483100" y="1627579"/>
            <a:ext cx="114300" cy="2772800"/>
            <a:chOff x="5562600" y="2246534"/>
            <a:chExt cx="152400" cy="3697066"/>
          </a:xfrm>
        </p:grpSpPr>
        <p:pic>
          <p:nvPicPr>
            <p:cNvPr id="13" name="Picture 12">
              <a:extLst>
                <a:ext uri="{FF2B5EF4-FFF2-40B4-BE49-F238E27FC236}">
                  <a16:creationId xmlns:a16="http://schemas.microsoft.com/office/drawing/2014/main" id="{B96BCD6F-3FA5-48DA-9DE5-78D379CE9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14" name="Rectangle: Rounded Corners 13">
              <a:extLst>
                <a:ext uri="{FF2B5EF4-FFF2-40B4-BE49-F238E27FC236}">
                  <a16:creationId xmlns:a16="http://schemas.microsoft.com/office/drawing/2014/main" id="{A29669C3-E6C9-447C-BC24-60285854ADD5}"/>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5" name="Rectangle 14">
            <a:extLst>
              <a:ext uri="{FF2B5EF4-FFF2-40B4-BE49-F238E27FC236}">
                <a16:creationId xmlns:a16="http://schemas.microsoft.com/office/drawing/2014/main" id="{0CB88BD9-9EEF-4550-B0BD-D36FD2924219}"/>
              </a:ext>
            </a:extLst>
          </p:cNvPr>
          <p:cNvSpPr/>
          <p:nvPr/>
        </p:nvSpPr>
        <p:spPr>
          <a:xfrm rot="19795885">
            <a:off x="4642362" y="2607396"/>
            <a:ext cx="983738" cy="68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E104759-2604-4449-8B88-144B010494E3}"/>
              </a:ext>
            </a:extLst>
          </p:cNvPr>
          <p:cNvGrpSpPr/>
          <p:nvPr/>
        </p:nvGrpSpPr>
        <p:grpSpPr>
          <a:xfrm rot="7192377">
            <a:off x="3755468" y="2802786"/>
            <a:ext cx="1575718" cy="457808"/>
            <a:chOff x="4585186" y="3690411"/>
            <a:chExt cx="2100957" cy="610410"/>
          </a:xfrm>
        </p:grpSpPr>
        <p:pic>
          <p:nvPicPr>
            <p:cNvPr id="17" name="Picture 16">
              <a:extLst>
                <a:ext uri="{FF2B5EF4-FFF2-40B4-BE49-F238E27FC236}">
                  <a16:creationId xmlns:a16="http://schemas.microsoft.com/office/drawing/2014/main" id="{28950F78-BEEE-4CC4-B0EB-480E5391B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28718">
              <a:off x="5202466" y="3532923"/>
              <a:ext cx="150618" cy="1385177"/>
            </a:xfrm>
            <a:prstGeom prst="rect">
              <a:avLst/>
            </a:prstGeom>
          </p:spPr>
        </p:pic>
        <p:sp>
          <p:nvSpPr>
            <p:cNvPr id="18" name="Rectangle: Rounded Corners 17">
              <a:extLst>
                <a:ext uri="{FF2B5EF4-FFF2-40B4-BE49-F238E27FC236}">
                  <a16:creationId xmlns:a16="http://schemas.microsoft.com/office/drawing/2014/main" id="{2AB87AD7-3A55-4826-A34A-36644EDB168C}"/>
                </a:ext>
              </a:extLst>
            </p:cNvPr>
            <p:cNvSpPr/>
            <p:nvPr/>
          </p:nvSpPr>
          <p:spPr>
            <a:xfrm rot="14507436">
              <a:off x="6121509" y="3195182"/>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9" name="Am-thanh-dau-tich-www_tiengdong_com">
            <a:hlinkClick r:id="" action="ppaction://media"/>
            <a:extLst>
              <a:ext uri="{FF2B5EF4-FFF2-40B4-BE49-F238E27FC236}">
                <a16:creationId xmlns:a16="http://schemas.microsoft.com/office/drawing/2014/main" id="{45AEE18E-6680-48E8-8F2C-ED21CD32BE75}"/>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531633" y="1411485"/>
            <a:ext cx="457200" cy="457200"/>
          </a:xfrm>
          <a:prstGeom prst="rect">
            <a:avLst/>
          </a:prstGeom>
        </p:spPr>
      </p:pic>
      <p:pic>
        <p:nvPicPr>
          <p:cNvPr id="20" name="Am-thanh-dau-tich-www_tiengdong_com">
            <a:hlinkClick r:id="" action="ppaction://media"/>
            <a:extLst>
              <a:ext uri="{FF2B5EF4-FFF2-40B4-BE49-F238E27FC236}">
                <a16:creationId xmlns:a16="http://schemas.microsoft.com/office/drawing/2014/main" id="{288156BD-A3B3-4B40-B6D3-7894EB569E7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57200" y="-228600"/>
            <a:ext cx="457200" cy="457200"/>
          </a:xfrm>
          <a:prstGeom prst="rect">
            <a:avLst/>
          </a:prstGeom>
        </p:spPr>
      </p:pic>
      <p:pic>
        <p:nvPicPr>
          <p:cNvPr id="21" name="Am-thanh-dau-tich-www_tiengdong_com">
            <a:hlinkClick r:id="" action="ppaction://media"/>
            <a:extLst>
              <a:ext uri="{FF2B5EF4-FFF2-40B4-BE49-F238E27FC236}">
                <a16:creationId xmlns:a16="http://schemas.microsoft.com/office/drawing/2014/main" id="{56418D36-789F-4406-9FD5-B3BA16101FA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66413" y="-604838"/>
            <a:ext cx="457200" cy="457200"/>
          </a:xfrm>
          <a:prstGeom prst="rect">
            <a:avLst/>
          </a:prstGeom>
        </p:spPr>
      </p:pic>
      <p:pic>
        <p:nvPicPr>
          <p:cNvPr id="22" name="Am-thanh-dau-tich-www_tiengdong_com">
            <a:hlinkClick r:id="" action="ppaction://media"/>
            <a:extLst>
              <a:ext uri="{FF2B5EF4-FFF2-40B4-BE49-F238E27FC236}">
                <a16:creationId xmlns:a16="http://schemas.microsoft.com/office/drawing/2014/main" id="{605139D4-E9B5-4040-A78F-E0809692E66D}"/>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1562318" y="-760567"/>
            <a:ext cx="457200" cy="457200"/>
          </a:xfrm>
          <a:prstGeom prst="rect">
            <a:avLst/>
          </a:prstGeom>
        </p:spPr>
      </p:pic>
      <p:pic>
        <p:nvPicPr>
          <p:cNvPr id="25" name="Picture 24">
            <a:extLst>
              <a:ext uri="{FF2B5EF4-FFF2-40B4-BE49-F238E27FC236}">
                <a16:creationId xmlns:a16="http://schemas.microsoft.com/office/drawing/2014/main" id="{0727215A-384E-45DD-848B-94D4E2943C78}"/>
              </a:ext>
            </a:extLst>
          </p:cNvPr>
          <p:cNvPicPr>
            <a:picLocks noChangeAspect="1"/>
          </p:cNvPicPr>
          <p:nvPr/>
        </p:nvPicPr>
        <p:blipFill>
          <a:blip r:embed="rId8"/>
          <a:stretch>
            <a:fillRect/>
          </a:stretch>
        </p:blipFill>
        <p:spPr>
          <a:xfrm>
            <a:off x="-778994" y="1799770"/>
            <a:ext cx="3712968" cy="3918079"/>
          </a:xfrm>
          <a:prstGeom prst="rect">
            <a:avLst/>
          </a:prstGeom>
        </p:spPr>
      </p:pic>
      <p:pic>
        <p:nvPicPr>
          <p:cNvPr id="26" name="Picture 25">
            <a:extLst>
              <a:ext uri="{FF2B5EF4-FFF2-40B4-BE49-F238E27FC236}">
                <a16:creationId xmlns:a16="http://schemas.microsoft.com/office/drawing/2014/main" id="{100E3AD5-AE54-42B2-804F-174E3EBBD735}"/>
              </a:ext>
            </a:extLst>
          </p:cNvPr>
          <p:cNvPicPr>
            <a:picLocks noChangeAspect="1"/>
          </p:cNvPicPr>
          <p:nvPr/>
        </p:nvPicPr>
        <p:blipFill>
          <a:blip r:embed="rId9"/>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22473570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800000">
                                      <p:cBhvr>
                                        <p:cTn id="11" dur="1000" fill="hold"/>
                                        <p:tgtEl>
                                          <p:spTgt spid="16"/>
                                        </p:tgtEl>
                                        <p:attrNameLst>
                                          <p:attrName>r</p:attrName>
                                        </p:attrNameLst>
                                      </p:cBhvr>
                                    </p:animRot>
                                  </p:childTnLst>
                                </p:cTn>
                              </p:par>
                              <p:par>
                                <p:cTn id="12" presetID="8" presetClass="emph" presetSubtype="0" fill="hold" nodeType="withEffect">
                                  <p:stCondLst>
                                    <p:cond delay="0"/>
                                  </p:stCondLst>
                                  <p:childTnLst>
                                    <p:animRot by="21600000">
                                      <p:cBhvr>
                                        <p:cTn id="13" dur="1000" fill="hold"/>
                                        <p:tgtEl>
                                          <p:spTgt spid="12"/>
                                        </p:tgtEl>
                                        <p:attrNameLst>
                                          <p:attrName>r</p:attrName>
                                        </p:attrNameLst>
                                      </p:cBhvr>
                                    </p:animRo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994"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800000">
                                      <p:cBhvr>
                                        <p:cTn id="20" dur="1000" fill="hold"/>
                                        <p:tgtEl>
                                          <p:spTgt spid="16"/>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1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994" fill="hold"/>
                                        <p:tgtEl>
                                          <p:spTgt spid="20"/>
                                        </p:tgtEl>
                                      </p:cBhvr>
                                    </p:cmd>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1800000">
                                      <p:cBhvr>
                                        <p:cTn id="29" dur="1000" fill="hold"/>
                                        <p:tgtEl>
                                          <p:spTgt spid="16"/>
                                        </p:tgtEl>
                                        <p:attrNameLst>
                                          <p:attrName>r</p:attrName>
                                        </p:attrNameLst>
                                      </p:cBhvr>
                                    </p:animRot>
                                  </p:childTnLst>
                                </p:cTn>
                              </p:par>
                              <p:par>
                                <p:cTn id="30" presetID="8" presetClass="emph" presetSubtype="0" fill="hold" nodeType="withEffect">
                                  <p:stCondLst>
                                    <p:cond delay="0"/>
                                  </p:stCondLst>
                                  <p:childTnLst>
                                    <p:animRot by="21600000">
                                      <p:cBhvr>
                                        <p:cTn id="31" dur="1000" fill="hold"/>
                                        <p:tgtEl>
                                          <p:spTgt spid="12"/>
                                        </p:tgtEl>
                                        <p:attrNameLst>
                                          <p:attrName>r</p:attrName>
                                        </p:attrNameLst>
                                      </p:cBhvr>
                                    </p:animRo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994"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2000" fill="hold"/>
                                        <p:tgtEl>
                                          <p:spTgt spid="16"/>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12"/>
                                        </p:tgtEl>
                                        <p:attrNameLst>
                                          <p:attrName>r</p:attrName>
                                        </p:attrNameLst>
                                      </p:cBhvr>
                                    </p:animRot>
                                  </p:child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99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9"/>
                </p:tgtEl>
              </p:cMediaNode>
            </p:audio>
            <p:audio>
              <p:cMediaNode vol="80000">
                <p:cTn id="45" fill="hold" display="0">
                  <p:stCondLst>
                    <p:cond delay="indefinite"/>
                  </p:stCondLst>
                  <p:endCondLst>
                    <p:cond evt="onStopAudio" delay="0">
                      <p:tgtEl>
                        <p:sldTgt/>
                      </p:tgtEl>
                    </p:cond>
                  </p:endCondLst>
                </p:cTn>
                <p:tgtEl>
                  <p:spTgt spid="20"/>
                </p:tgtEl>
              </p:cMediaNode>
            </p:audio>
            <p:audio>
              <p:cMediaNode vol="80000">
                <p:cTn id="46" fill="hold" display="0">
                  <p:stCondLst>
                    <p:cond delay="indefinite"/>
                  </p:stCondLst>
                  <p:endCondLst>
                    <p:cond evt="onStopAudio" delay="0">
                      <p:tgtEl>
                        <p:sldTgt/>
                      </p:tgtEl>
                    </p:cond>
                  </p:endCondLst>
                </p:cTn>
                <p:tgtEl>
                  <p:spTgt spid="21"/>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DF749-5755-4722-ADF4-F08D69AAA478}"/>
              </a:ext>
            </a:extLst>
          </p:cNvPr>
          <p:cNvPicPr>
            <a:picLocks noChangeAspect="1"/>
          </p:cNvPicPr>
          <p:nvPr/>
        </p:nvPicPr>
        <p:blipFill>
          <a:blip r:embed="rId4"/>
          <a:stretch>
            <a:fillRect/>
          </a:stretch>
        </p:blipFill>
        <p:spPr>
          <a:xfrm>
            <a:off x="2354278" y="1073016"/>
            <a:ext cx="4208880" cy="4070484"/>
          </a:xfrm>
          <a:prstGeom prst="rect">
            <a:avLst/>
          </a:prstGeom>
        </p:spPr>
      </p:pic>
      <p:sp>
        <p:nvSpPr>
          <p:cNvPr id="6" name="Rounded Rectangle 4">
            <a:extLst>
              <a:ext uri="{FF2B5EF4-FFF2-40B4-BE49-F238E27FC236}">
                <a16:creationId xmlns:a16="http://schemas.microsoft.com/office/drawing/2014/main" id="{6A8DBD90-2725-4803-9B6B-2F6FF3E8E927}"/>
              </a:ext>
            </a:extLst>
          </p:cNvPr>
          <p:cNvSpPr/>
          <p:nvPr/>
        </p:nvSpPr>
        <p:spPr>
          <a:xfrm>
            <a:off x="3227840" y="197471"/>
            <a:ext cx="2287588" cy="678074"/>
          </a:xfrm>
          <a:prstGeom prst="roundRect">
            <a:avLst/>
          </a:prstGeom>
          <a:solidFill>
            <a:schemeClr val="accent6">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b) 8 giờ</a:t>
            </a:r>
            <a:endParaRPr kumimoji="0" lang="en-US" sz="54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2CA3E1F1-0195-4643-B4AF-D0451D39EAD6}"/>
              </a:ext>
            </a:extLst>
          </p:cNvPr>
          <p:cNvGrpSpPr/>
          <p:nvPr/>
        </p:nvGrpSpPr>
        <p:grpSpPr>
          <a:xfrm>
            <a:off x="4483100" y="1627579"/>
            <a:ext cx="114300" cy="2772800"/>
            <a:chOff x="5562600" y="2246534"/>
            <a:chExt cx="152400" cy="3697066"/>
          </a:xfrm>
        </p:grpSpPr>
        <p:pic>
          <p:nvPicPr>
            <p:cNvPr id="13" name="Picture 12">
              <a:extLst>
                <a:ext uri="{FF2B5EF4-FFF2-40B4-BE49-F238E27FC236}">
                  <a16:creationId xmlns:a16="http://schemas.microsoft.com/office/drawing/2014/main" id="{B96BCD6F-3FA5-48DA-9DE5-78D379CE9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14" name="Rectangle: Rounded Corners 13">
              <a:extLst>
                <a:ext uri="{FF2B5EF4-FFF2-40B4-BE49-F238E27FC236}">
                  <a16:creationId xmlns:a16="http://schemas.microsoft.com/office/drawing/2014/main" id="{A29669C3-E6C9-447C-BC24-60285854ADD5}"/>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5" name="Rectangle 14">
            <a:extLst>
              <a:ext uri="{FF2B5EF4-FFF2-40B4-BE49-F238E27FC236}">
                <a16:creationId xmlns:a16="http://schemas.microsoft.com/office/drawing/2014/main" id="{0CB88BD9-9EEF-4550-B0BD-D36FD2924219}"/>
              </a:ext>
            </a:extLst>
          </p:cNvPr>
          <p:cNvSpPr/>
          <p:nvPr/>
        </p:nvSpPr>
        <p:spPr>
          <a:xfrm rot="19795885">
            <a:off x="4642362" y="2607396"/>
            <a:ext cx="983738" cy="68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E104759-2604-4449-8B88-144B010494E3}"/>
              </a:ext>
            </a:extLst>
          </p:cNvPr>
          <p:cNvGrpSpPr/>
          <p:nvPr/>
        </p:nvGrpSpPr>
        <p:grpSpPr>
          <a:xfrm rot="7192377">
            <a:off x="3755468" y="2802786"/>
            <a:ext cx="1575718" cy="457808"/>
            <a:chOff x="4585186" y="3690411"/>
            <a:chExt cx="2100957" cy="610410"/>
          </a:xfrm>
        </p:grpSpPr>
        <p:pic>
          <p:nvPicPr>
            <p:cNvPr id="17" name="Picture 16">
              <a:extLst>
                <a:ext uri="{FF2B5EF4-FFF2-40B4-BE49-F238E27FC236}">
                  <a16:creationId xmlns:a16="http://schemas.microsoft.com/office/drawing/2014/main" id="{28950F78-BEEE-4CC4-B0EB-480E5391B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28718">
              <a:off x="5202466" y="3532923"/>
              <a:ext cx="150618" cy="1385177"/>
            </a:xfrm>
            <a:prstGeom prst="rect">
              <a:avLst/>
            </a:prstGeom>
          </p:spPr>
        </p:pic>
        <p:sp>
          <p:nvSpPr>
            <p:cNvPr id="18" name="Rectangle: Rounded Corners 17">
              <a:extLst>
                <a:ext uri="{FF2B5EF4-FFF2-40B4-BE49-F238E27FC236}">
                  <a16:creationId xmlns:a16="http://schemas.microsoft.com/office/drawing/2014/main" id="{2AB87AD7-3A55-4826-A34A-36644EDB168C}"/>
                </a:ext>
              </a:extLst>
            </p:cNvPr>
            <p:cNvSpPr/>
            <p:nvPr/>
          </p:nvSpPr>
          <p:spPr>
            <a:xfrm rot="14507436">
              <a:off x="6121509" y="3195182"/>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9" name="Am-thanh-dau-tich-www_tiengdong_com">
            <a:hlinkClick r:id="" action="ppaction://media"/>
            <a:extLst>
              <a:ext uri="{FF2B5EF4-FFF2-40B4-BE49-F238E27FC236}">
                <a16:creationId xmlns:a16="http://schemas.microsoft.com/office/drawing/2014/main" id="{45AEE18E-6680-48E8-8F2C-ED21CD32BE75}"/>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531633" y="1411485"/>
            <a:ext cx="457200" cy="457200"/>
          </a:xfrm>
          <a:prstGeom prst="rect">
            <a:avLst/>
          </a:prstGeom>
        </p:spPr>
      </p:pic>
      <p:pic>
        <p:nvPicPr>
          <p:cNvPr id="20" name="Am-thanh-dau-tich-www_tiengdong_com">
            <a:hlinkClick r:id="" action="ppaction://media"/>
            <a:extLst>
              <a:ext uri="{FF2B5EF4-FFF2-40B4-BE49-F238E27FC236}">
                <a16:creationId xmlns:a16="http://schemas.microsoft.com/office/drawing/2014/main" id="{288156BD-A3B3-4B40-B6D3-7894EB569E7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57200" y="-228600"/>
            <a:ext cx="457200" cy="457200"/>
          </a:xfrm>
          <a:prstGeom prst="rect">
            <a:avLst/>
          </a:prstGeom>
        </p:spPr>
      </p:pic>
      <p:pic>
        <p:nvPicPr>
          <p:cNvPr id="21" name="Am-thanh-dau-tich-www_tiengdong_com">
            <a:hlinkClick r:id="" action="ppaction://media"/>
            <a:extLst>
              <a:ext uri="{FF2B5EF4-FFF2-40B4-BE49-F238E27FC236}">
                <a16:creationId xmlns:a16="http://schemas.microsoft.com/office/drawing/2014/main" id="{56418D36-789F-4406-9FD5-B3BA16101FA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66413" y="-604838"/>
            <a:ext cx="457200" cy="457200"/>
          </a:xfrm>
          <a:prstGeom prst="rect">
            <a:avLst/>
          </a:prstGeom>
        </p:spPr>
      </p:pic>
      <p:pic>
        <p:nvPicPr>
          <p:cNvPr id="22" name="Am-thanh-dau-tich-www_tiengdong_com">
            <a:hlinkClick r:id="" action="ppaction://media"/>
            <a:extLst>
              <a:ext uri="{FF2B5EF4-FFF2-40B4-BE49-F238E27FC236}">
                <a16:creationId xmlns:a16="http://schemas.microsoft.com/office/drawing/2014/main" id="{605139D4-E9B5-4040-A78F-E0809692E66D}"/>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1562318" y="-760567"/>
            <a:ext cx="457200" cy="457200"/>
          </a:xfrm>
          <a:prstGeom prst="rect">
            <a:avLst/>
          </a:prstGeom>
        </p:spPr>
      </p:pic>
      <p:pic>
        <p:nvPicPr>
          <p:cNvPr id="24" name="Am-thanh-dau-tich-www_tiengdong_com">
            <a:hlinkClick r:id="" action="ppaction://media"/>
            <a:extLst>
              <a:ext uri="{FF2B5EF4-FFF2-40B4-BE49-F238E27FC236}">
                <a16:creationId xmlns:a16="http://schemas.microsoft.com/office/drawing/2014/main" id="{0240E12F-0B5C-4D35-9F43-30915911BF8F}"/>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2552918" y="-760567"/>
            <a:ext cx="457200" cy="457200"/>
          </a:xfrm>
          <a:prstGeom prst="rect">
            <a:avLst/>
          </a:prstGeom>
        </p:spPr>
      </p:pic>
      <p:pic>
        <p:nvPicPr>
          <p:cNvPr id="25" name="Am-thanh-dau-tich-www_tiengdong_com">
            <a:hlinkClick r:id="" action="ppaction://media"/>
            <a:extLst>
              <a:ext uri="{FF2B5EF4-FFF2-40B4-BE49-F238E27FC236}">
                <a16:creationId xmlns:a16="http://schemas.microsoft.com/office/drawing/2014/main" id="{25400227-FD9E-4C6D-856C-81566856E60A}"/>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3314918" y="-833438"/>
            <a:ext cx="457200" cy="457200"/>
          </a:xfrm>
          <a:prstGeom prst="rect">
            <a:avLst/>
          </a:prstGeom>
        </p:spPr>
      </p:pic>
      <p:pic>
        <p:nvPicPr>
          <p:cNvPr id="26" name="Am-thanh-dau-tich-www_tiengdong_com">
            <a:hlinkClick r:id="" action="ppaction://media"/>
            <a:extLst>
              <a:ext uri="{FF2B5EF4-FFF2-40B4-BE49-F238E27FC236}">
                <a16:creationId xmlns:a16="http://schemas.microsoft.com/office/drawing/2014/main" id="{92B0B9FE-E387-4767-83BD-A9170CECD15C}"/>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254500" y="-833438"/>
            <a:ext cx="457200" cy="457200"/>
          </a:xfrm>
          <a:prstGeom prst="rect">
            <a:avLst/>
          </a:prstGeom>
        </p:spPr>
      </p:pic>
      <p:pic>
        <p:nvPicPr>
          <p:cNvPr id="27" name="Am-thanh-dau-tich-www_tiengdong_com">
            <a:hlinkClick r:id="" action="ppaction://media"/>
            <a:extLst>
              <a:ext uri="{FF2B5EF4-FFF2-40B4-BE49-F238E27FC236}">
                <a16:creationId xmlns:a16="http://schemas.microsoft.com/office/drawing/2014/main" id="{62010CAE-BAF1-4576-B313-E442981C44CE}"/>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965482" y="-984405"/>
            <a:ext cx="457200" cy="457200"/>
          </a:xfrm>
          <a:prstGeom prst="rect">
            <a:avLst/>
          </a:prstGeom>
        </p:spPr>
      </p:pic>
      <p:pic>
        <p:nvPicPr>
          <p:cNvPr id="30" name="Picture 29">
            <a:extLst>
              <a:ext uri="{FF2B5EF4-FFF2-40B4-BE49-F238E27FC236}">
                <a16:creationId xmlns:a16="http://schemas.microsoft.com/office/drawing/2014/main" id="{F49EB292-4954-47A7-BFC5-0D8A3BF32EDD}"/>
              </a:ext>
            </a:extLst>
          </p:cNvPr>
          <p:cNvPicPr>
            <a:picLocks noChangeAspect="1"/>
          </p:cNvPicPr>
          <p:nvPr/>
        </p:nvPicPr>
        <p:blipFill>
          <a:blip r:embed="rId8"/>
          <a:stretch>
            <a:fillRect/>
          </a:stretch>
        </p:blipFill>
        <p:spPr>
          <a:xfrm>
            <a:off x="-778994" y="1799770"/>
            <a:ext cx="3712968" cy="3918079"/>
          </a:xfrm>
          <a:prstGeom prst="rect">
            <a:avLst/>
          </a:prstGeom>
        </p:spPr>
      </p:pic>
      <p:pic>
        <p:nvPicPr>
          <p:cNvPr id="31" name="Picture 30">
            <a:extLst>
              <a:ext uri="{FF2B5EF4-FFF2-40B4-BE49-F238E27FC236}">
                <a16:creationId xmlns:a16="http://schemas.microsoft.com/office/drawing/2014/main" id="{996FCC76-A893-4B98-925A-BD51A311D9CE}"/>
              </a:ext>
            </a:extLst>
          </p:cNvPr>
          <p:cNvPicPr>
            <a:picLocks noChangeAspect="1"/>
          </p:cNvPicPr>
          <p:nvPr/>
        </p:nvPicPr>
        <p:blipFill>
          <a:blip r:embed="rId9"/>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37131885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800000">
                                      <p:cBhvr>
                                        <p:cTn id="11" dur="1000" fill="hold"/>
                                        <p:tgtEl>
                                          <p:spTgt spid="16"/>
                                        </p:tgtEl>
                                        <p:attrNameLst>
                                          <p:attrName>r</p:attrName>
                                        </p:attrNameLst>
                                      </p:cBhvr>
                                    </p:animRot>
                                  </p:childTnLst>
                                </p:cTn>
                              </p:par>
                              <p:par>
                                <p:cTn id="12" presetID="8" presetClass="emph" presetSubtype="0" fill="hold" nodeType="withEffect">
                                  <p:stCondLst>
                                    <p:cond delay="0"/>
                                  </p:stCondLst>
                                  <p:childTnLst>
                                    <p:animRot by="21600000">
                                      <p:cBhvr>
                                        <p:cTn id="13" dur="1000" fill="hold"/>
                                        <p:tgtEl>
                                          <p:spTgt spid="12"/>
                                        </p:tgtEl>
                                        <p:attrNameLst>
                                          <p:attrName>r</p:attrName>
                                        </p:attrNameLst>
                                      </p:cBhvr>
                                    </p:animRo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994"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800000">
                                      <p:cBhvr>
                                        <p:cTn id="20" dur="1000" fill="hold"/>
                                        <p:tgtEl>
                                          <p:spTgt spid="16"/>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1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994" fill="hold"/>
                                        <p:tgtEl>
                                          <p:spTgt spid="20"/>
                                        </p:tgtEl>
                                      </p:cBhvr>
                                    </p:cmd>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1800000">
                                      <p:cBhvr>
                                        <p:cTn id="29" dur="1000" fill="hold"/>
                                        <p:tgtEl>
                                          <p:spTgt spid="16"/>
                                        </p:tgtEl>
                                        <p:attrNameLst>
                                          <p:attrName>r</p:attrName>
                                        </p:attrNameLst>
                                      </p:cBhvr>
                                    </p:animRot>
                                  </p:childTnLst>
                                </p:cTn>
                              </p:par>
                              <p:par>
                                <p:cTn id="30" presetID="8" presetClass="emph" presetSubtype="0" fill="hold" nodeType="withEffect">
                                  <p:stCondLst>
                                    <p:cond delay="0"/>
                                  </p:stCondLst>
                                  <p:childTnLst>
                                    <p:animRot by="21600000">
                                      <p:cBhvr>
                                        <p:cTn id="31" dur="1000" fill="hold"/>
                                        <p:tgtEl>
                                          <p:spTgt spid="12"/>
                                        </p:tgtEl>
                                        <p:attrNameLst>
                                          <p:attrName>r</p:attrName>
                                        </p:attrNameLst>
                                      </p:cBhvr>
                                    </p:animRo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994"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2000" fill="hold"/>
                                        <p:tgtEl>
                                          <p:spTgt spid="16"/>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12"/>
                                        </p:tgtEl>
                                        <p:attrNameLst>
                                          <p:attrName>r</p:attrName>
                                        </p:attrNameLst>
                                      </p:cBhvr>
                                    </p:animRot>
                                  </p:child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994" fill="hold"/>
                                        <p:tgtEl>
                                          <p:spTgt spid="22"/>
                                        </p:tgtEl>
                                      </p:cBhvr>
                                    </p:cmd>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12"/>
                                        </p:tgtEl>
                                        <p:attrNameLst>
                                          <p:attrName>r</p:attrName>
                                        </p:attrNameLst>
                                      </p:cBhvr>
                                    </p:animRot>
                                  </p:childTnLst>
                                </p:cTn>
                              </p:par>
                              <p:par>
                                <p:cTn id="48" presetID="8" presetClass="emph" presetSubtype="0" fill="hold" nodeType="withEffect">
                                  <p:stCondLst>
                                    <p:cond delay="0"/>
                                  </p:stCondLst>
                                  <p:childTnLst>
                                    <p:animRot by="1800000">
                                      <p:cBhvr>
                                        <p:cTn id="49" dur="2000" fill="hold"/>
                                        <p:tgtEl>
                                          <p:spTgt spid="16"/>
                                        </p:tgtEl>
                                        <p:attrNameLst>
                                          <p:attrName>r</p:attrName>
                                        </p:attrNameLst>
                                      </p:cBhvr>
                                    </p:animRot>
                                  </p:childTnLst>
                                </p:cTn>
                              </p:par>
                            </p:childTnLst>
                          </p:cTn>
                        </p:par>
                        <p:par>
                          <p:cTn id="50" fill="hold">
                            <p:stCondLst>
                              <p:cond delay="2000"/>
                            </p:stCondLst>
                            <p:childTnLst>
                              <p:par>
                                <p:cTn id="51" presetID="1" presetClass="mediacall" presetSubtype="0" fill="hold" nodeType="afterEffect">
                                  <p:stCondLst>
                                    <p:cond delay="0"/>
                                  </p:stCondLst>
                                  <p:childTnLst>
                                    <p:cmd type="call" cmd="playFrom(0.0)">
                                      <p:cBhvr>
                                        <p:cTn id="52" dur="994" fill="hold"/>
                                        <p:tgtEl>
                                          <p:spTgt spid="24"/>
                                        </p:tgtEl>
                                      </p:cBhvr>
                                    </p:cmd>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1600000">
                                      <p:cBhvr>
                                        <p:cTn id="56" dur="2000" fill="hold"/>
                                        <p:tgtEl>
                                          <p:spTgt spid="12"/>
                                        </p:tgtEl>
                                        <p:attrNameLst>
                                          <p:attrName>r</p:attrName>
                                        </p:attrNameLst>
                                      </p:cBhvr>
                                    </p:animRot>
                                  </p:childTnLst>
                                </p:cTn>
                              </p:par>
                              <p:par>
                                <p:cTn id="57" presetID="8" presetClass="emph" presetSubtype="0" fill="hold" nodeType="withEffect">
                                  <p:stCondLst>
                                    <p:cond delay="0"/>
                                  </p:stCondLst>
                                  <p:childTnLst>
                                    <p:animRot by="1800000">
                                      <p:cBhvr>
                                        <p:cTn id="58" dur="2000" fill="hold"/>
                                        <p:tgtEl>
                                          <p:spTgt spid="16"/>
                                        </p:tgtEl>
                                        <p:attrNameLst>
                                          <p:attrName>r</p:attrName>
                                        </p:attrNameLst>
                                      </p:cBhvr>
                                    </p:animRot>
                                  </p:childTnLst>
                                </p:cTn>
                              </p:par>
                            </p:childTnLst>
                          </p:cTn>
                        </p:par>
                        <p:par>
                          <p:cTn id="59" fill="hold">
                            <p:stCondLst>
                              <p:cond delay="2000"/>
                            </p:stCondLst>
                            <p:childTnLst>
                              <p:par>
                                <p:cTn id="60" presetID="1" presetClass="mediacall" presetSubtype="0" fill="hold" nodeType="afterEffect">
                                  <p:stCondLst>
                                    <p:cond delay="0"/>
                                  </p:stCondLst>
                                  <p:childTnLst>
                                    <p:cmd type="call" cmd="playFrom(0.0)">
                                      <p:cBhvr>
                                        <p:cTn id="61" dur="994" fill="hold"/>
                                        <p:tgtEl>
                                          <p:spTgt spid="25"/>
                                        </p:tgtEl>
                                      </p:cBhvr>
                                    </p:cmd>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12"/>
                                        </p:tgtEl>
                                        <p:attrNameLst>
                                          <p:attrName>r</p:attrName>
                                        </p:attrNameLst>
                                      </p:cBhvr>
                                    </p:animRot>
                                  </p:childTnLst>
                                </p:cTn>
                              </p:par>
                              <p:par>
                                <p:cTn id="66" presetID="8" presetClass="emph" presetSubtype="0" fill="hold" nodeType="withEffect">
                                  <p:stCondLst>
                                    <p:cond delay="0"/>
                                  </p:stCondLst>
                                  <p:childTnLst>
                                    <p:animRot by="1800000">
                                      <p:cBhvr>
                                        <p:cTn id="67" dur="2000" fill="hold"/>
                                        <p:tgtEl>
                                          <p:spTgt spid="16"/>
                                        </p:tgtEl>
                                        <p:attrNameLst>
                                          <p:attrName>r</p:attrName>
                                        </p:attrNameLst>
                                      </p:cBhvr>
                                    </p:animRot>
                                  </p:childTnLst>
                                </p:cTn>
                              </p:par>
                            </p:childTnLst>
                          </p:cTn>
                        </p:par>
                        <p:par>
                          <p:cTn id="68" fill="hold">
                            <p:stCondLst>
                              <p:cond delay="2000"/>
                            </p:stCondLst>
                            <p:childTnLst>
                              <p:par>
                                <p:cTn id="69" presetID="1" presetClass="mediacall" presetSubtype="0" fill="hold" nodeType="afterEffect">
                                  <p:stCondLst>
                                    <p:cond delay="0"/>
                                  </p:stCondLst>
                                  <p:childTnLst>
                                    <p:cmd type="call" cmd="playFrom(0.0)">
                                      <p:cBhvr>
                                        <p:cTn id="70" dur="994" fill="hold"/>
                                        <p:tgtEl>
                                          <p:spTgt spid="26"/>
                                        </p:tgtEl>
                                      </p:cBhvr>
                                    </p:cmd>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nodeType="clickEffect">
                                  <p:stCondLst>
                                    <p:cond delay="0"/>
                                  </p:stCondLst>
                                  <p:childTnLst>
                                    <p:animRot by="21600000">
                                      <p:cBhvr>
                                        <p:cTn id="74" dur="2000" fill="hold"/>
                                        <p:tgtEl>
                                          <p:spTgt spid="12"/>
                                        </p:tgtEl>
                                        <p:attrNameLst>
                                          <p:attrName>r</p:attrName>
                                        </p:attrNameLst>
                                      </p:cBhvr>
                                    </p:animRot>
                                  </p:childTnLst>
                                </p:cTn>
                              </p:par>
                              <p:par>
                                <p:cTn id="75" presetID="8" presetClass="emph" presetSubtype="0" fill="hold" nodeType="withEffect">
                                  <p:stCondLst>
                                    <p:cond delay="0"/>
                                  </p:stCondLst>
                                  <p:childTnLst>
                                    <p:animRot by="1800000">
                                      <p:cBhvr>
                                        <p:cTn id="76" dur="2000" fill="hold"/>
                                        <p:tgtEl>
                                          <p:spTgt spid="16"/>
                                        </p:tgtEl>
                                        <p:attrNameLst>
                                          <p:attrName>r</p:attrName>
                                        </p:attrNameLst>
                                      </p:cBhvr>
                                    </p:animRot>
                                  </p:childTnLst>
                                </p:cTn>
                              </p:par>
                            </p:childTnLst>
                          </p:cTn>
                        </p:par>
                        <p:par>
                          <p:cTn id="77" fill="hold">
                            <p:stCondLst>
                              <p:cond delay="2000"/>
                            </p:stCondLst>
                            <p:childTnLst>
                              <p:par>
                                <p:cTn id="78" presetID="1" presetClass="mediacall" presetSubtype="0" fill="hold" nodeType="afterEffect">
                                  <p:stCondLst>
                                    <p:cond delay="0"/>
                                  </p:stCondLst>
                                  <p:childTnLst>
                                    <p:cmd type="call" cmd="playFrom(0.0)">
                                      <p:cBhvr>
                                        <p:cTn id="79" dur="99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19"/>
                </p:tgtEl>
              </p:cMediaNode>
            </p:audio>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audio>
              <p:cMediaNode vol="80000">
                <p:cTn id="84" fill="hold" display="0">
                  <p:stCondLst>
                    <p:cond delay="indefinite"/>
                  </p:stCondLst>
                  <p:endCondLst>
                    <p:cond evt="onStopAudio" delay="0">
                      <p:tgtEl>
                        <p:sldTgt/>
                      </p:tgtEl>
                    </p:cond>
                  </p:endCondLst>
                </p:cTn>
                <p:tgtEl>
                  <p:spTgt spid="24"/>
                </p:tgtEl>
              </p:cMediaNode>
            </p:audio>
            <p:audio>
              <p:cMediaNode vol="80000">
                <p:cTn id="85" fill="hold" display="0">
                  <p:stCondLst>
                    <p:cond delay="indefinite"/>
                  </p:stCondLst>
                  <p:endCondLst>
                    <p:cond evt="onStopAudio" delay="0">
                      <p:tgtEl>
                        <p:sldTgt/>
                      </p:tgtEl>
                    </p:cond>
                  </p:endCondLst>
                </p:cTn>
                <p:tgtEl>
                  <p:spTgt spid="25"/>
                </p:tgtEl>
              </p:cMediaNode>
            </p:audio>
            <p:audio>
              <p:cMediaNode vol="80000">
                <p:cTn id="86" fill="hold" display="0">
                  <p:stCondLst>
                    <p:cond delay="indefinite"/>
                  </p:stCondLst>
                  <p:endCondLst>
                    <p:cond evt="onStopAudio" delay="0">
                      <p:tgtEl>
                        <p:sldTgt/>
                      </p:tgtEl>
                    </p:cond>
                  </p:endCondLst>
                </p:cTn>
                <p:tgtEl>
                  <p:spTgt spid="26"/>
                </p:tgtEl>
              </p:cMediaNode>
            </p:audio>
            <p:audio>
              <p:cMediaNode vol="80000">
                <p:cTn id="87" fill="hold" display="0">
                  <p:stCondLst>
                    <p:cond delay="indefinite"/>
                  </p:stCondLst>
                  <p:endCondLst>
                    <p:cond evt="onStopAudio" delay="0">
                      <p:tgtEl>
                        <p:sldTgt/>
                      </p:tgtEl>
                    </p:cond>
                  </p:endCondLst>
                </p:cTn>
                <p:tgtEl>
                  <p:spTgt spid="27"/>
                </p:tgtEl>
              </p:cMediaNode>
            </p:audio>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DF749-5755-4722-ADF4-F08D69AAA478}"/>
              </a:ext>
            </a:extLst>
          </p:cNvPr>
          <p:cNvPicPr>
            <a:picLocks noChangeAspect="1"/>
          </p:cNvPicPr>
          <p:nvPr/>
        </p:nvPicPr>
        <p:blipFill>
          <a:blip r:embed="rId4"/>
          <a:stretch>
            <a:fillRect/>
          </a:stretch>
        </p:blipFill>
        <p:spPr>
          <a:xfrm>
            <a:off x="2354278" y="1073016"/>
            <a:ext cx="4208880" cy="4070484"/>
          </a:xfrm>
          <a:prstGeom prst="rect">
            <a:avLst/>
          </a:prstGeom>
        </p:spPr>
      </p:pic>
      <p:sp>
        <p:nvSpPr>
          <p:cNvPr id="6" name="Rounded Rectangle 4">
            <a:extLst>
              <a:ext uri="{FF2B5EF4-FFF2-40B4-BE49-F238E27FC236}">
                <a16:creationId xmlns:a16="http://schemas.microsoft.com/office/drawing/2014/main" id="{6A8DBD90-2725-4803-9B6B-2F6FF3E8E927}"/>
              </a:ext>
            </a:extLst>
          </p:cNvPr>
          <p:cNvSpPr/>
          <p:nvPr/>
        </p:nvSpPr>
        <p:spPr>
          <a:xfrm>
            <a:off x="3227840" y="197471"/>
            <a:ext cx="2287588" cy="678074"/>
          </a:xfrm>
          <a:prstGeom prst="roundRect">
            <a:avLst/>
          </a:prstGeom>
          <a:solidFill>
            <a:schemeClr val="accent6">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c) 7 giờ</a:t>
            </a:r>
            <a:endParaRPr kumimoji="0" lang="en-US" sz="54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2CA3E1F1-0195-4643-B4AF-D0451D39EAD6}"/>
              </a:ext>
            </a:extLst>
          </p:cNvPr>
          <p:cNvGrpSpPr/>
          <p:nvPr/>
        </p:nvGrpSpPr>
        <p:grpSpPr>
          <a:xfrm>
            <a:off x="4483100" y="1627579"/>
            <a:ext cx="114300" cy="2772800"/>
            <a:chOff x="5562600" y="2246534"/>
            <a:chExt cx="152400" cy="3697066"/>
          </a:xfrm>
        </p:grpSpPr>
        <p:pic>
          <p:nvPicPr>
            <p:cNvPr id="13" name="Picture 12">
              <a:extLst>
                <a:ext uri="{FF2B5EF4-FFF2-40B4-BE49-F238E27FC236}">
                  <a16:creationId xmlns:a16="http://schemas.microsoft.com/office/drawing/2014/main" id="{B96BCD6F-3FA5-48DA-9DE5-78D379CE9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14" name="Rectangle: Rounded Corners 13">
              <a:extLst>
                <a:ext uri="{FF2B5EF4-FFF2-40B4-BE49-F238E27FC236}">
                  <a16:creationId xmlns:a16="http://schemas.microsoft.com/office/drawing/2014/main" id="{A29669C3-E6C9-447C-BC24-60285854ADD5}"/>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5" name="Rectangle 14">
            <a:extLst>
              <a:ext uri="{FF2B5EF4-FFF2-40B4-BE49-F238E27FC236}">
                <a16:creationId xmlns:a16="http://schemas.microsoft.com/office/drawing/2014/main" id="{0CB88BD9-9EEF-4550-B0BD-D36FD2924219}"/>
              </a:ext>
            </a:extLst>
          </p:cNvPr>
          <p:cNvSpPr/>
          <p:nvPr/>
        </p:nvSpPr>
        <p:spPr>
          <a:xfrm rot="19795885">
            <a:off x="4642362" y="2607396"/>
            <a:ext cx="983738" cy="68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E104759-2604-4449-8B88-144B010494E3}"/>
              </a:ext>
            </a:extLst>
          </p:cNvPr>
          <p:cNvGrpSpPr/>
          <p:nvPr/>
        </p:nvGrpSpPr>
        <p:grpSpPr>
          <a:xfrm rot="7192377">
            <a:off x="3755468" y="2802786"/>
            <a:ext cx="1575718" cy="457808"/>
            <a:chOff x="4585186" y="3690411"/>
            <a:chExt cx="2100957" cy="610410"/>
          </a:xfrm>
        </p:grpSpPr>
        <p:pic>
          <p:nvPicPr>
            <p:cNvPr id="17" name="Picture 16">
              <a:extLst>
                <a:ext uri="{FF2B5EF4-FFF2-40B4-BE49-F238E27FC236}">
                  <a16:creationId xmlns:a16="http://schemas.microsoft.com/office/drawing/2014/main" id="{28950F78-BEEE-4CC4-B0EB-480E5391B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28718">
              <a:off x="5202466" y="3532923"/>
              <a:ext cx="150618" cy="1385177"/>
            </a:xfrm>
            <a:prstGeom prst="rect">
              <a:avLst/>
            </a:prstGeom>
          </p:spPr>
        </p:pic>
        <p:sp>
          <p:nvSpPr>
            <p:cNvPr id="18" name="Rectangle: Rounded Corners 17">
              <a:extLst>
                <a:ext uri="{FF2B5EF4-FFF2-40B4-BE49-F238E27FC236}">
                  <a16:creationId xmlns:a16="http://schemas.microsoft.com/office/drawing/2014/main" id="{2AB87AD7-3A55-4826-A34A-36644EDB168C}"/>
                </a:ext>
              </a:extLst>
            </p:cNvPr>
            <p:cNvSpPr/>
            <p:nvPr/>
          </p:nvSpPr>
          <p:spPr>
            <a:xfrm rot="14507436">
              <a:off x="6121509" y="3195182"/>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9" name="Am-thanh-dau-tich-www_tiengdong_com">
            <a:hlinkClick r:id="" action="ppaction://media"/>
            <a:extLst>
              <a:ext uri="{FF2B5EF4-FFF2-40B4-BE49-F238E27FC236}">
                <a16:creationId xmlns:a16="http://schemas.microsoft.com/office/drawing/2014/main" id="{45AEE18E-6680-48E8-8F2C-ED21CD32BE75}"/>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531633" y="1411485"/>
            <a:ext cx="457200" cy="457200"/>
          </a:xfrm>
          <a:prstGeom prst="rect">
            <a:avLst/>
          </a:prstGeom>
        </p:spPr>
      </p:pic>
      <p:pic>
        <p:nvPicPr>
          <p:cNvPr id="20" name="Am-thanh-dau-tich-www_tiengdong_com">
            <a:hlinkClick r:id="" action="ppaction://media"/>
            <a:extLst>
              <a:ext uri="{FF2B5EF4-FFF2-40B4-BE49-F238E27FC236}">
                <a16:creationId xmlns:a16="http://schemas.microsoft.com/office/drawing/2014/main" id="{288156BD-A3B3-4B40-B6D3-7894EB569E7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57200" y="-228600"/>
            <a:ext cx="457200" cy="457200"/>
          </a:xfrm>
          <a:prstGeom prst="rect">
            <a:avLst/>
          </a:prstGeom>
        </p:spPr>
      </p:pic>
      <p:pic>
        <p:nvPicPr>
          <p:cNvPr id="21" name="Am-thanh-dau-tich-www_tiengdong_com">
            <a:hlinkClick r:id="" action="ppaction://media"/>
            <a:extLst>
              <a:ext uri="{FF2B5EF4-FFF2-40B4-BE49-F238E27FC236}">
                <a16:creationId xmlns:a16="http://schemas.microsoft.com/office/drawing/2014/main" id="{56418D36-789F-4406-9FD5-B3BA16101FA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66413" y="-604838"/>
            <a:ext cx="457200" cy="457200"/>
          </a:xfrm>
          <a:prstGeom prst="rect">
            <a:avLst/>
          </a:prstGeom>
        </p:spPr>
      </p:pic>
      <p:pic>
        <p:nvPicPr>
          <p:cNvPr id="22" name="Am-thanh-dau-tich-www_tiengdong_com">
            <a:hlinkClick r:id="" action="ppaction://media"/>
            <a:extLst>
              <a:ext uri="{FF2B5EF4-FFF2-40B4-BE49-F238E27FC236}">
                <a16:creationId xmlns:a16="http://schemas.microsoft.com/office/drawing/2014/main" id="{605139D4-E9B5-4040-A78F-E0809692E66D}"/>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1562318" y="-760567"/>
            <a:ext cx="457200" cy="457200"/>
          </a:xfrm>
          <a:prstGeom prst="rect">
            <a:avLst/>
          </a:prstGeom>
        </p:spPr>
      </p:pic>
      <p:pic>
        <p:nvPicPr>
          <p:cNvPr id="24" name="Am-thanh-dau-tich-www_tiengdong_com">
            <a:hlinkClick r:id="" action="ppaction://media"/>
            <a:extLst>
              <a:ext uri="{FF2B5EF4-FFF2-40B4-BE49-F238E27FC236}">
                <a16:creationId xmlns:a16="http://schemas.microsoft.com/office/drawing/2014/main" id="{0240E12F-0B5C-4D35-9F43-30915911BF8F}"/>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2552918" y="-760567"/>
            <a:ext cx="457200" cy="457200"/>
          </a:xfrm>
          <a:prstGeom prst="rect">
            <a:avLst/>
          </a:prstGeom>
        </p:spPr>
      </p:pic>
      <p:pic>
        <p:nvPicPr>
          <p:cNvPr id="25" name="Am-thanh-dau-tich-www_tiengdong_com">
            <a:hlinkClick r:id="" action="ppaction://media"/>
            <a:extLst>
              <a:ext uri="{FF2B5EF4-FFF2-40B4-BE49-F238E27FC236}">
                <a16:creationId xmlns:a16="http://schemas.microsoft.com/office/drawing/2014/main" id="{25400227-FD9E-4C6D-856C-81566856E60A}"/>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3314918" y="-833438"/>
            <a:ext cx="457200" cy="457200"/>
          </a:xfrm>
          <a:prstGeom prst="rect">
            <a:avLst/>
          </a:prstGeom>
        </p:spPr>
      </p:pic>
      <p:pic>
        <p:nvPicPr>
          <p:cNvPr id="26" name="Am-thanh-dau-tich-www_tiengdong_com">
            <a:hlinkClick r:id="" action="ppaction://media"/>
            <a:extLst>
              <a:ext uri="{FF2B5EF4-FFF2-40B4-BE49-F238E27FC236}">
                <a16:creationId xmlns:a16="http://schemas.microsoft.com/office/drawing/2014/main" id="{92B0B9FE-E387-4767-83BD-A9170CECD15C}"/>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254500" y="-833438"/>
            <a:ext cx="457200" cy="457200"/>
          </a:xfrm>
          <a:prstGeom prst="rect">
            <a:avLst/>
          </a:prstGeom>
        </p:spPr>
      </p:pic>
      <p:pic>
        <p:nvPicPr>
          <p:cNvPr id="29" name="Picture 28">
            <a:extLst>
              <a:ext uri="{FF2B5EF4-FFF2-40B4-BE49-F238E27FC236}">
                <a16:creationId xmlns:a16="http://schemas.microsoft.com/office/drawing/2014/main" id="{753F4964-38AD-4DA2-91CD-20C87DCBA148}"/>
              </a:ext>
            </a:extLst>
          </p:cNvPr>
          <p:cNvPicPr>
            <a:picLocks noChangeAspect="1"/>
          </p:cNvPicPr>
          <p:nvPr/>
        </p:nvPicPr>
        <p:blipFill>
          <a:blip r:embed="rId8"/>
          <a:stretch>
            <a:fillRect/>
          </a:stretch>
        </p:blipFill>
        <p:spPr>
          <a:xfrm>
            <a:off x="-778994" y="1799770"/>
            <a:ext cx="3712968" cy="3918079"/>
          </a:xfrm>
          <a:prstGeom prst="rect">
            <a:avLst/>
          </a:prstGeom>
        </p:spPr>
      </p:pic>
      <p:pic>
        <p:nvPicPr>
          <p:cNvPr id="30" name="Picture 29">
            <a:extLst>
              <a:ext uri="{FF2B5EF4-FFF2-40B4-BE49-F238E27FC236}">
                <a16:creationId xmlns:a16="http://schemas.microsoft.com/office/drawing/2014/main" id="{8408BDB6-A0CE-451D-8086-7BDB25D8AD94}"/>
              </a:ext>
            </a:extLst>
          </p:cNvPr>
          <p:cNvPicPr>
            <a:picLocks noChangeAspect="1"/>
          </p:cNvPicPr>
          <p:nvPr/>
        </p:nvPicPr>
        <p:blipFill>
          <a:blip r:embed="rId9"/>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28072319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800000">
                                      <p:cBhvr>
                                        <p:cTn id="11" dur="1000" fill="hold"/>
                                        <p:tgtEl>
                                          <p:spTgt spid="16"/>
                                        </p:tgtEl>
                                        <p:attrNameLst>
                                          <p:attrName>r</p:attrName>
                                        </p:attrNameLst>
                                      </p:cBhvr>
                                    </p:animRot>
                                  </p:childTnLst>
                                </p:cTn>
                              </p:par>
                              <p:par>
                                <p:cTn id="12" presetID="8" presetClass="emph" presetSubtype="0" fill="hold" nodeType="withEffect">
                                  <p:stCondLst>
                                    <p:cond delay="0"/>
                                  </p:stCondLst>
                                  <p:childTnLst>
                                    <p:animRot by="21600000">
                                      <p:cBhvr>
                                        <p:cTn id="13" dur="1000" fill="hold"/>
                                        <p:tgtEl>
                                          <p:spTgt spid="12"/>
                                        </p:tgtEl>
                                        <p:attrNameLst>
                                          <p:attrName>r</p:attrName>
                                        </p:attrNameLst>
                                      </p:cBhvr>
                                    </p:animRo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994"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800000">
                                      <p:cBhvr>
                                        <p:cTn id="20" dur="1000" fill="hold"/>
                                        <p:tgtEl>
                                          <p:spTgt spid="16"/>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1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994" fill="hold"/>
                                        <p:tgtEl>
                                          <p:spTgt spid="20"/>
                                        </p:tgtEl>
                                      </p:cBhvr>
                                    </p:cmd>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1800000">
                                      <p:cBhvr>
                                        <p:cTn id="29" dur="1000" fill="hold"/>
                                        <p:tgtEl>
                                          <p:spTgt spid="16"/>
                                        </p:tgtEl>
                                        <p:attrNameLst>
                                          <p:attrName>r</p:attrName>
                                        </p:attrNameLst>
                                      </p:cBhvr>
                                    </p:animRot>
                                  </p:childTnLst>
                                </p:cTn>
                              </p:par>
                              <p:par>
                                <p:cTn id="30" presetID="8" presetClass="emph" presetSubtype="0" fill="hold" nodeType="withEffect">
                                  <p:stCondLst>
                                    <p:cond delay="0"/>
                                  </p:stCondLst>
                                  <p:childTnLst>
                                    <p:animRot by="21600000">
                                      <p:cBhvr>
                                        <p:cTn id="31" dur="1000" fill="hold"/>
                                        <p:tgtEl>
                                          <p:spTgt spid="12"/>
                                        </p:tgtEl>
                                        <p:attrNameLst>
                                          <p:attrName>r</p:attrName>
                                        </p:attrNameLst>
                                      </p:cBhvr>
                                    </p:animRo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994"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2000" fill="hold"/>
                                        <p:tgtEl>
                                          <p:spTgt spid="16"/>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12"/>
                                        </p:tgtEl>
                                        <p:attrNameLst>
                                          <p:attrName>r</p:attrName>
                                        </p:attrNameLst>
                                      </p:cBhvr>
                                    </p:animRot>
                                  </p:child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994" fill="hold"/>
                                        <p:tgtEl>
                                          <p:spTgt spid="22"/>
                                        </p:tgtEl>
                                      </p:cBhvr>
                                    </p:cmd>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12"/>
                                        </p:tgtEl>
                                        <p:attrNameLst>
                                          <p:attrName>r</p:attrName>
                                        </p:attrNameLst>
                                      </p:cBhvr>
                                    </p:animRot>
                                  </p:childTnLst>
                                </p:cTn>
                              </p:par>
                              <p:par>
                                <p:cTn id="48" presetID="8" presetClass="emph" presetSubtype="0" fill="hold" nodeType="withEffect">
                                  <p:stCondLst>
                                    <p:cond delay="0"/>
                                  </p:stCondLst>
                                  <p:childTnLst>
                                    <p:animRot by="1800000">
                                      <p:cBhvr>
                                        <p:cTn id="49" dur="2000" fill="hold"/>
                                        <p:tgtEl>
                                          <p:spTgt spid="16"/>
                                        </p:tgtEl>
                                        <p:attrNameLst>
                                          <p:attrName>r</p:attrName>
                                        </p:attrNameLst>
                                      </p:cBhvr>
                                    </p:animRot>
                                  </p:childTnLst>
                                </p:cTn>
                              </p:par>
                            </p:childTnLst>
                          </p:cTn>
                        </p:par>
                        <p:par>
                          <p:cTn id="50" fill="hold">
                            <p:stCondLst>
                              <p:cond delay="2000"/>
                            </p:stCondLst>
                            <p:childTnLst>
                              <p:par>
                                <p:cTn id="51" presetID="1" presetClass="mediacall" presetSubtype="0" fill="hold" nodeType="afterEffect">
                                  <p:stCondLst>
                                    <p:cond delay="0"/>
                                  </p:stCondLst>
                                  <p:childTnLst>
                                    <p:cmd type="call" cmd="playFrom(0.0)">
                                      <p:cBhvr>
                                        <p:cTn id="52" dur="994" fill="hold"/>
                                        <p:tgtEl>
                                          <p:spTgt spid="24"/>
                                        </p:tgtEl>
                                      </p:cBhvr>
                                    </p:cmd>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1600000">
                                      <p:cBhvr>
                                        <p:cTn id="56" dur="2000" fill="hold"/>
                                        <p:tgtEl>
                                          <p:spTgt spid="12"/>
                                        </p:tgtEl>
                                        <p:attrNameLst>
                                          <p:attrName>r</p:attrName>
                                        </p:attrNameLst>
                                      </p:cBhvr>
                                    </p:animRot>
                                  </p:childTnLst>
                                </p:cTn>
                              </p:par>
                              <p:par>
                                <p:cTn id="57" presetID="8" presetClass="emph" presetSubtype="0" fill="hold" nodeType="withEffect">
                                  <p:stCondLst>
                                    <p:cond delay="0"/>
                                  </p:stCondLst>
                                  <p:childTnLst>
                                    <p:animRot by="1800000">
                                      <p:cBhvr>
                                        <p:cTn id="58" dur="2000" fill="hold"/>
                                        <p:tgtEl>
                                          <p:spTgt spid="16"/>
                                        </p:tgtEl>
                                        <p:attrNameLst>
                                          <p:attrName>r</p:attrName>
                                        </p:attrNameLst>
                                      </p:cBhvr>
                                    </p:animRot>
                                  </p:childTnLst>
                                </p:cTn>
                              </p:par>
                            </p:childTnLst>
                          </p:cTn>
                        </p:par>
                        <p:par>
                          <p:cTn id="59" fill="hold">
                            <p:stCondLst>
                              <p:cond delay="2000"/>
                            </p:stCondLst>
                            <p:childTnLst>
                              <p:par>
                                <p:cTn id="60" presetID="1" presetClass="mediacall" presetSubtype="0" fill="hold" nodeType="afterEffect">
                                  <p:stCondLst>
                                    <p:cond delay="0"/>
                                  </p:stCondLst>
                                  <p:childTnLst>
                                    <p:cmd type="call" cmd="playFrom(0.0)">
                                      <p:cBhvr>
                                        <p:cTn id="61" dur="994" fill="hold"/>
                                        <p:tgtEl>
                                          <p:spTgt spid="25"/>
                                        </p:tgtEl>
                                      </p:cBhvr>
                                    </p:cmd>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12"/>
                                        </p:tgtEl>
                                        <p:attrNameLst>
                                          <p:attrName>r</p:attrName>
                                        </p:attrNameLst>
                                      </p:cBhvr>
                                    </p:animRot>
                                  </p:childTnLst>
                                </p:cTn>
                              </p:par>
                              <p:par>
                                <p:cTn id="66" presetID="8" presetClass="emph" presetSubtype="0" fill="hold" nodeType="withEffect">
                                  <p:stCondLst>
                                    <p:cond delay="0"/>
                                  </p:stCondLst>
                                  <p:childTnLst>
                                    <p:animRot by="1800000">
                                      <p:cBhvr>
                                        <p:cTn id="67" dur="2000" fill="hold"/>
                                        <p:tgtEl>
                                          <p:spTgt spid="16"/>
                                        </p:tgtEl>
                                        <p:attrNameLst>
                                          <p:attrName>r</p:attrName>
                                        </p:attrNameLst>
                                      </p:cBhvr>
                                    </p:animRot>
                                  </p:childTnLst>
                                </p:cTn>
                              </p:par>
                            </p:childTnLst>
                          </p:cTn>
                        </p:par>
                        <p:par>
                          <p:cTn id="68" fill="hold">
                            <p:stCondLst>
                              <p:cond delay="2000"/>
                            </p:stCondLst>
                            <p:childTnLst>
                              <p:par>
                                <p:cTn id="69" presetID="1" presetClass="mediacall" presetSubtype="0" fill="hold" nodeType="afterEffect">
                                  <p:stCondLst>
                                    <p:cond delay="0"/>
                                  </p:stCondLst>
                                  <p:childTnLst>
                                    <p:cmd type="call" cmd="playFrom(0.0)">
                                      <p:cBhvr>
                                        <p:cTn id="70" dur="99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19"/>
                </p:tgtEl>
              </p:cMediaNode>
            </p:audio>
            <p:audio>
              <p:cMediaNode vol="80000">
                <p:cTn id="72" fill="hold" display="0">
                  <p:stCondLst>
                    <p:cond delay="indefinite"/>
                  </p:stCondLst>
                  <p:endCondLst>
                    <p:cond evt="onStopAudio" delay="0">
                      <p:tgtEl>
                        <p:sldTgt/>
                      </p:tgtEl>
                    </p:cond>
                  </p:endCondLst>
                </p:cTn>
                <p:tgtEl>
                  <p:spTgt spid="20"/>
                </p:tgtEl>
              </p:cMediaNode>
            </p:audio>
            <p:audio>
              <p:cMediaNode vol="80000">
                <p:cTn id="73" fill="hold" display="0">
                  <p:stCondLst>
                    <p:cond delay="indefinite"/>
                  </p:stCondLst>
                  <p:endCondLst>
                    <p:cond evt="onStopAudio" delay="0">
                      <p:tgtEl>
                        <p:sldTgt/>
                      </p:tgtEl>
                    </p:cond>
                  </p:endCondLst>
                </p:cTn>
                <p:tgtEl>
                  <p:spTgt spid="21"/>
                </p:tgtEl>
              </p:cMediaNode>
            </p:audio>
            <p:audio>
              <p:cMediaNode vol="80000">
                <p:cTn id="74" fill="hold" display="0">
                  <p:stCondLst>
                    <p:cond delay="indefinite"/>
                  </p:stCondLst>
                  <p:endCondLst>
                    <p:cond evt="onStopAudio" delay="0">
                      <p:tgtEl>
                        <p:sldTgt/>
                      </p:tgtEl>
                    </p:cond>
                  </p:endCondLst>
                </p:cTn>
                <p:tgtEl>
                  <p:spTgt spid="22"/>
                </p:tgtEl>
              </p:cMediaNode>
            </p:audio>
            <p:audio>
              <p:cMediaNode vol="80000">
                <p:cTn id="75" fill="hold" display="0">
                  <p:stCondLst>
                    <p:cond delay="indefinite"/>
                  </p:stCondLst>
                  <p:endCondLst>
                    <p:cond evt="onStopAudio" delay="0">
                      <p:tgtEl>
                        <p:sldTgt/>
                      </p:tgtEl>
                    </p:cond>
                  </p:endCondLst>
                </p:cTn>
                <p:tgtEl>
                  <p:spTgt spid="24"/>
                </p:tgtEl>
              </p:cMediaNode>
            </p:audio>
            <p:audio>
              <p:cMediaNode vol="80000">
                <p:cTn id="76" fill="hold" display="0">
                  <p:stCondLst>
                    <p:cond delay="indefinite"/>
                  </p:stCondLst>
                  <p:endCondLst>
                    <p:cond evt="onStopAudio" delay="0">
                      <p:tgtEl>
                        <p:sldTgt/>
                      </p:tgtEl>
                    </p:cond>
                  </p:endCondLst>
                </p:cTn>
                <p:tgtEl>
                  <p:spTgt spid="25"/>
                </p:tgtEl>
              </p:cMediaNode>
            </p:audio>
            <p:audio>
              <p:cMediaNode vol="80000">
                <p:cTn id="77" fill="hold" display="0">
                  <p:stCondLst>
                    <p:cond delay="indefinite"/>
                  </p:stCondLst>
                  <p:endCondLst>
                    <p:cond evt="onStopAudio" delay="0">
                      <p:tgtEl>
                        <p:sldTgt/>
                      </p:tgtEl>
                    </p:cond>
                  </p:endCondLst>
                </p:cTn>
                <p:tgtEl>
                  <p:spTgt spid="26"/>
                </p:tgtEl>
              </p:cMediaNode>
            </p:audio>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DF749-5755-4722-ADF4-F08D69AAA478}"/>
              </a:ext>
            </a:extLst>
          </p:cNvPr>
          <p:cNvPicPr>
            <a:picLocks noChangeAspect="1"/>
          </p:cNvPicPr>
          <p:nvPr/>
        </p:nvPicPr>
        <p:blipFill>
          <a:blip r:embed="rId4"/>
          <a:stretch>
            <a:fillRect/>
          </a:stretch>
        </p:blipFill>
        <p:spPr>
          <a:xfrm>
            <a:off x="2354278" y="1073016"/>
            <a:ext cx="4208880" cy="4070484"/>
          </a:xfrm>
          <a:prstGeom prst="rect">
            <a:avLst/>
          </a:prstGeom>
        </p:spPr>
      </p:pic>
      <p:sp>
        <p:nvSpPr>
          <p:cNvPr id="6" name="Rounded Rectangle 4">
            <a:extLst>
              <a:ext uri="{FF2B5EF4-FFF2-40B4-BE49-F238E27FC236}">
                <a16:creationId xmlns:a16="http://schemas.microsoft.com/office/drawing/2014/main" id="{6A8DBD90-2725-4803-9B6B-2F6FF3E8E927}"/>
              </a:ext>
            </a:extLst>
          </p:cNvPr>
          <p:cNvSpPr/>
          <p:nvPr/>
        </p:nvSpPr>
        <p:spPr>
          <a:xfrm>
            <a:off x="3227840" y="197471"/>
            <a:ext cx="2287588" cy="678074"/>
          </a:xfrm>
          <a:prstGeom prst="roundRect">
            <a:avLst/>
          </a:prstGeom>
          <a:solidFill>
            <a:schemeClr val="accent6">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rPr>
              <a:t>b) 12 giờ</a:t>
            </a:r>
            <a:endParaRPr kumimoji="0" lang="en-US" sz="5400" b="0" i="0" u="none" strike="noStrike" kern="0" cap="none" spc="0" normalizeH="0" baseline="0" noProof="0">
              <a:ln>
                <a:noFill/>
              </a:ln>
              <a:solidFill>
                <a:srgbClr val="3C1A32"/>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2CA3E1F1-0195-4643-B4AF-D0451D39EAD6}"/>
              </a:ext>
            </a:extLst>
          </p:cNvPr>
          <p:cNvGrpSpPr/>
          <p:nvPr/>
        </p:nvGrpSpPr>
        <p:grpSpPr>
          <a:xfrm>
            <a:off x="4483100" y="1627579"/>
            <a:ext cx="114300" cy="2772800"/>
            <a:chOff x="5562600" y="2246534"/>
            <a:chExt cx="152400" cy="3697066"/>
          </a:xfrm>
        </p:grpSpPr>
        <p:pic>
          <p:nvPicPr>
            <p:cNvPr id="13" name="Picture 12">
              <a:extLst>
                <a:ext uri="{FF2B5EF4-FFF2-40B4-BE49-F238E27FC236}">
                  <a16:creationId xmlns:a16="http://schemas.microsoft.com/office/drawing/2014/main" id="{B96BCD6F-3FA5-48DA-9DE5-78D379CE9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14" name="Rectangle: Rounded Corners 13">
              <a:extLst>
                <a:ext uri="{FF2B5EF4-FFF2-40B4-BE49-F238E27FC236}">
                  <a16:creationId xmlns:a16="http://schemas.microsoft.com/office/drawing/2014/main" id="{A29669C3-E6C9-447C-BC24-60285854ADD5}"/>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5" name="Rectangle 14">
            <a:extLst>
              <a:ext uri="{FF2B5EF4-FFF2-40B4-BE49-F238E27FC236}">
                <a16:creationId xmlns:a16="http://schemas.microsoft.com/office/drawing/2014/main" id="{0CB88BD9-9EEF-4550-B0BD-D36FD2924219}"/>
              </a:ext>
            </a:extLst>
          </p:cNvPr>
          <p:cNvSpPr/>
          <p:nvPr/>
        </p:nvSpPr>
        <p:spPr>
          <a:xfrm rot="19795885">
            <a:off x="4642362" y="2607396"/>
            <a:ext cx="983738" cy="68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E104759-2604-4449-8B88-144B010494E3}"/>
              </a:ext>
            </a:extLst>
          </p:cNvPr>
          <p:cNvGrpSpPr/>
          <p:nvPr/>
        </p:nvGrpSpPr>
        <p:grpSpPr>
          <a:xfrm rot="7192377">
            <a:off x="3755468" y="2802786"/>
            <a:ext cx="1575718" cy="457808"/>
            <a:chOff x="4585186" y="3690411"/>
            <a:chExt cx="2100957" cy="610410"/>
          </a:xfrm>
        </p:grpSpPr>
        <p:pic>
          <p:nvPicPr>
            <p:cNvPr id="17" name="Picture 16">
              <a:extLst>
                <a:ext uri="{FF2B5EF4-FFF2-40B4-BE49-F238E27FC236}">
                  <a16:creationId xmlns:a16="http://schemas.microsoft.com/office/drawing/2014/main" id="{28950F78-BEEE-4CC4-B0EB-480E5391B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28718">
              <a:off x="5202466" y="3532923"/>
              <a:ext cx="150618" cy="1385177"/>
            </a:xfrm>
            <a:prstGeom prst="rect">
              <a:avLst/>
            </a:prstGeom>
          </p:spPr>
        </p:pic>
        <p:sp>
          <p:nvSpPr>
            <p:cNvPr id="18" name="Rectangle: Rounded Corners 17">
              <a:extLst>
                <a:ext uri="{FF2B5EF4-FFF2-40B4-BE49-F238E27FC236}">
                  <a16:creationId xmlns:a16="http://schemas.microsoft.com/office/drawing/2014/main" id="{2AB87AD7-3A55-4826-A34A-36644EDB168C}"/>
                </a:ext>
              </a:extLst>
            </p:cNvPr>
            <p:cNvSpPr/>
            <p:nvPr/>
          </p:nvSpPr>
          <p:spPr>
            <a:xfrm rot="14507436">
              <a:off x="6121509" y="3195182"/>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9" name="Am-thanh-dau-tich-www_tiengdong_com">
            <a:hlinkClick r:id="" action="ppaction://media"/>
            <a:extLst>
              <a:ext uri="{FF2B5EF4-FFF2-40B4-BE49-F238E27FC236}">
                <a16:creationId xmlns:a16="http://schemas.microsoft.com/office/drawing/2014/main" id="{45AEE18E-6680-48E8-8F2C-ED21CD32BE75}"/>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531633" y="1411485"/>
            <a:ext cx="457200" cy="457200"/>
          </a:xfrm>
          <a:prstGeom prst="rect">
            <a:avLst/>
          </a:prstGeom>
        </p:spPr>
      </p:pic>
      <p:pic>
        <p:nvPicPr>
          <p:cNvPr id="20" name="Am-thanh-dau-tich-www_tiengdong_com">
            <a:hlinkClick r:id="" action="ppaction://media"/>
            <a:extLst>
              <a:ext uri="{FF2B5EF4-FFF2-40B4-BE49-F238E27FC236}">
                <a16:creationId xmlns:a16="http://schemas.microsoft.com/office/drawing/2014/main" id="{288156BD-A3B3-4B40-B6D3-7894EB569E7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57200" y="-228600"/>
            <a:ext cx="457200" cy="457200"/>
          </a:xfrm>
          <a:prstGeom prst="rect">
            <a:avLst/>
          </a:prstGeom>
        </p:spPr>
      </p:pic>
      <p:pic>
        <p:nvPicPr>
          <p:cNvPr id="21" name="Am-thanh-dau-tich-www_tiengdong_com">
            <a:hlinkClick r:id="" action="ppaction://media"/>
            <a:extLst>
              <a:ext uri="{FF2B5EF4-FFF2-40B4-BE49-F238E27FC236}">
                <a16:creationId xmlns:a16="http://schemas.microsoft.com/office/drawing/2014/main" id="{56418D36-789F-4406-9FD5-B3BA16101FA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66413" y="-604838"/>
            <a:ext cx="457200" cy="457200"/>
          </a:xfrm>
          <a:prstGeom prst="rect">
            <a:avLst/>
          </a:prstGeom>
        </p:spPr>
      </p:pic>
      <p:pic>
        <p:nvPicPr>
          <p:cNvPr id="22" name="Am-thanh-dau-tich-www_tiengdong_com">
            <a:hlinkClick r:id="" action="ppaction://media"/>
            <a:extLst>
              <a:ext uri="{FF2B5EF4-FFF2-40B4-BE49-F238E27FC236}">
                <a16:creationId xmlns:a16="http://schemas.microsoft.com/office/drawing/2014/main" id="{605139D4-E9B5-4040-A78F-E0809692E66D}"/>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1562318" y="-760567"/>
            <a:ext cx="457200" cy="457200"/>
          </a:xfrm>
          <a:prstGeom prst="rect">
            <a:avLst/>
          </a:prstGeom>
        </p:spPr>
      </p:pic>
      <p:pic>
        <p:nvPicPr>
          <p:cNvPr id="24" name="Am-thanh-dau-tich-www_tiengdong_com">
            <a:hlinkClick r:id="" action="ppaction://media"/>
            <a:extLst>
              <a:ext uri="{FF2B5EF4-FFF2-40B4-BE49-F238E27FC236}">
                <a16:creationId xmlns:a16="http://schemas.microsoft.com/office/drawing/2014/main" id="{0240E12F-0B5C-4D35-9F43-30915911BF8F}"/>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2552918" y="-760567"/>
            <a:ext cx="457200" cy="457200"/>
          </a:xfrm>
          <a:prstGeom prst="rect">
            <a:avLst/>
          </a:prstGeom>
        </p:spPr>
      </p:pic>
      <p:pic>
        <p:nvPicPr>
          <p:cNvPr id="25" name="Am-thanh-dau-tich-www_tiengdong_com">
            <a:hlinkClick r:id="" action="ppaction://media"/>
            <a:extLst>
              <a:ext uri="{FF2B5EF4-FFF2-40B4-BE49-F238E27FC236}">
                <a16:creationId xmlns:a16="http://schemas.microsoft.com/office/drawing/2014/main" id="{25400227-FD9E-4C6D-856C-81566856E60A}"/>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3314918" y="-833438"/>
            <a:ext cx="457200" cy="457200"/>
          </a:xfrm>
          <a:prstGeom prst="rect">
            <a:avLst/>
          </a:prstGeom>
        </p:spPr>
      </p:pic>
      <p:pic>
        <p:nvPicPr>
          <p:cNvPr id="26" name="Am-thanh-dau-tich-www_tiengdong_com">
            <a:hlinkClick r:id="" action="ppaction://media"/>
            <a:extLst>
              <a:ext uri="{FF2B5EF4-FFF2-40B4-BE49-F238E27FC236}">
                <a16:creationId xmlns:a16="http://schemas.microsoft.com/office/drawing/2014/main" id="{92B0B9FE-E387-4767-83BD-A9170CECD15C}"/>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254500" y="-833438"/>
            <a:ext cx="457200" cy="457200"/>
          </a:xfrm>
          <a:prstGeom prst="rect">
            <a:avLst/>
          </a:prstGeom>
        </p:spPr>
      </p:pic>
      <p:pic>
        <p:nvPicPr>
          <p:cNvPr id="27" name="Am-thanh-dau-tich-www_tiengdong_com">
            <a:hlinkClick r:id="" action="ppaction://media"/>
            <a:extLst>
              <a:ext uri="{FF2B5EF4-FFF2-40B4-BE49-F238E27FC236}">
                <a16:creationId xmlns:a16="http://schemas.microsoft.com/office/drawing/2014/main" id="{62010CAE-BAF1-4576-B313-E442981C44CE}"/>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4965482" y="-984405"/>
            <a:ext cx="457200" cy="457200"/>
          </a:xfrm>
          <a:prstGeom prst="rect">
            <a:avLst/>
          </a:prstGeom>
        </p:spPr>
      </p:pic>
      <p:pic>
        <p:nvPicPr>
          <p:cNvPr id="23" name="Am-thanh-dau-tich-www_tiengdong_com">
            <a:hlinkClick r:id="" action="ppaction://media"/>
            <a:extLst>
              <a:ext uri="{FF2B5EF4-FFF2-40B4-BE49-F238E27FC236}">
                <a16:creationId xmlns:a16="http://schemas.microsoft.com/office/drawing/2014/main" id="{00EFAFCF-864E-4522-8D22-9442F89C8BA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105958" y="-984405"/>
            <a:ext cx="457200" cy="457200"/>
          </a:xfrm>
          <a:prstGeom prst="rect">
            <a:avLst/>
          </a:prstGeom>
        </p:spPr>
      </p:pic>
      <p:pic>
        <p:nvPicPr>
          <p:cNvPr id="28" name="Am-thanh-dau-tich-www_tiengdong_com">
            <a:hlinkClick r:id="" action="ppaction://media"/>
            <a:extLst>
              <a:ext uri="{FF2B5EF4-FFF2-40B4-BE49-F238E27FC236}">
                <a16:creationId xmlns:a16="http://schemas.microsoft.com/office/drawing/2014/main" id="{9F299860-C986-49D8-9523-8DEE064A5ADC}"/>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6387446" y="-954243"/>
            <a:ext cx="457200" cy="457200"/>
          </a:xfrm>
          <a:prstGeom prst="rect">
            <a:avLst/>
          </a:prstGeom>
        </p:spPr>
      </p:pic>
      <p:pic>
        <p:nvPicPr>
          <p:cNvPr id="29" name="Am-thanh-dau-tich-www_tiengdong_com">
            <a:hlinkClick r:id="" action="ppaction://media"/>
            <a:extLst>
              <a:ext uri="{FF2B5EF4-FFF2-40B4-BE49-F238E27FC236}">
                <a16:creationId xmlns:a16="http://schemas.microsoft.com/office/drawing/2014/main" id="{D3FD641D-57D5-4F4C-ABB4-9BA754D136EF}"/>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7017834" y="-989167"/>
            <a:ext cx="457200" cy="457200"/>
          </a:xfrm>
          <a:prstGeom prst="rect">
            <a:avLst/>
          </a:prstGeom>
        </p:spPr>
      </p:pic>
      <p:pic>
        <p:nvPicPr>
          <p:cNvPr id="30" name="Am-thanh-dau-tich-www_tiengdong_com">
            <a:hlinkClick r:id="" action="ppaction://media"/>
            <a:extLst>
              <a:ext uri="{FF2B5EF4-FFF2-40B4-BE49-F238E27FC236}">
                <a16:creationId xmlns:a16="http://schemas.microsoft.com/office/drawing/2014/main" id="{CD2BB0D9-4C89-4FDE-BB15-D28D19CCEAA1}"/>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7"/>
          <a:stretch>
            <a:fillRect/>
          </a:stretch>
        </p:blipFill>
        <p:spPr>
          <a:xfrm>
            <a:off x="7353082" y="-989167"/>
            <a:ext cx="457200" cy="457200"/>
          </a:xfrm>
          <a:prstGeom prst="rect">
            <a:avLst/>
          </a:prstGeom>
        </p:spPr>
      </p:pic>
      <p:pic>
        <p:nvPicPr>
          <p:cNvPr id="33" name="Picture 32">
            <a:extLst>
              <a:ext uri="{FF2B5EF4-FFF2-40B4-BE49-F238E27FC236}">
                <a16:creationId xmlns:a16="http://schemas.microsoft.com/office/drawing/2014/main" id="{ED1CC19E-58E8-44D9-A1B9-3333E6BAE643}"/>
              </a:ext>
            </a:extLst>
          </p:cNvPr>
          <p:cNvPicPr>
            <a:picLocks noChangeAspect="1"/>
          </p:cNvPicPr>
          <p:nvPr/>
        </p:nvPicPr>
        <p:blipFill>
          <a:blip r:embed="rId8"/>
          <a:stretch>
            <a:fillRect/>
          </a:stretch>
        </p:blipFill>
        <p:spPr>
          <a:xfrm>
            <a:off x="-778994" y="1799770"/>
            <a:ext cx="3712968" cy="3918079"/>
          </a:xfrm>
          <a:prstGeom prst="rect">
            <a:avLst/>
          </a:prstGeom>
        </p:spPr>
      </p:pic>
      <p:pic>
        <p:nvPicPr>
          <p:cNvPr id="34" name="Picture 33">
            <a:extLst>
              <a:ext uri="{FF2B5EF4-FFF2-40B4-BE49-F238E27FC236}">
                <a16:creationId xmlns:a16="http://schemas.microsoft.com/office/drawing/2014/main" id="{2048C1CC-295F-44E1-80D5-17934C2AA767}"/>
              </a:ext>
            </a:extLst>
          </p:cNvPr>
          <p:cNvPicPr>
            <a:picLocks noChangeAspect="1"/>
          </p:cNvPicPr>
          <p:nvPr/>
        </p:nvPicPr>
        <p:blipFill>
          <a:blip r:embed="rId9"/>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390312374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800000">
                                      <p:cBhvr>
                                        <p:cTn id="11" dur="1000" fill="hold"/>
                                        <p:tgtEl>
                                          <p:spTgt spid="16"/>
                                        </p:tgtEl>
                                        <p:attrNameLst>
                                          <p:attrName>r</p:attrName>
                                        </p:attrNameLst>
                                      </p:cBhvr>
                                    </p:animRot>
                                  </p:childTnLst>
                                </p:cTn>
                              </p:par>
                              <p:par>
                                <p:cTn id="12" presetID="8" presetClass="emph" presetSubtype="0" fill="hold" nodeType="withEffect">
                                  <p:stCondLst>
                                    <p:cond delay="0"/>
                                  </p:stCondLst>
                                  <p:childTnLst>
                                    <p:animRot by="21600000">
                                      <p:cBhvr>
                                        <p:cTn id="13" dur="1000" fill="hold"/>
                                        <p:tgtEl>
                                          <p:spTgt spid="12"/>
                                        </p:tgtEl>
                                        <p:attrNameLst>
                                          <p:attrName>r</p:attrName>
                                        </p:attrNameLst>
                                      </p:cBhvr>
                                    </p:animRo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994"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800000">
                                      <p:cBhvr>
                                        <p:cTn id="20" dur="1000" fill="hold"/>
                                        <p:tgtEl>
                                          <p:spTgt spid="16"/>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1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994" fill="hold"/>
                                        <p:tgtEl>
                                          <p:spTgt spid="20"/>
                                        </p:tgtEl>
                                      </p:cBhvr>
                                    </p:cmd>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1800000">
                                      <p:cBhvr>
                                        <p:cTn id="29" dur="1000" fill="hold"/>
                                        <p:tgtEl>
                                          <p:spTgt spid="16"/>
                                        </p:tgtEl>
                                        <p:attrNameLst>
                                          <p:attrName>r</p:attrName>
                                        </p:attrNameLst>
                                      </p:cBhvr>
                                    </p:animRot>
                                  </p:childTnLst>
                                </p:cTn>
                              </p:par>
                              <p:par>
                                <p:cTn id="30" presetID="8" presetClass="emph" presetSubtype="0" fill="hold" nodeType="withEffect">
                                  <p:stCondLst>
                                    <p:cond delay="0"/>
                                  </p:stCondLst>
                                  <p:childTnLst>
                                    <p:animRot by="21600000">
                                      <p:cBhvr>
                                        <p:cTn id="31" dur="1000" fill="hold"/>
                                        <p:tgtEl>
                                          <p:spTgt spid="12"/>
                                        </p:tgtEl>
                                        <p:attrNameLst>
                                          <p:attrName>r</p:attrName>
                                        </p:attrNameLst>
                                      </p:cBhvr>
                                    </p:animRo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994"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2000" fill="hold"/>
                                        <p:tgtEl>
                                          <p:spTgt spid="16"/>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12"/>
                                        </p:tgtEl>
                                        <p:attrNameLst>
                                          <p:attrName>r</p:attrName>
                                        </p:attrNameLst>
                                      </p:cBhvr>
                                    </p:animRot>
                                  </p:child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994" fill="hold"/>
                                        <p:tgtEl>
                                          <p:spTgt spid="22"/>
                                        </p:tgtEl>
                                      </p:cBhvr>
                                    </p:cmd>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12"/>
                                        </p:tgtEl>
                                        <p:attrNameLst>
                                          <p:attrName>r</p:attrName>
                                        </p:attrNameLst>
                                      </p:cBhvr>
                                    </p:animRot>
                                  </p:childTnLst>
                                </p:cTn>
                              </p:par>
                              <p:par>
                                <p:cTn id="48" presetID="8" presetClass="emph" presetSubtype="0" fill="hold" nodeType="withEffect">
                                  <p:stCondLst>
                                    <p:cond delay="0"/>
                                  </p:stCondLst>
                                  <p:childTnLst>
                                    <p:animRot by="1800000">
                                      <p:cBhvr>
                                        <p:cTn id="49" dur="2000" fill="hold"/>
                                        <p:tgtEl>
                                          <p:spTgt spid="16"/>
                                        </p:tgtEl>
                                        <p:attrNameLst>
                                          <p:attrName>r</p:attrName>
                                        </p:attrNameLst>
                                      </p:cBhvr>
                                    </p:animRot>
                                  </p:childTnLst>
                                </p:cTn>
                              </p:par>
                            </p:childTnLst>
                          </p:cTn>
                        </p:par>
                        <p:par>
                          <p:cTn id="50" fill="hold">
                            <p:stCondLst>
                              <p:cond delay="2000"/>
                            </p:stCondLst>
                            <p:childTnLst>
                              <p:par>
                                <p:cTn id="51" presetID="1" presetClass="mediacall" presetSubtype="0" fill="hold" nodeType="afterEffect">
                                  <p:stCondLst>
                                    <p:cond delay="0"/>
                                  </p:stCondLst>
                                  <p:childTnLst>
                                    <p:cmd type="call" cmd="playFrom(0.0)">
                                      <p:cBhvr>
                                        <p:cTn id="52" dur="994" fill="hold"/>
                                        <p:tgtEl>
                                          <p:spTgt spid="24"/>
                                        </p:tgtEl>
                                      </p:cBhvr>
                                    </p:cmd>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1600000">
                                      <p:cBhvr>
                                        <p:cTn id="56" dur="2000" fill="hold"/>
                                        <p:tgtEl>
                                          <p:spTgt spid="12"/>
                                        </p:tgtEl>
                                        <p:attrNameLst>
                                          <p:attrName>r</p:attrName>
                                        </p:attrNameLst>
                                      </p:cBhvr>
                                    </p:animRot>
                                  </p:childTnLst>
                                </p:cTn>
                              </p:par>
                              <p:par>
                                <p:cTn id="57" presetID="8" presetClass="emph" presetSubtype="0" fill="hold" nodeType="withEffect">
                                  <p:stCondLst>
                                    <p:cond delay="0"/>
                                  </p:stCondLst>
                                  <p:childTnLst>
                                    <p:animRot by="1800000">
                                      <p:cBhvr>
                                        <p:cTn id="58" dur="2000" fill="hold"/>
                                        <p:tgtEl>
                                          <p:spTgt spid="16"/>
                                        </p:tgtEl>
                                        <p:attrNameLst>
                                          <p:attrName>r</p:attrName>
                                        </p:attrNameLst>
                                      </p:cBhvr>
                                    </p:animRot>
                                  </p:childTnLst>
                                </p:cTn>
                              </p:par>
                            </p:childTnLst>
                          </p:cTn>
                        </p:par>
                        <p:par>
                          <p:cTn id="59" fill="hold">
                            <p:stCondLst>
                              <p:cond delay="2000"/>
                            </p:stCondLst>
                            <p:childTnLst>
                              <p:par>
                                <p:cTn id="60" presetID="1" presetClass="mediacall" presetSubtype="0" fill="hold" nodeType="afterEffect">
                                  <p:stCondLst>
                                    <p:cond delay="0"/>
                                  </p:stCondLst>
                                  <p:childTnLst>
                                    <p:cmd type="call" cmd="playFrom(0.0)">
                                      <p:cBhvr>
                                        <p:cTn id="61" dur="994" fill="hold"/>
                                        <p:tgtEl>
                                          <p:spTgt spid="25"/>
                                        </p:tgtEl>
                                      </p:cBhvr>
                                    </p:cmd>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12"/>
                                        </p:tgtEl>
                                        <p:attrNameLst>
                                          <p:attrName>r</p:attrName>
                                        </p:attrNameLst>
                                      </p:cBhvr>
                                    </p:animRot>
                                  </p:childTnLst>
                                </p:cTn>
                              </p:par>
                              <p:par>
                                <p:cTn id="66" presetID="8" presetClass="emph" presetSubtype="0" fill="hold" nodeType="withEffect">
                                  <p:stCondLst>
                                    <p:cond delay="0"/>
                                  </p:stCondLst>
                                  <p:childTnLst>
                                    <p:animRot by="1800000">
                                      <p:cBhvr>
                                        <p:cTn id="67" dur="2000" fill="hold"/>
                                        <p:tgtEl>
                                          <p:spTgt spid="16"/>
                                        </p:tgtEl>
                                        <p:attrNameLst>
                                          <p:attrName>r</p:attrName>
                                        </p:attrNameLst>
                                      </p:cBhvr>
                                    </p:animRot>
                                  </p:childTnLst>
                                </p:cTn>
                              </p:par>
                            </p:childTnLst>
                          </p:cTn>
                        </p:par>
                        <p:par>
                          <p:cTn id="68" fill="hold">
                            <p:stCondLst>
                              <p:cond delay="2000"/>
                            </p:stCondLst>
                            <p:childTnLst>
                              <p:par>
                                <p:cTn id="69" presetID="1" presetClass="mediacall" presetSubtype="0" fill="hold" nodeType="afterEffect">
                                  <p:stCondLst>
                                    <p:cond delay="0"/>
                                  </p:stCondLst>
                                  <p:childTnLst>
                                    <p:cmd type="call" cmd="playFrom(0.0)">
                                      <p:cBhvr>
                                        <p:cTn id="70" dur="994" fill="hold"/>
                                        <p:tgtEl>
                                          <p:spTgt spid="26"/>
                                        </p:tgtEl>
                                      </p:cBhvr>
                                    </p:cmd>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nodeType="clickEffect">
                                  <p:stCondLst>
                                    <p:cond delay="0"/>
                                  </p:stCondLst>
                                  <p:childTnLst>
                                    <p:animRot by="21600000">
                                      <p:cBhvr>
                                        <p:cTn id="74" dur="2000" fill="hold"/>
                                        <p:tgtEl>
                                          <p:spTgt spid="12"/>
                                        </p:tgtEl>
                                        <p:attrNameLst>
                                          <p:attrName>r</p:attrName>
                                        </p:attrNameLst>
                                      </p:cBhvr>
                                    </p:animRot>
                                  </p:childTnLst>
                                </p:cTn>
                              </p:par>
                              <p:par>
                                <p:cTn id="75" presetID="8" presetClass="emph" presetSubtype="0" fill="hold" nodeType="withEffect">
                                  <p:stCondLst>
                                    <p:cond delay="0"/>
                                  </p:stCondLst>
                                  <p:childTnLst>
                                    <p:animRot by="1800000">
                                      <p:cBhvr>
                                        <p:cTn id="76" dur="2000" fill="hold"/>
                                        <p:tgtEl>
                                          <p:spTgt spid="16"/>
                                        </p:tgtEl>
                                        <p:attrNameLst>
                                          <p:attrName>r</p:attrName>
                                        </p:attrNameLst>
                                      </p:cBhvr>
                                    </p:animRot>
                                  </p:childTnLst>
                                </p:cTn>
                              </p:par>
                            </p:childTnLst>
                          </p:cTn>
                        </p:par>
                        <p:par>
                          <p:cTn id="77" fill="hold">
                            <p:stCondLst>
                              <p:cond delay="2000"/>
                            </p:stCondLst>
                            <p:childTnLst>
                              <p:par>
                                <p:cTn id="78" presetID="1" presetClass="mediacall" presetSubtype="0" fill="hold" nodeType="afterEffect">
                                  <p:stCondLst>
                                    <p:cond delay="0"/>
                                  </p:stCondLst>
                                  <p:childTnLst>
                                    <p:cmd type="call" cmd="playFrom(0.0)">
                                      <p:cBhvr>
                                        <p:cTn id="79" dur="994" fill="hold"/>
                                        <p:tgtEl>
                                          <p:spTgt spid="27"/>
                                        </p:tgtEl>
                                      </p:cBhvr>
                                    </p:cmd>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2000" fill="hold"/>
                                        <p:tgtEl>
                                          <p:spTgt spid="12"/>
                                        </p:tgtEl>
                                        <p:attrNameLst>
                                          <p:attrName>r</p:attrName>
                                        </p:attrNameLst>
                                      </p:cBhvr>
                                    </p:animRot>
                                  </p:childTnLst>
                                </p:cTn>
                              </p:par>
                              <p:par>
                                <p:cTn id="84" presetID="8" presetClass="emph" presetSubtype="0" fill="hold" nodeType="withEffect">
                                  <p:stCondLst>
                                    <p:cond delay="0"/>
                                  </p:stCondLst>
                                  <p:childTnLst>
                                    <p:animRot by="1800000">
                                      <p:cBhvr>
                                        <p:cTn id="85" dur="2000" fill="hold"/>
                                        <p:tgtEl>
                                          <p:spTgt spid="16"/>
                                        </p:tgtEl>
                                        <p:attrNameLst>
                                          <p:attrName>r</p:attrName>
                                        </p:attrNameLst>
                                      </p:cBhvr>
                                    </p:animRot>
                                  </p:childTnLst>
                                </p:cTn>
                              </p:par>
                            </p:childTnLst>
                          </p:cTn>
                        </p:par>
                        <p:par>
                          <p:cTn id="86" fill="hold">
                            <p:stCondLst>
                              <p:cond delay="2000"/>
                            </p:stCondLst>
                            <p:childTnLst>
                              <p:par>
                                <p:cTn id="87" presetID="1" presetClass="mediacall" presetSubtype="0" fill="hold" nodeType="afterEffect">
                                  <p:stCondLst>
                                    <p:cond delay="0"/>
                                  </p:stCondLst>
                                  <p:childTnLst>
                                    <p:cmd type="call" cmd="playFrom(0.0)">
                                      <p:cBhvr>
                                        <p:cTn id="88" dur="994" fill="hold"/>
                                        <p:tgtEl>
                                          <p:spTgt spid="23"/>
                                        </p:tgtEl>
                                      </p:cBhvr>
                                    </p:cmd>
                                  </p:childTnLst>
                                </p:cTn>
                              </p:par>
                            </p:childTnLst>
                          </p:cTn>
                        </p:par>
                      </p:childTnLst>
                    </p:cTn>
                  </p:par>
                  <p:par>
                    <p:cTn id="89" fill="hold">
                      <p:stCondLst>
                        <p:cond delay="indefinite"/>
                      </p:stCondLst>
                      <p:childTnLst>
                        <p:par>
                          <p:cTn id="90" fill="hold">
                            <p:stCondLst>
                              <p:cond delay="0"/>
                            </p:stCondLst>
                            <p:childTnLst>
                              <p:par>
                                <p:cTn id="91" presetID="8" presetClass="emph" presetSubtype="0" fill="hold" nodeType="clickEffect">
                                  <p:stCondLst>
                                    <p:cond delay="0"/>
                                  </p:stCondLst>
                                  <p:childTnLst>
                                    <p:animRot by="21600000">
                                      <p:cBhvr>
                                        <p:cTn id="92" dur="2000" fill="hold"/>
                                        <p:tgtEl>
                                          <p:spTgt spid="12"/>
                                        </p:tgtEl>
                                        <p:attrNameLst>
                                          <p:attrName>r</p:attrName>
                                        </p:attrNameLst>
                                      </p:cBhvr>
                                    </p:animRot>
                                  </p:childTnLst>
                                </p:cTn>
                              </p:par>
                              <p:par>
                                <p:cTn id="93" presetID="8" presetClass="emph" presetSubtype="0" fill="hold" nodeType="withEffect">
                                  <p:stCondLst>
                                    <p:cond delay="0"/>
                                  </p:stCondLst>
                                  <p:childTnLst>
                                    <p:animRot by="1800000">
                                      <p:cBhvr>
                                        <p:cTn id="94" dur="2000" fill="hold"/>
                                        <p:tgtEl>
                                          <p:spTgt spid="16"/>
                                        </p:tgtEl>
                                        <p:attrNameLst>
                                          <p:attrName>r</p:attrName>
                                        </p:attrNameLst>
                                      </p:cBhvr>
                                    </p:animRot>
                                  </p:childTnLst>
                                </p:cTn>
                              </p:par>
                            </p:childTnLst>
                          </p:cTn>
                        </p:par>
                        <p:par>
                          <p:cTn id="95" fill="hold">
                            <p:stCondLst>
                              <p:cond delay="2000"/>
                            </p:stCondLst>
                            <p:childTnLst>
                              <p:par>
                                <p:cTn id="96" presetID="1" presetClass="mediacall" presetSubtype="0" fill="hold" nodeType="afterEffect">
                                  <p:stCondLst>
                                    <p:cond delay="0"/>
                                  </p:stCondLst>
                                  <p:childTnLst>
                                    <p:cmd type="call" cmd="playFrom(0.0)">
                                      <p:cBhvr>
                                        <p:cTn id="97" dur="994" fill="hold"/>
                                        <p:tgtEl>
                                          <p:spTgt spid="28"/>
                                        </p:tgtEl>
                                      </p:cBhvr>
                                    </p:cmd>
                                  </p:childTnLst>
                                </p:cTn>
                              </p:par>
                            </p:childTnLst>
                          </p:cTn>
                        </p:par>
                      </p:childTnLst>
                    </p:cTn>
                  </p:par>
                  <p:par>
                    <p:cTn id="98" fill="hold">
                      <p:stCondLst>
                        <p:cond delay="indefinite"/>
                      </p:stCondLst>
                      <p:childTnLst>
                        <p:par>
                          <p:cTn id="99" fill="hold">
                            <p:stCondLst>
                              <p:cond delay="0"/>
                            </p:stCondLst>
                            <p:childTnLst>
                              <p:par>
                                <p:cTn id="100" presetID="8" presetClass="emph" presetSubtype="0" fill="hold" nodeType="clickEffect">
                                  <p:stCondLst>
                                    <p:cond delay="0"/>
                                  </p:stCondLst>
                                  <p:childTnLst>
                                    <p:animRot by="21600000">
                                      <p:cBhvr>
                                        <p:cTn id="101" dur="2000" fill="hold"/>
                                        <p:tgtEl>
                                          <p:spTgt spid="12"/>
                                        </p:tgtEl>
                                        <p:attrNameLst>
                                          <p:attrName>r</p:attrName>
                                        </p:attrNameLst>
                                      </p:cBhvr>
                                    </p:animRot>
                                  </p:childTnLst>
                                </p:cTn>
                              </p:par>
                              <p:par>
                                <p:cTn id="102" presetID="8" presetClass="emph" presetSubtype="0" fill="hold" nodeType="withEffect">
                                  <p:stCondLst>
                                    <p:cond delay="0"/>
                                  </p:stCondLst>
                                  <p:childTnLst>
                                    <p:animRot by="1800000">
                                      <p:cBhvr>
                                        <p:cTn id="103" dur="2000" fill="hold"/>
                                        <p:tgtEl>
                                          <p:spTgt spid="16"/>
                                        </p:tgtEl>
                                        <p:attrNameLst>
                                          <p:attrName>r</p:attrName>
                                        </p:attrNameLst>
                                      </p:cBhvr>
                                    </p:animRot>
                                  </p:childTnLst>
                                </p:cTn>
                              </p:par>
                            </p:childTnLst>
                          </p:cTn>
                        </p:par>
                        <p:par>
                          <p:cTn id="104" fill="hold">
                            <p:stCondLst>
                              <p:cond delay="2000"/>
                            </p:stCondLst>
                            <p:childTnLst>
                              <p:par>
                                <p:cTn id="105" presetID="1" presetClass="mediacall" presetSubtype="0" fill="hold" nodeType="afterEffect">
                                  <p:stCondLst>
                                    <p:cond delay="0"/>
                                  </p:stCondLst>
                                  <p:childTnLst>
                                    <p:cmd type="call" cmd="playFrom(0.0)">
                                      <p:cBhvr>
                                        <p:cTn id="106" dur="994" fill="hold"/>
                                        <p:tgtEl>
                                          <p:spTgt spid="29"/>
                                        </p:tgtEl>
                                      </p:cBhvr>
                                    </p:cmd>
                                  </p:childTnLst>
                                </p:cTn>
                              </p:par>
                            </p:childTnLst>
                          </p:cTn>
                        </p:par>
                      </p:childTnLst>
                    </p:cTn>
                  </p:par>
                  <p:par>
                    <p:cTn id="107" fill="hold">
                      <p:stCondLst>
                        <p:cond delay="indefinite"/>
                      </p:stCondLst>
                      <p:childTnLst>
                        <p:par>
                          <p:cTn id="108" fill="hold">
                            <p:stCondLst>
                              <p:cond delay="0"/>
                            </p:stCondLst>
                            <p:childTnLst>
                              <p:par>
                                <p:cTn id="109" presetID="8" presetClass="emph" presetSubtype="0" fill="hold" nodeType="clickEffect">
                                  <p:stCondLst>
                                    <p:cond delay="0"/>
                                  </p:stCondLst>
                                  <p:childTnLst>
                                    <p:animRot by="21600000">
                                      <p:cBhvr>
                                        <p:cTn id="110" dur="2000" fill="hold"/>
                                        <p:tgtEl>
                                          <p:spTgt spid="12"/>
                                        </p:tgtEl>
                                        <p:attrNameLst>
                                          <p:attrName>r</p:attrName>
                                        </p:attrNameLst>
                                      </p:cBhvr>
                                    </p:animRot>
                                  </p:childTnLst>
                                </p:cTn>
                              </p:par>
                              <p:par>
                                <p:cTn id="111" presetID="8" presetClass="emph" presetSubtype="0" fill="hold" nodeType="withEffect">
                                  <p:stCondLst>
                                    <p:cond delay="0"/>
                                  </p:stCondLst>
                                  <p:childTnLst>
                                    <p:animRot by="1800000">
                                      <p:cBhvr>
                                        <p:cTn id="112" dur="2000" fill="hold"/>
                                        <p:tgtEl>
                                          <p:spTgt spid="16"/>
                                        </p:tgtEl>
                                        <p:attrNameLst>
                                          <p:attrName>r</p:attrName>
                                        </p:attrNameLst>
                                      </p:cBhvr>
                                    </p:animRot>
                                  </p:childTnLst>
                                </p:cTn>
                              </p:par>
                            </p:childTnLst>
                          </p:cTn>
                        </p:par>
                        <p:par>
                          <p:cTn id="113" fill="hold">
                            <p:stCondLst>
                              <p:cond delay="2000"/>
                            </p:stCondLst>
                            <p:childTnLst>
                              <p:par>
                                <p:cTn id="114" presetID="1" presetClass="mediacall" presetSubtype="0" fill="hold" nodeType="afterEffect">
                                  <p:stCondLst>
                                    <p:cond delay="0"/>
                                  </p:stCondLst>
                                  <p:childTnLst>
                                    <p:cmd type="call" cmd="playFrom(0.0)">
                                      <p:cBhvr>
                                        <p:cTn id="115" dur="99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19"/>
                </p:tgtEl>
              </p:cMediaNode>
            </p:audio>
            <p:audio>
              <p:cMediaNode vol="80000">
                <p:cTn id="117" fill="hold" display="0">
                  <p:stCondLst>
                    <p:cond delay="indefinite"/>
                  </p:stCondLst>
                  <p:endCondLst>
                    <p:cond evt="onStopAudio" delay="0">
                      <p:tgtEl>
                        <p:sldTgt/>
                      </p:tgtEl>
                    </p:cond>
                  </p:endCondLst>
                </p:cTn>
                <p:tgtEl>
                  <p:spTgt spid="20"/>
                </p:tgtEl>
              </p:cMediaNode>
            </p:audio>
            <p:audio>
              <p:cMediaNode vol="80000">
                <p:cTn id="118" fill="hold" display="0">
                  <p:stCondLst>
                    <p:cond delay="indefinite"/>
                  </p:stCondLst>
                  <p:endCondLst>
                    <p:cond evt="onStopAudio" delay="0">
                      <p:tgtEl>
                        <p:sldTgt/>
                      </p:tgtEl>
                    </p:cond>
                  </p:endCondLst>
                </p:cTn>
                <p:tgtEl>
                  <p:spTgt spid="21"/>
                </p:tgtEl>
              </p:cMediaNode>
            </p:audio>
            <p:audio>
              <p:cMediaNode vol="80000">
                <p:cTn id="119" fill="hold" display="0">
                  <p:stCondLst>
                    <p:cond delay="indefinite"/>
                  </p:stCondLst>
                  <p:endCondLst>
                    <p:cond evt="onStopAudio" delay="0">
                      <p:tgtEl>
                        <p:sldTgt/>
                      </p:tgtEl>
                    </p:cond>
                  </p:endCondLst>
                </p:cTn>
                <p:tgtEl>
                  <p:spTgt spid="22"/>
                </p:tgtEl>
              </p:cMediaNode>
            </p:audio>
            <p:audio>
              <p:cMediaNode vol="80000">
                <p:cTn id="120" fill="hold" display="0">
                  <p:stCondLst>
                    <p:cond delay="indefinite"/>
                  </p:stCondLst>
                  <p:endCondLst>
                    <p:cond evt="onStopAudio" delay="0">
                      <p:tgtEl>
                        <p:sldTgt/>
                      </p:tgtEl>
                    </p:cond>
                  </p:endCondLst>
                </p:cTn>
                <p:tgtEl>
                  <p:spTgt spid="24"/>
                </p:tgtEl>
              </p:cMediaNode>
            </p:audio>
            <p:audio>
              <p:cMediaNode vol="80000">
                <p:cTn id="121" fill="hold" display="0">
                  <p:stCondLst>
                    <p:cond delay="indefinite"/>
                  </p:stCondLst>
                  <p:endCondLst>
                    <p:cond evt="onStopAudio" delay="0">
                      <p:tgtEl>
                        <p:sldTgt/>
                      </p:tgtEl>
                    </p:cond>
                  </p:endCondLst>
                </p:cTn>
                <p:tgtEl>
                  <p:spTgt spid="25"/>
                </p:tgtEl>
              </p:cMediaNode>
            </p:audio>
            <p:audio>
              <p:cMediaNode vol="80000">
                <p:cTn id="122" fill="hold" display="0">
                  <p:stCondLst>
                    <p:cond delay="indefinite"/>
                  </p:stCondLst>
                  <p:endCondLst>
                    <p:cond evt="onStopAudio" delay="0">
                      <p:tgtEl>
                        <p:sldTgt/>
                      </p:tgtEl>
                    </p:cond>
                  </p:endCondLst>
                </p:cTn>
                <p:tgtEl>
                  <p:spTgt spid="26"/>
                </p:tgtEl>
              </p:cMediaNode>
            </p:audio>
            <p:audio>
              <p:cMediaNode vol="80000">
                <p:cTn id="123" fill="hold" display="0">
                  <p:stCondLst>
                    <p:cond delay="indefinite"/>
                  </p:stCondLst>
                  <p:endCondLst>
                    <p:cond evt="onStopAudio" delay="0">
                      <p:tgtEl>
                        <p:sldTgt/>
                      </p:tgtEl>
                    </p:cond>
                  </p:endCondLst>
                </p:cTn>
                <p:tgtEl>
                  <p:spTgt spid="27"/>
                </p:tgtEl>
              </p:cMediaNode>
            </p:audio>
            <p:audio>
              <p:cMediaNode vol="80000">
                <p:cTn id="124" fill="hold" display="0">
                  <p:stCondLst>
                    <p:cond delay="indefinite"/>
                  </p:stCondLst>
                  <p:endCondLst>
                    <p:cond evt="onStopAudio" delay="0">
                      <p:tgtEl>
                        <p:sldTgt/>
                      </p:tgtEl>
                    </p:cond>
                  </p:endCondLst>
                </p:cTn>
                <p:tgtEl>
                  <p:spTgt spid="23"/>
                </p:tgtEl>
              </p:cMediaNode>
            </p:audio>
            <p:audio>
              <p:cMediaNode vol="80000">
                <p:cTn id="125" fill="hold" display="0">
                  <p:stCondLst>
                    <p:cond delay="indefinite"/>
                  </p:stCondLst>
                  <p:endCondLst>
                    <p:cond evt="onStopAudio" delay="0">
                      <p:tgtEl>
                        <p:sldTgt/>
                      </p:tgtEl>
                    </p:cond>
                  </p:endCondLst>
                </p:cTn>
                <p:tgtEl>
                  <p:spTgt spid="28"/>
                </p:tgtEl>
              </p:cMediaNode>
            </p:audio>
            <p:audio>
              <p:cMediaNode vol="80000">
                <p:cTn id="126" fill="hold" display="0">
                  <p:stCondLst>
                    <p:cond delay="indefinite"/>
                  </p:stCondLst>
                  <p:endCondLst>
                    <p:cond evt="onStopAudio" delay="0">
                      <p:tgtEl>
                        <p:sldTgt/>
                      </p:tgtEl>
                    </p:cond>
                  </p:endCondLst>
                </p:cTn>
                <p:tgtEl>
                  <p:spTgt spid="29"/>
                </p:tgtEl>
              </p:cMediaNode>
            </p:audio>
            <p:audio>
              <p:cMediaNode vol="80000">
                <p:cTn id="127" fill="hold" display="0">
                  <p:stCondLst>
                    <p:cond delay="indefinite"/>
                  </p:stCondLst>
                  <p:endCondLst>
                    <p:cond evt="onStopAudio" delay="0">
                      <p:tgtEl>
                        <p:sldTgt/>
                      </p:tgtEl>
                    </p:cond>
                  </p:endCondLst>
                </p:cTn>
                <p:tgtEl>
                  <p:spTgt spid="30"/>
                </p:tgtEl>
              </p:cMediaNode>
            </p:audio>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52FC-84DF-6018-84A0-1D6757D0B8B6}"/>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35FB4195-E96A-CFBD-B94E-0D146E792829}"/>
              </a:ext>
            </a:extLst>
          </p:cNvPr>
          <p:cNvSpPr/>
          <p:nvPr/>
        </p:nvSpPr>
        <p:spPr>
          <a:xfrm>
            <a:off x="2416747" y="420067"/>
            <a:ext cx="6598733" cy="4723433"/>
          </a:xfrm>
          <a:prstGeom prst="rect">
            <a:avLst/>
          </a:prstGeom>
          <a:solidFill>
            <a:srgbClr val="FFCBE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22561DF5-883C-B54B-C05E-69DA963E2660}"/>
              </a:ext>
            </a:extLst>
          </p:cNvPr>
          <p:cNvCxnSpPr>
            <a:endCxn id="42" idx="1"/>
          </p:cNvCxnSpPr>
          <p:nvPr/>
        </p:nvCxnSpPr>
        <p:spPr>
          <a:xfrm>
            <a:off x="2666663" y="183576"/>
            <a:ext cx="856786" cy="2292292"/>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65F91-9380-136D-03BF-6CA09EEC28E5}"/>
              </a:ext>
            </a:extLst>
          </p:cNvPr>
          <p:cNvCxnSpPr>
            <a:stCxn id="43" idx="1"/>
          </p:cNvCxnSpPr>
          <p:nvPr/>
        </p:nvCxnSpPr>
        <p:spPr>
          <a:xfrm>
            <a:off x="8169315" y="2475869"/>
            <a:ext cx="846164" cy="233851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F3A9981-AC09-ECD5-561C-9E620387ECC6}"/>
              </a:ext>
            </a:extLst>
          </p:cNvPr>
          <p:cNvSpPr/>
          <p:nvPr/>
        </p:nvSpPr>
        <p:spPr>
          <a:xfrm>
            <a:off x="3531169" y="612778"/>
            <a:ext cx="4629150" cy="372618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VÒNG 4</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VỀ ĐÍCH</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ED3ABB34-16C4-FA31-8A28-773F7A21B20C}"/>
              </a:ext>
            </a:extLst>
          </p:cNvPr>
          <p:cNvCxnSpPr>
            <a:stCxn id="42" idx="1"/>
          </p:cNvCxnSpPr>
          <p:nvPr/>
        </p:nvCxnSpPr>
        <p:spPr>
          <a:xfrm flipH="1">
            <a:off x="2667398" y="2475868"/>
            <a:ext cx="856049" cy="23340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45FD8FA-67C7-84AF-4885-8D714B07CCB1}"/>
              </a:ext>
            </a:extLst>
          </p:cNvPr>
          <p:cNvCxnSpPr>
            <a:endCxn id="43" idx="1"/>
          </p:cNvCxnSpPr>
          <p:nvPr/>
        </p:nvCxnSpPr>
        <p:spPr>
          <a:xfrm flipH="1">
            <a:off x="8169315" y="183079"/>
            <a:ext cx="846164" cy="229278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42" name="Left Bracket 41">
            <a:extLst>
              <a:ext uri="{FF2B5EF4-FFF2-40B4-BE49-F238E27FC236}">
                <a16:creationId xmlns:a16="http://schemas.microsoft.com/office/drawing/2014/main" id="{A6332EFC-4E1B-C61D-09DA-AD8C14DCE67A}"/>
              </a:ext>
            </a:extLst>
          </p:cNvPr>
          <p:cNvSpPr/>
          <p:nvPr/>
        </p:nvSpPr>
        <p:spPr>
          <a:xfrm rot="10800000" flipH="1">
            <a:off x="3523449" y="612778"/>
            <a:ext cx="14748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eft Bracket 42">
            <a:extLst>
              <a:ext uri="{FF2B5EF4-FFF2-40B4-BE49-F238E27FC236}">
                <a16:creationId xmlns:a16="http://schemas.microsoft.com/office/drawing/2014/main" id="{61AF3828-3A41-1F4A-5858-7740E232C54B}"/>
              </a:ext>
            </a:extLst>
          </p:cNvPr>
          <p:cNvSpPr/>
          <p:nvPr/>
        </p:nvSpPr>
        <p:spPr>
          <a:xfrm rot="10800000">
            <a:off x="8026699" y="612779"/>
            <a:ext cx="14261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44E16973-FA04-147C-58C0-D6EE8B622A94}"/>
              </a:ext>
            </a:extLst>
          </p:cNvPr>
          <p:cNvGrpSpPr/>
          <p:nvPr/>
        </p:nvGrpSpPr>
        <p:grpSpPr>
          <a:xfrm>
            <a:off x="3336148" y="2297473"/>
            <a:ext cx="381962" cy="381962"/>
            <a:chOff x="452190" y="3133126"/>
            <a:chExt cx="286946" cy="286946"/>
          </a:xfrm>
        </p:grpSpPr>
        <p:sp>
          <p:nvSpPr>
            <p:cNvPr id="45" name="Oval 44">
              <a:extLst>
                <a:ext uri="{FF2B5EF4-FFF2-40B4-BE49-F238E27FC236}">
                  <a16:creationId xmlns:a16="http://schemas.microsoft.com/office/drawing/2014/main" id="{0DF7FA6F-DE2A-6CD0-B1AB-18F0A3646785}"/>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FC051859-AD09-D220-FDDC-46E69CF6208F}"/>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CAD8FFE8-EC4E-58E4-EF5F-DCEEE962F8E9}"/>
              </a:ext>
            </a:extLst>
          </p:cNvPr>
          <p:cNvGrpSpPr/>
          <p:nvPr/>
        </p:nvGrpSpPr>
        <p:grpSpPr>
          <a:xfrm>
            <a:off x="7970007" y="2296420"/>
            <a:ext cx="381962" cy="381962"/>
            <a:chOff x="452190" y="3133126"/>
            <a:chExt cx="286946" cy="286946"/>
          </a:xfrm>
        </p:grpSpPr>
        <p:sp>
          <p:nvSpPr>
            <p:cNvPr id="48" name="Oval 47">
              <a:extLst>
                <a:ext uri="{FF2B5EF4-FFF2-40B4-BE49-F238E27FC236}">
                  <a16:creationId xmlns:a16="http://schemas.microsoft.com/office/drawing/2014/main" id="{B07D669F-4554-6F8D-0D2F-46E78D3EBAB6}"/>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64A386E2-144A-CDF8-9C7F-71642120ED7E}"/>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5" descr="n3">
            <a:extLst>
              <a:ext uri="{FF2B5EF4-FFF2-40B4-BE49-F238E27FC236}">
                <a16:creationId xmlns:a16="http://schemas.microsoft.com/office/drawing/2014/main" id="{ADB6149B-3519-D5B6-D504-497571CB72E1}"/>
              </a:ext>
            </a:extLst>
          </p:cNvPr>
          <p:cNvPicPr>
            <a:picLocks noChangeAspect="1" noChangeArrowheads="1"/>
          </p:cNvPicPr>
          <p:nvPr/>
        </p:nvPicPr>
        <p:blipFill>
          <a:blip r:embed="rId10"/>
          <a:srcRect/>
          <a:stretch>
            <a:fillRect/>
          </a:stretch>
        </p:blipFill>
        <p:spPr bwMode="auto">
          <a:xfrm rot="10800000" flipV="1">
            <a:off x="2658938" y="144740"/>
            <a:ext cx="6356541" cy="128588"/>
          </a:xfrm>
          <a:prstGeom prst="rect">
            <a:avLst/>
          </a:prstGeom>
          <a:noFill/>
          <a:ln w="9525">
            <a:noFill/>
            <a:miter lim="800000"/>
            <a:headEnd/>
            <a:tailEnd/>
          </a:ln>
        </p:spPr>
      </p:pic>
      <p:grpSp>
        <p:nvGrpSpPr>
          <p:cNvPr id="51" name="Group 50">
            <a:extLst>
              <a:ext uri="{FF2B5EF4-FFF2-40B4-BE49-F238E27FC236}">
                <a16:creationId xmlns:a16="http://schemas.microsoft.com/office/drawing/2014/main" id="{18A8D1E6-7AE4-2ACE-D5D8-71B07750A8E6}"/>
              </a:ext>
            </a:extLst>
          </p:cNvPr>
          <p:cNvGrpSpPr/>
          <p:nvPr/>
        </p:nvGrpSpPr>
        <p:grpSpPr>
          <a:xfrm>
            <a:off x="8802013" y="3340"/>
            <a:ext cx="381962" cy="381962"/>
            <a:chOff x="452190" y="3133126"/>
            <a:chExt cx="286946" cy="286946"/>
          </a:xfrm>
        </p:grpSpPr>
        <p:sp>
          <p:nvSpPr>
            <p:cNvPr id="52" name="Oval 51">
              <a:extLst>
                <a:ext uri="{FF2B5EF4-FFF2-40B4-BE49-F238E27FC236}">
                  <a16:creationId xmlns:a16="http://schemas.microsoft.com/office/drawing/2014/main" id="{EFBCEB4E-AA3E-1E6E-F2C4-46C9DA9CF1FB}"/>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57CED88-CC7B-B1A4-3B7A-F36E6EAFB8E4}"/>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8379CBBF-807E-7A8A-6181-1E143A6210F5}"/>
              </a:ext>
            </a:extLst>
          </p:cNvPr>
          <p:cNvGrpSpPr/>
          <p:nvPr/>
        </p:nvGrpSpPr>
        <p:grpSpPr>
          <a:xfrm>
            <a:off x="2502421" y="3340"/>
            <a:ext cx="381962" cy="381962"/>
            <a:chOff x="452190" y="3133126"/>
            <a:chExt cx="286946" cy="286946"/>
          </a:xfrm>
        </p:grpSpPr>
        <p:sp>
          <p:nvSpPr>
            <p:cNvPr id="55" name="Oval 54">
              <a:extLst>
                <a:ext uri="{FF2B5EF4-FFF2-40B4-BE49-F238E27FC236}">
                  <a16:creationId xmlns:a16="http://schemas.microsoft.com/office/drawing/2014/main" id="{EAD2C8CA-0E0C-DC34-BB6B-C2847C79907D}"/>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A5E3E4B1-483F-6DBC-F5B4-7CBCBC8D6D1A}"/>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 descr="n3">
            <a:extLst>
              <a:ext uri="{FF2B5EF4-FFF2-40B4-BE49-F238E27FC236}">
                <a16:creationId xmlns:a16="http://schemas.microsoft.com/office/drawing/2014/main" id="{AAF2BE3E-BD55-499F-8390-3C830448FF11}"/>
              </a:ext>
            </a:extLst>
          </p:cNvPr>
          <p:cNvPicPr>
            <a:picLocks noChangeAspect="1" noChangeArrowheads="1"/>
          </p:cNvPicPr>
          <p:nvPr/>
        </p:nvPicPr>
        <p:blipFill>
          <a:blip r:embed="rId10"/>
          <a:srcRect/>
          <a:stretch>
            <a:fillRect/>
          </a:stretch>
        </p:blipFill>
        <p:spPr bwMode="auto">
          <a:xfrm rot="10800000" flipV="1">
            <a:off x="2658938" y="4792987"/>
            <a:ext cx="6356541" cy="128588"/>
          </a:xfrm>
          <a:prstGeom prst="rect">
            <a:avLst/>
          </a:prstGeom>
          <a:noFill/>
          <a:ln w="9525">
            <a:noFill/>
            <a:miter lim="800000"/>
            <a:headEnd/>
            <a:tailEnd/>
          </a:ln>
        </p:spPr>
      </p:pic>
      <p:grpSp>
        <p:nvGrpSpPr>
          <p:cNvPr id="58" name="Group 57">
            <a:extLst>
              <a:ext uri="{FF2B5EF4-FFF2-40B4-BE49-F238E27FC236}">
                <a16:creationId xmlns:a16="http://schemas.microsoft.com/office/drawing/2014/main" id="{D31FA584-59F5-CF65-F7D7-DF9453FAE8A2}"/>
              </a:ext>
            </a:extLst>
          </p:cNvPr>
          <p:cNvGrpSpPr/>
          <p:nvPr/>
        </p:nvGrpSpPr>
        <p:grpSpPr>
          <a:xfrm>
            <a:off x="2502421" y="4668656"/>
            <a:ext cx="381962" cy="381962"/>
            <a:chOff x="452190" y="3133126"/>
            <a:chExt cx="286946" cy="286946"/>
          </a:xfrm>
        </p:grpSpPr>
        <p:sp>
          <p:nvSpPr>
            <p:cNvPr id="59" name="Oval 58">
              <a:extLst>
                <a:ext uri="{FF2B5EF4-FFF2-40B4-BE49-F238E27FC236}">
                  <a16:creationId xmlns:a16="http://schemas.microsoft.com/office/drawing/2014/main" id="{92632C6E-704D-4659-8CBC-45803DD471C0}"/>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EDA6E635-6D32-6DCE-3DD7-B3D262D2B570}"/>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13B90128-3B0D-1705-10EB-DB6D824CA5B0}"/>
              </a:ext>
            </a:extLst>
          </p:cNvPr>
          <p:cNvGrpSpPr/>
          <p:nvPr/>
        </p:nvGrpSpPr>
        <p:grpSpPr>
          <a:xfrm>
            <a:off x="8802013" y="4668656"/>
            <a:ext cx="381962" cy="381962"/>
            <a:chOff x="452190" y="3133126"/>
            <a:chExt cx="286946" cy="286946"/>
          </a:xfrm>
        </p:grpSpPr>
        <p:sp>
          <p:nvSpPr>
            <p:cNvPr id="62" name="Oval 61">
              <a:extLst>
                <a:ext uri="{FF2B5EF4-FFF2-40B4-BE49-F238E27FC236}">
                  <a16:creationId xmlns:a16="http://schemas.microsoft.com/office/drawing/2014/main" id="{85120A6F-D09B-4C28-5F23-94DE565C0604}"/>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1E682548-6CF2-AFF7-3291-851F2F41C03C}"/>
                </a:ext>
              </a:extLst>
            </p:cNvPr>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4" name="nhacnen3">
            <a:hlinkClick r:id="" action="ppaction://media"/>
            <a:extLst>
              <a:ext uri="{FF2B5EF4-FFF2-40B4-BE49-F238E27FC236}">
                <a16:creationId xmlns:a16="http://schemas.microsoft.com/office/drawing/2014/main" id="{F637AEB8-1D76-9288-4C58-7FB5FA4F0E80}"/>
              </a:ext>
            </a:extLst>
          </p:cNvPr>
          <p:cNvPicPr>
            <a:picLocks noChangeAspect="1"/>
          </p:cNvPicPr>
          <p:nvPr>
            <a:audioFile r:link="rId1"/>
            <p:extLst>
              <p:ext uri="{DAA4B4D4-6D71-4841-9C94-3DE7FCFB9230}">
                <p14:media xmlns:p14="http://schemas.microsoft.com/office/powerpoint/2010/main" r:embed="rId2">
                  <p14:trim end="7946.6213"/>
                </p14:media>
              </p:ext>
            </p:extLst>
          </p:nvPr>
        </p:nvPicPr>
        <p:blipFill>
          <a:blip r:embed="rId11" cstate="print"/>
          <a:stretch>
            <a:fillRect/>
          </a:stretch>
        </p:blipFill>
        <p:spPr>
          <a:xfrm>
            <a:off x="9643044" y="3902915"/>
            <a:ext cx="342900" cy="342900"/>
          </a:xfrm>
          <a:prstGeom prst="rect">
            <a:avLst/>
          </a:prstGeom>
        </p:spPr>
      </p:pic>
      <p:grpSp>
        <p:nvGrpSpPr>
          <p:cNvPr id="6" name="Group 5">
            <a:extLst>
              <a:ext uri="{FF2B5EF4-FFF2-40B4-BE49-F238E27FC236}">
                <a16:creationId xmlns:a16="http://schemas.microsoft.com/office/drawing/2014/main" id="{9E04721E-2D41-E742-4BFD-3201AF610CE1}"/>
              </a:ext>
            </a:extLst>
          </p:cNvPr>
          <p:cNvGrpSpPr/>
          <p:nvPr/>
        </p:nvGrpSpPr>
        <p:grpSpPr>
          <a:xfrm>
            <a:off x="119959" y="1448928"/>
            <a:ext cx="3204275" cy="3648131"/>
            <a:chOff x="4999195" y="2795975"/>
            <a:chExt cx="3204275" cy="3648131"/>
          </a:xfrm>
        </p:grpSpPr>
        <p:grpSp>
          <p:nvGrpSpPr>
            <p:cNvPr id="7" name="Group 6">
              <a:extLst>
                <a:ext uri="{FF2B5EF4-FFF2-40B4-BE49-F238E27FC236}">
                  <a16:creationId xmlns:a16="http://schemas.microsoft.com/office/drawing/2014/main" id="{3E6E871B-2EC3-61CA-482E-3AEACD15448C}"/>
                </a:ext>
              </a:extLst>
            </p:cNvPr>
            <p:cNvGrpSpPr/>
            <p:nvPr/>
          </p:nvGrpSpPr>
          <p:grpSpPr>
            <a:xfrm>
              <a:off x="4999195" y="2795975"/>
              <a:ext cx="3204275" cy="3648131"/>
              <a:chOff x="2998907" y="1523615"/>
              <a:chExt cx="6358932" cy="7239770"/>
            </a:xfrm>
          </p:grpSpPr>
          <p:sp>
            <p:nvSpPr>
              <p:cNvPr id="12" name="Freeform 2">
                <a:extLst>
                  <a:ext uri="{FF2B5EF4-FFF2-40B4-BE49-F238E27FC236}">
                    <a16:creationId xmlns:a16="http://schemas.microsoft.com/office/drawing/2014/main" id="{B027DF04-FC48-2402-CE50-238D091A5C33}"/>
                  </a:ext>
                </a:extLst>
              </p:cNvPr>
              <p:cNvSpPr/>
              <p:nvPr/>
            </p:nvSpPr>
            <p:spPr>
              <a:xfrm>
                <a:off x="2998907" y="1523615"/>
                <a:ext cx="6358932" cy="7239770"/>
              </a:xfrm>
              <a:custGeom>
                <a:avLst/>
                <a:gdLst/>
                <a:ahLst/>
                <a:cxnLst/>
                <a:rect l="l" t="t" r="r" b="b"/>
                <a:pathLst>
                  <a:path w="6358932" h="7239770">
                    <a:moveTo>
                      <a:pt x="0" y="0"/>
                    </a:moveTo>
                    <a:lnTo>
                      <a:pt x="6358932" y="0"/>
                    </a:lnTo>
                    <a:lnTo>
                      <a:pt x="6358932" y="7239770"/>
                    </a:lnTo>
                    <a:lnTo>
                      <a:pt x="0" y="7239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solidFill>
                    <a:srgbClr val="0070C0"/>
                  </a:solidFill>
                </a:endParaRPr>
              </a:p>
            </p:txBody>
          </p:sp>
          <p:sp>
            <p:nvSpPr>
              <p:cNvPr id="13" name="Rectangle 12">
                <a:extLst>
                  <a:ext uri="{FF2B5EF4-FFF2-40B4-BE49-F238E27FC236}">
                    <a16:creationId xmlns:a16="http://schemas.microsoft.com/office/drawing/2014/main" id="{080E2592-5354-9D24-EC80-3A4B6050E1AD}"/>
                  </a:ext>
                </a:extLst>
              </p:cNvPr>
              <p:cNvSpPr/>
              <p:nvPr/>
            </p:nvSpPr>
            <p:spPr>
              <a:xfrm>
                <a:off x="5688528" y="5319346"/>
                <a:ext cx="947976" cy="457200"/>
              </a:xfrm>
              <a:prstGeom prst="rect">
                <a:avLst/>
              </a:prstGeom>
              <a:solidFill>
                <a:srgbClr val="FFDFC5"/>
              </a:solidFill>
              <a:ln>
                <a:solidFill>
                  <a:srgbClr val="FFDF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4" name="Picture 6" descr="Mouth Transparent Gif">
                <a:extLst>
                  <a:ext uri="{FF2B5EF4-FFF2-40B4-BE49-F238E27FC236}">
                    <a16:creationId xmlns:a16="http://schemas.microsoft.com/office/drawing/2014/main" id="{5BE3F10D-CDBB-3FC1-B825-5A50AB2B5D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16940" y="5211292"/>
                <a:ext cx="947977" cy="92585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B512BD3-E018-4053-A12C-00DF9E56D0F3}"/>
                </a:ext>
              </a:extLst>
            </p:cNvPr>
            <p:cNvSpPr txBox="1"/>
            <p:nvPr/>
          </p:nvSpPr>
          <p:spPr>
            <a:xfrm>
              <a:off x="6552130" y="3514956"/>
              <a:ext cx="330429" cy="492443"/>
            </a:xfrm>
            <a:prstGeom prst="rect">
              <a:avLst/>
            </a:prstGeom>
            <a:noFill/>
          </p:spPr>
          <p:txBody>
            <a:bodyPr wrap="square" lIns="0" tIns="0" rIns="0" bIns="0" rtlCol="0">
              <a:spAutoFit/>
            </a:bodyPr>
            <a:lstStyle/>
            <a:p>
              <a:pPr algn="l"/>
              <a:r>
                <a:rPr lang="en-US" sz="3200" b="1">
                  <a:solidFill>
                    <a:srgbClr val="0070C0"/>
                  </a:solidFill>
                </a:rPr>
                <a:t>I</a:t>
              </a:r>
            </a:p>
          </p:txBody>
        </p:sp>
        <p:sp>
          <p:nvSpPr>
            <p:cNvPr id="9" name="TextBox 8">
              <a:extLst>
                <a:ext uri="{FF2B5EF4-FFF2-40B4-BE49-F238E27FC236}">
                  <a16:creationId xmlns:a16="http://schemas.microsoft.com/office/drawing/2014/main" id="{F060BBCC-26FC-5D38-E2B8-7C82571F2115}"/>
                </a:ext>
              </a:extLst>
            </p:cNvPr>
            <p:cNvSpPr txBox="1"/>
            <p:nvPr/>
          </p:nvSpPr>
          <p:spPr>
            <a:xfrm>
              <a:off x="7127617" y="4331399"/>
              <a:ext cx="477686" cy="492443"/>
            </a:xfrm>
            <a:prstGeom prst="rect">
              <a:avLst/>
            </a:prstGeom>
            <a:noFill/>
          </p:spPr>
          <p:txBody>
            <a:bodyPr wrap="square" lIns="0" tIns="0" rIns="0" bIns="0" rtlCol="0">
              <a:spAutoFit/>
            </a:bodyPr>
            <a:lstStyle/>
            <a:p>
              <a:pPr algn="l"/>
              <a:r>
                <a:rPr lang="en-US" sz="3200" b="1">
                  <a:solidFill>
                    <a:srgbClr val="0070C0"/>
                  </a:solidFill>
                </a:rPr>
                <a:t>III</a:t>
              </a:r>
            </a:p>
          </p:txBody>
        </p:sp>
        <p:sp>
          <p:nvSpPr>
            <p:cNvPr id="10" name="TextBox 9">
              <a:extLst>
                <a:ext uri="{FF2B5EF4-FFF2-40B4-BE49-F238E27FC236}">
                  <a16:creationId xmlns:a16="http://schemas.microsoft.com/office/drawing/2014/main" id="{55675B63-15A8-D2CE-A072-C6494B605E1A}"/>
                </a:ext>
              </a:extLst>
            </p:cNvPr>
            <p:cNvSpPr txBox="1"/>
            <p:nvPr/>
          </p:nvSpPr>
          <p:spPr>
            <a:xfrm>
              <a:off x="6400800" y="5175191"/>
              <a:ext cx="477686" cy="492443"/>
            </a:xfrm>
            <a:prstGeom prst="rect">
              <a:avLst/>
            </a:prstGeom>
            <a:noFill/>
          </p:spPr>
          <p:txBody>
            <a:bodyPr wrap="square" lIns="0" tIns="0" rIns="0" bIns="0" rtlCol="0">
              <a:spAutoFit/>
            </a:bodyPr>
            <a:lstStyle/>
            <a:p>
              <a:pPr algn="l"/>
              <a:r>
                <a:rPr lang="en-US" sz="3200" b="1">
                  <a:solidFill>
                    <a:srgbClr val="0070C0"/>
                  </a:solidFill>
                </a:rPr>
                <a:t>VI</a:t>
              </a:r>
            </a:p>
          </p:txBody>
        </p:sp>
        <p:sp>
          <p:nvSpPr>
            <p:cNvPr id="11" name="TextBox 10">
              <a:extLst>
                <a:ext uri="{FF2B5EF4-FFF2-40B4-BE49-F238E27FC236}">
                  <a16:creationId xmlns:a16="http://schemas.microsoft.com/office/drawing/2014/main" id="{C8E8C991-65BD-8F17-7378-A74B80E692C1}"/>
                </a:ext>
              </a:extLst>
            </p:cNvPr>
            <p:cNvSpPr txBox="1"/>
            <p:nvPr/>
          </p:nvSpPr>
          <p:spPr>
            <a:xfrm>
              <a:off x="5584342" y="4373818"/>
              <a:ext cx="477686" cy="492443"/>
            </a:xfrm>
            <a:prstGeom prst="rect">
              <a:avLst/>
            </a:prstGeom>
            <a:noFill/>
          </p:spPr>
          <p:txBody>
            <a:bodyPr wrap="square" lIns="0" tIns="0" rIns="0" bIns="0" rtlCol="0">
              <a:spAutoFit/>
            </a:bodyPr>
            <a:lstStyle/>
            <a:p>
              <a:pPr algn="l"/>
              <a:r>
                <a:rPr lang="en-US" sz="3200" b="1">
                  <a:solidFill>
                    <a:srgbClr val="0070C0"/>
                  </a:solidFill>
                </a:rPr>
                <a:t>IX</a:t>
              </a:r>
            </a:p>
          </p:txBody>
        </p:sp>
      </p:grpSp>
      <p:pic>
        <p:nvPicPr>
          <p:cNvPr id="15" name="mp3-output-ttsfree(dot)com (5)">
            <a:hlinkClick r:id="" action="ppaction://media"/>
            <a:extLst>
              <a:ext uri="{FF2B5EF4-FFF2-40B4-BE49-F238E27FC236}">
                <a16:creationId xmlns:a16="http://schemas.microsoft.com/office/drawing/2014/main" id="{72C52FEB-62F5-4FD5-6755-3E2C4CC01BAD}"/>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11090" y="-189533"/>
            <a:ext cx="609600" cy="609600"/>
          </a:xfrm>
          <a:prstGeom prst="rect">
            <a:avLst/>
          </a:prstGeom>
        </p:spPr>
      </p:pic>
    </p:spTree>
    <p:extLst>
      <p:ext uri="{BB962C8B-B14F-4D97-AF65-F5344CB8AC3E}">
        <p14:creationId xmlns:p14="http://schemas.microsoft.com/office/powerpoint/2010/main" val="3361938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wipe(left)">
                                      <p:cBhvr>
                                        <p:cTn id="9" dur="300"/>
                                        <p:tgtEl>
                                          <p:spTgt spid="37"/>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300"/>
                                        <p:tgtEl>
                                          <p:spTgt spid="40"/>
                                        </p:tgtEl>
                                      </p:cBhvr>
                                    </p:animEffect>
                                  </p:childTnLst>
                                </p:cTn>
                              </p:par>
                              <p:par>
                                <p:cTn id="13" presetID="22" presetClass="entr" presetSubtype="2"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300"/>
                                        <p:tgtEl>
                                          <p:spTgt spid="41"/>
                                        </p:tgtEl>
                                      </p:cBhvr>
                                    </p:animEffect>
                                  </p:childTnLst>
                                </p:cTn>
                              </p:par>
                              <p:par>
                                <p:cTn id="16" presetID="22" presetClass="entr" presetSubtype="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right)">
                                      <p:cBhvr>
                                        <p:cTn id="18" dur="300"/>
                                        <p:tgtEl>
                                          <p:spTgt spid="38"/>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300" fill="hold"/>
                                        <p:tgtEl>
                                          <p:spTgt spid="44"/>
                                        </p:tgtEl>
                                        <p:attrNameLst>
                                          <p:attrName>ppt_w</p:attrName>
                                        </p:attrNameLst>
                                      </p:cBhvr>
                                      <p:tavLst>
                                        <p:tav tm="0">
                                          <p:val>
                                            <p:fltVal val="0"/>
                                          </p:val>
                                        </p:tav>
                                        <p:tav tm="100000">
                                          <p:val>
                                            <p:strVal val="#ppt_w"/>
                                          </p:val>
                                        </p:tav>
                                      </p:tavLst>
                                    </p:anim>
                                    <p:anim calcmode="lin" valueType="num">
                                      <p:cBhvr>
                                        <p:cTn id="22" dur="300" fill="hold"/>
                                        <p:tgtEl>
                                          <p:spTgt spid="44"/>
                                        </p:tgtEl>
                                        <p:attrNameLst>
                                          <p:attrName>ppt_h</p:attrName>
                                        </p:attrNameLst>
                                      </p:cBhvr>
                                      <p:tavLst>
                                        <p:tav tm="0">
                                          <p:val>
                                            <p:fltVal val="0"/>
                                          </p:val>
                                        </p:tav>
                                        <p:tav tm="100000">
                                          <p:val>
                                            <p:strVal val="#ppt_h"/>
                                          </p:val>
                                        </p:tav>
                                      </p:tavLst>
                                    </p:anim>
                                    <p:anim calcmode="lin" valueType="num">
                                      <p:cBhvr>
                                        <p:cTn id="23" dur="300" fill="hold"/>
                                        <p:tgtEl>
                                          <p:spTgt spid="44"/>
                                        </p:tgtEl>
                                        <p:attrNameLst>
                                          <p:attrName>style.rotation</p:attrName>
                                        </p:attrNameLst>
                                      </p:cBhvr>
                                      <p:tavLst>
                                        <p:tav tm="0">
                                          <p:val>
                                            <p:fltVal val="360"/>
                                          </p:val>
                                        </p:tav>
                                        <p:tav tm="100000">
                                          <p:val>
                                            <p:fltVal val="0"/>
                                          </p:val>
                                        </p:tav>
                                      </p:tavLst>
                                    </p:anim>
                                    <p:animEffect transition="in" filter="fade">
                                      <p:cBhvr>
                                        <p:cTn id="24" dur="300"/>
                                        <p:tgtEl>
                                          <p:spTgt spid="44"/>
                                        </p:tgtEl>
                                      </p:cBhvr>
                                    </p:animEffect>
                                  </p:childTnLst>
                                  <p:subTnLst>
                                    <p:audio>
                                      <p:cMediaNode>
                                        <p:cTn display="0" masterRel="sameClick">
                                          <p:stCondLst>
                                            <p:cond evt="begin" delay="0">
                                              <p:tn val="19"/>
                                            </p:cond>
                                          </p:stCondLst>
                                          <p:endCondLst>
                                            <p:cond evt="onStopAudio" delay="0">
                                              <p:tgtEl>
                                                <p:sldTgt/>
                                              </p:tgtEl>
                                            </p:cond>
                                          </p:endCondLst>
                                        </p:cTn>
                                        <p:tgtEl>
                                          <p:sndTgt r:embed="rId7" name="Beep_1.wav"/>
                                        </p:tgtEl>
                                      </p:cMediaNode>
                                    </p:audio>
                                  </p:subTnLst>
                                </p:cTn>
                              </p:par>
                              <p:par>
                                <p:cTn id="25" presetID="49" presetClass="entr" presetSubtype="0" decel="10000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300" fill="hold"/>
                                        <p:tgtEl>
                                          <p:spTgt spid="47"/>
                                        </p:tgtEl>
                                        <p:attrNameLst>
                                          <p:attrName>ppt_w</p:attrName>
                                        </p:attrNameLst>
                                      </p:cBhvr>
                                      <p:tavLst>
                                        <p:tav tm="0">
                                          <p:val>
                                            <p:fltVal val="0"/>
                                          </p:val>
                                        </p:tav>
                                        <p:tav tm="100000">
                                          <p:val>
                                            <p:strVal val="#ppt_w"/>
                                          </p:val>
                                        </p:tav>
                                      </p:tavLst>
                                    </p:anim>
                                    <p:anim calcmode="lin" valueType="num">
                                      <p:cBhvr>
                                        <p:cTn id="28" dur="300" fill="hold"/>
                                        <p:tgtEl>
                                          <p:spTgt spid="47"/>
                                        </p:tgtEl>
                                        <p:attrNameLst>
                                          <p:attrName>ppt_h</p:attrName>
                                        </p:attrNameLst>
                                      </p:cBhvr>
                                      <p:tavLst>
                                        <p:tav tm="0">
                                          <p:val>
                                            <p:fltVal val="0"/>
                                          </p:val>
                                        </p:tav>
                                        <p:tav tm="100000">
                                          <p:val>
                                            <p:strVal val="#ppt_h"/>
                                          </p:val>
                                        </p:tav>
                                      </p:tavLst>
                                    </p:anim>
                                    <p:anim calcmode="lin" valueType="num">
                                      <p:cBhvr>
                                        <p:cTn id="29" dur="300" fill="hold"/>
                                        <p:tgtEl>
                                          <p:spTgt spid="47"/>
                                        </p:tgtEl>
                                        <p:attrNameLst>
                                          <p:attrName>style.rotation</p:attrName>
                                        </p:attrNameLst>
                                      </p:cBhvr>
                                      <p:tavLst>
                                        <p:tav tm="0">
                                          <p:val>
                                            <p:fltVal val="360"/>
                                          </p:val>
                                        </p:tav>
                                        <p:tav tm="100000">
                                          <p:val>
                                            <p:fltVal val="0"/>
                                          </p:val>
                                        </p:tav>
                                      </p:tavLst>
                                    </p:anim>
                                    <p:animEffect transition="in" filter="fade">
                                      <p:cBhvr>
                                        <p:cTn id="30" dur="300"/>
                                        <p:tgtEl>
                                          <p:spTgt spid="47"/>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00" fill="hold"/>
                                        <p:tgtEl>
                                          <p:spTgt spid="43"/>
                                        </p:tgtEl>
                                        <p:attrNameLst>
                                          <p:attrName>ppt_w</p:attrName>
                                        </p:attrNameLst>
                                      </p:cBhvr>
                                      <p:tavLst>
                                        <p:tav tm="0">
                                          <p:val>
                                            <p:strVal val="#ppt_w+.3"/>
                                          </p:val>
                                        </p:tav>
                                        <p:tav tm="100000">
                                          <p:val>
                                            <p:strVal val="#ppt_w"/>
                                          </p:val>
                                        </p:tav>
                                      </p:tavLst>
                                    </p:anim>
                                    <p:anim calcmode="lin" valueType="num">
                                      <p:cBhvr>
                                        <p:cTn id="34" dur="700" fill="hold"/>
                                        <p:tgtEl>
                                          <p:spTgt spid="43"/>
                                        </p:tgtEl>
                                        <p:attrNameLst>
                                          <p:attrName>ppt_h</p:attrName>
                                        </p:attrNameLst>
                                      </p:cBhvr>
                                      <p:tavLst>
                                        <p:tav tm="0">
                                          <p:val>
                                            <p:strVal val="#ppt_h"/>
                                          </p:val>
                                        </p:tav>
                                        <p:tav tm="100000">
                                          <p:val>
                                            <p:strVal val="#ppt_h"/>
                                          </p:val>
                                        </p:tav>
                                      </p:tavLst>
                                    </p:anim>
                                    <p:animEffect transition="in" filter="fade">
                                      <p:cBhvr>
                                        <p:cTn id="35" dur="700"/>
                                        <p:tgtEl>
                                          <p:spTgt spid="43"/>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700" fill="hold"/>
                                        <p:tgtEl>
                                          <p:spTgt spid="42"/>
                                        </p:tgtEl>
                                        <p:attrNameLst>
                                          <p:attrName>ppt_w</p:attrName>
                                        </p:attrNameLst>
                                      </p:cBhvr>
                                      <p:tavLst>
                                        <p:tav tm="0">
                                          <p:val>
                                            <p:strVal val="#ppt_w+.3"/>
                                          </p:val>
                                        </p:tav>
                                        <p:tav tm="100000">
                                          <p:val>
                                            <p:strVal val="#ppt_w"/>
                                          </p:val>
                                        </p:tav>
                                      </p:tavLst>
                                    </p:anim>
                                    <p:anim calcmode="lin" valueType="num">
                                      <p:cBhvr>
                                        <p:cTn id="39" dur="700" fill="hold"/>
                                        <p:tgtEl>
                                          <p:spTgt spid="42"/>
                                        </p:tgtEl>
                                        <p:attrNameLst>
                                          <p:attrName>ppt_h</p:attrName>
                                        </p:attrNameLst>
                                      </p:cBhvr>
                                      <p:tavLst>
                                        <p:tav tm="0">
                                          <p:val>
                                            <p:strVal val="#ppt_h"/>
                                          </p:val>
                                        </p:tav>
                                        <p:tav tm="100000">
                                          <p:val>
                                            <p:strVal val="#ppt_h"/>
                                          </p:val>
                                        </p:tav>
                                      </p:tavLst>
                                    </p:anim>
                                    <p:animEffect transition="in" filter="fade">
                                      <p:cBhvr>
                                        <p:cTn id="40" dur="700"/>
                                        <p:tgtEl>
                                          <p:spTgt spid="42"/>
                                        </p:tgtEl>
                                      </p:cBhvr>
                                    </p:animEffect>
                                  </p:childTnLst>
                                  <p:subTnLst>
                                    <p:audio>
                                      <p:cMediaNode>
                                        <p:cTn display="0" masterRel="sameClick">
                                          <p:stCondLst>
                                            <p:cond evt="begin" delay="0">
                                              <p:tn val="36"/>
                                            </p:cond>
                                          </p:stCondLst>
                                          <p:endCondLst>
                                            <p:cond evt="onStopAudio" delay="0">
                                              <p:tgtEl>
                                                <p:sldTgt/>
                                              </p:tgtEl>
                                            </p:cond>
                                          </p:endCondLst>
                                        </p:cTn>
                                        <p:tgtEl>
                                          <p:sndTgt r:embed="rId8"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4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9" name="fins__success-2.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6"/>
                                        </p:tgtEl>
                                        <p:attrNameLst>
                                          <p:attrName>r</p:attrName>
                                        </p:attrNameLst>
                                      </p:cBhvr>
                                    </p:animRot>
                                    <p:animRot by="-240000">
                                      <p:cBhvr>
                                        <p:cTn id="46" dur="200" fill="hold">
                                          <p:stCondLst>
                                            <p:cond delay="200"/>
                                          </p:stCondLst>
                                        </p:cTn>
                                        <p:tgtEl>
                                          <p:spTgt spid="6"/>
                                        </p:tgtEl>
                                        <p:attrNameLst>
                                          <p:attrName>r</p:attrName>
                                        </p:attrNameLst>
                                      </p:cBhvr>
                                    </p:animRot>
                                    <p:animRot by="240000">
                                      <p:cBhvr>
                                        <p:cTn id="47" dur="200" fill="hold">
                                          <p:stCondLst>
                                            <p:cond delay="400"/>
                                          </p:stCondLst>
                                        </p:cTn>
                                        <p:tgtEl>
                                          <p:spTgt spid="6"/>
                                        </p:tgtEl>
                                        <p:attrNameLst>
                                          <p:attrName>r</p:attrName>
                                        </p:attrNameLst>
                                      </p:cBhvr>
                                    </p:animRot>
                                    <p:animRot by="-240000">
                                      <p:cBhvr>
                                        <p:cTn id="48" dur="200" fill="hold">
                                          <p:stCondLst>
                                            <p:cond delay="600"/>
                                          </p:stCondLst>
                                        </p:cTn>
                                        <p:tgtEl>
                                          <p:spTgt spid="6"/>
                                        </p:tgtEl>
                                        <p:attrNameLst>
                                          <p:attrName>r</p:attrName>
                                        </p:attrNameLst>
                                      </p:cBhvr>
                                    </p:animRot>
                                    <p:animRot by="120000">
                                      <p:cBhvr>
                                        <p:cTn id="49" dur="200" fill="hold">
                                          <p:stCondLst>
                                            <p:cond delay="800"/>
                                          </p:stCondLst>
                                        </p:cTn>
                                        <p:tgtEl>
                                          <p:spTgt spid="6"/>
                                        </p:tgtEl>
                                        <p:attrNameLst>
                                          <p:attrName>r</p:attrName>
                                        </p:attrNameLst>
                                      </p:cBhvr>
                                    </p:animRot>
                                  </p:childTnLst>
                                </p:cTn>
                              </p:par>
                              <p:par>
                                <p:cTn id="50" presetID="1" presetClass="mediacall" presetSubtype="0" fill="hold" nodeType="withEffect">
                                  <p:stCondLst>
                                    <p:cond delay="0"/>
                                  </p:stCondLst>
                                  <p:childTnLst>
                                    <p:cmd type="call" cmd="playFrom(0.0)">
                                      <p:cBhvr>
                                        <p:cTn id="51" dur="2272" fill="hold"/>
                                        <p:tgtEl>
                                          <p:spTgt spid="15"/>
                                        </p:tgtEl>
                                      </p:cBhvr>
                                    </p:cmd>
                                  </p:childTnLst>
                                </p:cTn>
                              </p:par>
                              <p:par>
                                <p:cTn id="52" presetID="1" presetClass="mediacall" presetSubtype="0" fill="hold" nodeType="withEffect">
                                  <p:stCondLst>
                                    <p:cond delay="0"/>
                                  </p:stCondLst>
                                  <p:childTnLst>
                                    <p:cmd type="call" cmd="playFrom(0.0)">
                                      <p:cBhvr>
                                        <p:cTn id="53" dur="1620"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mute="1">
                <p:cTn id="54" fill="hold" display="0">
                  <p:stCondLst>
                    <p:cond delay="indefinite"/>
                  </p:stCondLst>
                  <p:endCondLst>
                    <p:cond evt="onStopAudio" delay="0">
                      <p:tgtEl>
                        <p:sldTgt/>
                      </p:tgtEl>
                    </p:cond>
                  </p:endCondLst>
                </p:cTn>
                <p:tgtEl>
                  <p:spTgt spid="64"/>
                </p:tgtEl>
              </p:cMediaNode>
            </p:audio>
            <p:audio>
              <p:cMediaNode vol="80000">
                <p:cTn id="55" fill="hold" display="0">
                  <p:stCondLst>
                    <p:cond delay="indefinite"/>
                  </p:stCondLst>
                  <p:endCondLst>
                    <p:cond evt="onStopAudio" delay="0">
                      <p:tgtEl>
                        <p:sldTgt/>
                      </p:tgtEl>
                    </p:cond>
                  </p:endCondLst>
                </p:cTn>
                <p:tgtEl>
                  <p:spTgt spid="15"/>
                </p:tgtEl>
              </p:cMediaNode>
            </p:audio>
          </p:childTnLst>
        </p:cTn>
      </p:par>
    </p:tnLst>
    <p:bldLst>
      <p:bldP spid="36" grpId="0" animBg="1"/>
      <p:bldP spid="39" grpId="0" animBg="1"/>
      <p:bldP spid="42" grpId="0" animBg="1"/>
      <p:bldP spid="4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A2F9-8D89-A695-E77A-DA8958E637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5257A2-FF7D-F067-243C-7FD645A33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48" y="1062499"/>
            <a:ext cx="8977352" cy="1840357"/>
          </a:xfrm>
          <a:prstGeom prst="rect">
            <a:avLst/>
          </a:prstGeom>
        </p:spPr>
      </p:pic>
      <p:pic>
        <p:nvPicPr>
          <p:cNvPr id="8" name="Picture 7">
            <a:extLst>
              <a:ext uri="{FF2B5EF4-FFF2-40B4-BE49-F238E27FC236}">
                <a16:creationId xmlns:a16="http://schemas.microsoft.com/office/drawing/2014/main" id="{1B74A749-23BD-94F1-517D-1840802C5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2" y="1004443"/>
            <a:ext cx="657516" cy="657516"/>
          </a:xfrm>
          <a:prstGeom prst="rect">
            <a:avLst/>
          </a:prstGeom>
        </p:spPr>
      </p:pic>
    </p:spTree>
    <p:extLst>
      <p:ext uri="{BB962C8B-B14F-4D97-AF65-F5344CB8AC3E}">
        <p14:creationId xmlns:p14="http://schemas.microsoft.com/office/powerpoint/2010/main" val="5332825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5</a:t>
              </a:r>
            </a:p>
          </p:txBody>
        </p:sp>
      </p:grpSp>
      <p:grpSp>
        <p:nvGrpSpPr>
          <p:cNvPr id="49" name="Group 48">
            <a:extLst>
              <a:ext uri="{FF2B5EF4-FFF2-40B4-BE49-F238E27FC236}">
                <a16:creationId xmlns:a16="http://schemas.microsoft.com/office/drawing/2014/main" id="{79C9C632-CF1D-5303-342B-B0FBA60480C4}"/>
              </a:ext>
            </a:extLst>
          </p:cNvPr>
          <p:cNvGrpSpPr/>
          <p:nvPr/>
        </p:nvGrpSpPr>
        <p:grpSpPr>
          <a:xfrm>
            <a:off x="6635024" y="1592730"/>
            <a:ext cx="1177966" cy="1077406"/>
            <a:chOff x="1177943" y="1668426"/>
            <a:chExt cx="1211047" cy="883922"/>
          </a:xfrm>
        </p:grpSpPr>
        <p:pic>
          <p:nvPicPr>
            <p:cNvPr id="50" name="Picture 49" descr="Text, whiteboard, square&#10;&#10;Description automatically generated">
              <a:extLst>
                <a:ext uri="{FF2B5EF4-FFF2-40B4-BE49-F238E27FC236}">
                  <a16:creationId xmlns:a16="http://schemas.microsoft.com/office/drawing/2014/main" id="{809F4E40-7889-BB90-7DBE-4B4F59174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1" name="TextBox 50">
              <a:extLst>
                <a:ext uri="{FF2B5EF4-FFF2-40B4-BE49-F238E27FC236}">
                  <a16:creationId xmlns:a16="http://schemas.microsoft.com/office/drawing/2014/main" id="{7318BD2F-FB6A-448B-D9B9-BFA38A0B1C0B}"/>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10</a:t>
              </a:r>
            </a:p>
          </p:txBody>
        </p:sp>
      </p:grpSp>
      <p:grpSp>
        <p:nvGrpSpPr>
          <p:cNvPr id="52" name="Group 51">
            <a:extLst>
              <a:ext uri="{FF2B5EF4-FFF2-40B4-BE49-F238E27FC236}">
                <a16:creationId xmlns:a16="http://schemas.microsoft.com/office/drawing/2014/main" id="{52BA4D29-0FD0-03AD-25EC-2928773D6046}"/>
              </a:ext>
            </a:extLst>
          </p:cNvPr>
          <p:cNvGrpSpPr/>
          <p:nvPr/>
        </p:nvGrpSpPr>
        <p:grpSpPr>
          <a:xfrm>
            <a:off x="1447490" y="2784663"/>
            <a:ext cx="1097722" cy="1097722"/>
            <a:chOff x="5507735" y="4920725"/>
            <a:chExt cx="1463629" cy="1463629"/>
          </a:xfrm>
        </p:grpSpPr>
        <p:sp>
          <p:nvSpPr>
            <p:cNvPr id="53" name="Oval 52">
              <a:extLst>
                <a:ext uri="{FF2B5EF4-FFF2-40B4-BE49-F238E27FC236}">
                  <a16:creationId xmlns:a16="http://schemas.microsoft.com/office/drawing/2014/main" id="{E0E7A86B-BB7F-986D-038B-BA0C7F2B1D38}"/>
                </a:ext>
              </a:extLst>
            </p:cNvPr>
            <p:cNvSpPr/>
            <p:nvPr/>
          </p:nvSpPr>
          <p:spPr>
            <a:xfrm>
              <a:off x="5507735" y="492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54" name="Picture 53" descr="A group of cupcakes with frosting and sprinkles&#10;&#10;Description automatically generated with medium confidence">
              <a:extLst>
                <a:ext uri="{FF2B5EF4-FFF2-40B4-BE49-F238E27FC236}">
                  <a16:creationId xmlns:a16="http://schemas.microsoft.com/office/drawing/2014/main" id="{FC4A4100-393B-300E-4D2F-D9AD1B9269C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3359" r="59071"/>
            <a:stretch/>
          </p:blipFill>
          <p:spPr>
            <a:xfrm>
              <a:off x="5721926" y="4987734"/>
              <a:ext cx="1035790" cy="1175238"/>
            </a:xfrm>
            <a:prstGeom prst="rect">
              <a:avLst/>
            </a:prstGeom>
            <a:effectLst>
              <a:reflection blurRad="6350" stA="52000" endA="300" endPos="35000" dir="5400000" sy="-100000" algn="bl" rotWithShape="0"/>
            </a:effectLst>
          </p:spPr>
        </p:pic>
      </p:grpSp>
      <p:grpSp>
        <p:nvGrpSpPr>
          <p:cNvPr id="55" name="Group 54">
            <a:extLst>
              <a:ext uri="{FF2B5EF4-FFF2-40B4-BE49-F238E27FC236}">
                <a16:creationId xmlns:a16="http://schemas.microsoft.com/office/drawing/2014/main" id="{66DBE3DC-B98C-BB56-BC79-BF7047DD05C9}"/>
              </a:ext>
            </a:extLst>
          </p:cNvPr>
          <p:cNvGrpSpPr/>
          <p:nvPr/>
        </p:nvGrpSpPr>
        <p:grpSpPr>
          <a:xfrm>
            <a:off x="4134354" y="2757181"/>
            <a:ext cx="1097722" cy="1097722"/>
            <a:chOff x="4430421" y="4819387"/>
            <a:chExt cx="1463629" cy="1463629"/>
          </a:xfrm>
        </p:grpSpPr>
        <p:sp>
          <p:nvSpPr>
            <p:cNvPr id="56" name="Oval 55">
              <a:extLst>
                <a:ext uri="{FF2B5EF4-FFF2-40B4-BE49-F238E27FC236}">
                  <a16:creationId xmlns:a16="http://schemas.microsoft.com/office/drawing/2014/main" id="{873661CD-7F7F-C04F-2D87-25B5DE5D8B0D}"/>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57" name="Picture 56" descr="A group of cupcakes with frosting and sprinkles&#10;&#10;Description automatically generated with medium confidence">
              <a:extLst>
                <a:ext uri="{FF2B5EF4-FFF2-40B4-BE49-F238E27FC236}">
                  <a16:creationId xmlns:a16="http://schemas.microsoft.com/office/drawing/2014/main" id="{79796597-86A8-D083-365C-22375724B12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2081" b="54997"/>
            <a:stretch/>
          </p:blipFill>
          <p:spPr>
            <a:xfrm>
              <a:off x="4665410" y="5030085"/>
              <a:ext cx="1077965" cy="830032"/>
            </a:xfrm>
            <a:prstGeom prst="rect">
              <a:avLst/>
            </a:prstGeom>
            <a:effectLst>
              <a:reflection blurRad="6350" stA="52000" endA="300" endPos="35000" dir="5400000" sy="-100000" algn="bl" rotWithShape="0"/>
            </a:effectLst>
          </p:spPr>
        </p:pic>
      </p:grpSp>
      <p:grpSp>
        <p:nvGrpSpPr>
          <p:cNvPr id="58" name="Group 57">
            <a:extLst>
              <a:ext uri="{FF2B5EF4-FFF2-40B4-BE49-F238E27FC236}">
                <a16:creationId xmlns:a16="http://schemas.microsoft.com/office/drawing/2014/main" id="{832E1015-08DC-824D-FFC4-52DDDA284C03}"/>
              </a:ext>
            </a:extLst>
          </p:cNvPr>
          <p:cNvGrpSpPr/>
          <p:nvPr/>
        </p:nvGrpSpPr>
        <p:grpSpPr>
          <a:xfrm>
            <a:off x="6680666" y="2755964"/>
            <a:ext cx="1113566" cy="1097722"/>
            <a:chOff x="9023766" y="4750725"/>
            <a:chExt cx="1484754" cy="1463629"/>
          </a:xfrm>
        </p:grpSpPr>
        <p:sp>
          <p:nvSpPr>
            <p:cNvPr id="59" name="Oval 58">
              <a:extLst>
                <a:ext uri="{FF2B5EF4-FFF2-40B4-BE49-F238E27FC236}">
                  <a16:creationId xmlns:a16="http://schemas.microsoft.com/office/drawing/2014/main" id="{C2F01EB3-16D7-D74D-CDF5-F9DA9B56B433}"/>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60" name="Picture 59" descr="A group of cupcakes with frosting and sprinkles&#10;&#10;Description automatically generated with medium confidence">
              <a:extLst>
                <a:ext uri="{FF2B5EF4-FFF2-40B4-BE49-F238E27FC236}">
                  <a16:creationId xmlns:a16="http://schemas.microsoft.com/office/drawing/2014/main" id="{79664CF7-93AF-00E1-C4FE-A5B5B9DB54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6104" t="63855"/>
            <a:stretch/>
          </p:blipFill>
          <p:spPr>
            <a:xfrm>
              <a:off x="9071144" y="5052440"/>
              <a:ext cx="1437376" cy="666663"/>
            </a:xfrm>
            <a:prstGeom prst="rect">
              <a:avLst/>
            </a:prstGeom>
            <a:effectLst>
              <a:reflection blurRad="6350" stA="52000" endA="300" endPos="35000" dir="5400000" sy="-100000" algn="bl" rotWithShape="0"/>
            </a:effectLst>
          </p:spPr>
        </p:pic>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grpSp>
        <p:nvGrpSpPr>
          <p:cNvPr id="62" name="Group 61">
            <a:extLst>
              <a:ext uri="{FF2B5EF4-FFF2-40B4-BE49-F238E27FC236}">
                <a16:creationId xmlns:a16="http://schemas.microsoft.com/office/drawing/2014/main" id="{618A4477-28C0-54AA-C51A-600E9F02BDCD}"/>
              </a:ext>
            </a:extLst>
          </p:cNvPr>
          <p:cNvGrpSpPr/>
          <p:nvPr/>
        </p:nvGrpSpPr>
        <p:grpSpPr>
          <a:xfrm>
            <a:off x="1307915" y="2810388"/>
            <a:ext cx="1455160" cy="1334567"/>
            <a:chOff x="4811177" y="2482585"/>
            <a:chExt cx="2411727"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5676239" y="2771773"/>
              <a:ext cx="721141"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I</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916415" y="2798801"/>
            <a:ext cx="1455160" cy="1334567"/>
            <a:chOff x="4811177" y="2482585"/>
            <a:chExt cx="2411727"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5676239" y="2771773"/>
              <a:ext cx="721141"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V</a:t>
              </a:r>
            </a:p>
          </p:txBody>
        </p:sp>
      </p:grpSp>
      <p:grpSp>
        <p:nvGrpSpPr>
          <p:cNvPr id="68" name="Group 67">
            <a:extLst>
              <a:ext uri="{FF2B5EF4-FFF2-40B4-BE49-F238E27FC236}">
                <a16:creationId xmlns:a16="http://schemas.microsoft.com/office/drawing/2014/main" id="{B62D698F-C527-97B4-03BE-C2BACE067029}"/>
              </a:ext>
            </a:extLst>
          </p:cNvPr>
          <p:cNvGrpSpPr/>
          <p:nvPr/>
        </p:nvGrpSpPr>
        <p:grpSpPr>
          <a:xfrm>
            <a:off x="6489468" y="2798801"/>
            <a:ext cx="1455160" cy="1334567"/>
            <a:chOff x="4811177" y="2482585"/>
            <a:chExt cx="2411727" cy="2211861"/>
          </a:xfrm>
        </p:grpSpPr>
        <p:pic>
          <p:nvPicPr>
            <p:cNvPr id="69" name="Picture 68" descr="Icon&#10;&#10;Description automatically generated">
              <a:extLst>
                <a:ext uri="{FF2B5EF4-FFF2-40B4-BE49-F238E27FC236}">
                  <a16:creationId xmlns:a16="http://schemas.microsoft.com/office/drawing/2014/main" id="{B2CD0452-CDB6-7712-3517-7598CD67BD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0" name="TextBox 69">
              <a:extLst>
                <a:ext uri="{FF2B5EF4-FFF2-40B4-BE49-F238E27FC236}">
                  <a16:creationId xmlns:a16="http://schemas.microsoft.com/office/drawing/2014/main" id="{B3704A01-C1C2-C3C6-0C77-0BE700E05E06}"/>
                </a:ext>
              </a:extLst>
            </p:cNvPr>
            <p:cNvSpPr txBox="1"/>
            <p:nvPr/>
          </p:nvSpPr>
          <p:spPr>
            <a:xfrm>
              <a:off x="5676239" y="2771773"/>
              <a:ext cx="721141"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X</a:t>
              </a:r>
            </a:p>
          </p:txBody>
        </p:sp>
      </p:grpSp>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15762" y="3787432"/>
            <a:ext cx="1181480" cy="1136369"/>
          </a:xfrm>
          <a:prstGeom prst="rect">
            <a:avLst/>
          </a:prstGeom>
        </p:spPr>
      </p:pic>
      <p:pic>
        <p:nvPicPr>
          <p:cNvPr id="72" name="Picture 2">
            <a:extLst>
              <a:ext uri="{FF2B5EF4-FFF2-40B4-BE49-F238E27FC236}">
                <a16:creationId xmlns:a16="http://schemas.microsoft.com/office/drawing/2014/main" id="{048625FA-578C-1B1A-6111-4387F40000E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00202" y="3790564"/>
            <a:ext cx="1181480" cy="1136369"/>
          </a:xfrm>
          <a:prstGeom prst="rect">
            <a:avLst/>
          </a:prstGeom>
        </p:spPr>
      </p:pic>
      <p:grpSp>
        <p:nvGrpSpPr>
          <p:cNvPr id="3" name="Group 2">
            <a:extLst>
              <a:ext uri="{FF2B5EF4-FFF2-40B4-BE49-F238E27FC236}">
                <a16:creationId xmlns:a16="http://schemas.microsoft.com/office/drawing/2014/main" id="{BA68AE7B-2ACE-7250-0C49-F1258C8FA1E0}"/>
              </a:ext>
            </a:extLst>
          </p:cNvPr>
          <p:cNvGrpSpPr/>
          <p:nvPr/>
        </p:nvGrpSpPr>
        <p:grpSpPr>
          <a:xfrm>
            <a:off x="1829866" y="9667"/>
            <a:ext cx="5739264" cy="1284647"/>
            <a:chOff x="2439821" y="12890"/>
            <a:chExt cx="7652352" cy="1712862"/>
          </a:xfrm>
        </p:grpSpPr>
        <p:grpSp>
          <p:nvGrpSpPr>
            <p:cNvPr id="27" name="Group 26">
              <a:extLst>
                <a:ext uri="{FF2B5EF4-FFF2-40B4-BE49-F238E27FC236}">
                  <a16:creationId xmlns:a16="http://schemas.microsoft.com/office/drawing/2014/main" id="{F15D1F12-473F-0ED1-080E-15CA86F7237D}"/>
                </a:ext>
              </a:extLst>
            </p:cNvPr>
            <p:cNvGrpSpPr/>
            <p:nvPr/>
          </p:nvGrpSpPr>
          <p:grpSpPr>
            <a:xfrm>
              <a:off x="2439821" y="12890"/>
              <a:ext cx="7652352" cy="1712862"/>
              <a:chOff x="97210" y="5620341"/>
              <a:chExt cx="6114724" cy="1994642"/>
            </a:xfrm>
          </p:grpSpPr>
          <p:pic>
            <p:nvPicPr>
              <p:cNvPr id="30" name="Picture 29" descr="Rectangle&#10;&#10;Description automatically generated">
                <a:extLst>
                  <a:ext uri="{FF2B5EF4-FFF2-40B4-BE49-F238E27FC236}">
                    <a16:creationId xmlns:a16="http://schemas.microsoft.com/office/drawing/2014/main" id="{26AEDF8D-9DA6-B18C-012D-2804230554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31" name="TextBox 30">
                <a:extLst>
                  <a:ext uri="{FF2B5EF4-FFF2-40B4-BE49-F238E27FC236}">
                    <a16:creationId xmlns:a16="http://schemas.microsoft.com/office/drawing/2014/main" id="{A649D71B-EDD9-E472-C552-2689301586C4}"/>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2" name="Oval 1">
              <a:extLst>
                <a:ext uri="{FF2B5EF4-FFF2-40B4-BE49-F238E27FC236}">
                  <a16:creationId xmlns:a16="http://schemas.microsoft.com/office/drawing/2014/main" id="{98492A8E-8239-B930-32C4-F6B92C5069E6}"/>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
        <p:nvSpPr>
          <p:cNvPr id="7" name="TextBox 6">
            <a:extLst>
              <a:ext uri="{FF2B5EF4-FFF2-40B4-BE49-F238E27FC236}">
                <a16:creationId xmlns:a16="http://schemas.microsoft.com/office/drawing/2014/main" id="{54B39980-BAC0-A061-5713-B49B4218EA03}"/>
              </a:ext>
            </a:extLst>
          </p:cNvPr>
          <p:cNvSpPr txBox="1"/>
          <p:nvPr/>
        </p:nvSpPr>
        <p:spPr>
          <a:xfrm>
            <a:off x="521961" y="1303126"/>
            <a:ext cx="542309" cy="602218"/>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a)</a:t>
            </a:r>
          </a:p>
        </p:txBody>
      </p:sp>
    </p:spTree>
    <p:extLst>
      <p:ext uri="{BB962C8B-B14F-4D97-AF65-F5344CB8AC3E}">
        <p14:creationId xmlns:p14="http://schemas.microsoft.com/office/powerpoint/2010/main" val="1829080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53" presetClass="entr" presetSubtype="16"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par>
                                <p:cTn id="27" presetID="53" presetClass="entr" presetSubtype="16"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ppt_w</p:attrName>
                                        </p:attrNameLst>
                                      </p:cBhvr>
                                      <p:tavLst>
                                        <p:tav tm="0">
                                          <p:val>
                                            <p:fltVal val="0"/>
                                          </p:val>
                                        </p:tav>
                                        <p:tav tm="100000">
                                          <p:val>
                                            <p:strVal val="#ppt_w"/>
                                          </p:val>
                                        </p:tav>
                                      </p:tavLst>
                                    </p:anim>
                                    <p:anim calcmode="lin" valueType="num">
                                      <p:cBhvr>
                                        <p:cTn id="30" dur="500" fill="hold"/>
                                        <p:tgtEl>
                                          <p:spTgt spid="55"/>
                                        </p:tgtEl>
                                        <p:attrNameLst>
                                          <p:attrName>ppt_h</p:attrName>
                                        </p:attrNameLst>
                                      </p:cBhvr>
                                      <p:tavLst>
                                        <p:tav tm="0">
                                          <p:val>
                                            <p:fltVal val="0"/>
                                          </p:val>
                                        </p:tav>
                                        <p:tav tm="100000">
                                          <p:val>
                                            <p:strVal val="#ppt_h"/>
                                          </p:val>
                                        </p:tav>
                                      </p:tavLst>
                                    </p:anim>
                                    <p:animEffect transition="in" filter="fade">
                                      <p:cBhvr>
                                        <p:cTn id="31" dur="500"/>
                                        <p:tgtEl>
                                          <p:spTgt spid="55"/>
                                        </p:tgtEl>
                                      </p:cBhvr>
                                    </p:animEffect>
                                  </p:childTnLst>
                                </p:cTn>
                              </p:par>
                              <p:par>
                                <p:cTn id="32" presetID="53" presetClass="entr" presetSubtype="16"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p:cTn id="34" dur="500" fill="hold"/>
                                        <p:tgtEl>
                                          <p:spTgt spid="58"/>
                                        </p:tgtEl>
                                        <p:attrNameLst>
                                          <p:attrName>ppt_w</p:attrName>
                                        </p:attrNameLst>
                                      </p:cBhvr>
                                      <p:tavLst>
                                        <p:tav tm="0">
                                          <p:val>
                                            <p:fltVal val="0"/>
                                          </p:val>
                                        </p:tav>
                                        <p:tav tm="100000">
                                          <p:val>
                                            <p:strVal val="#ppt_w"/>
                                          </p:val>
                                        </p:tav>
                                      </p:tavLst>
                                    </p:anim>
                                    <p:anim calcmode="lin" valueType="num">
                                      <p:cBhvr>
                                        <p:cTn id="35" dur="500" fill="hold"/>
                                        <p:tgtEl>
                                          <p:spTgt spid="58"/>
                                        </p:tgtEl>
                                        <p:attrNameLst>
                                          <p:attrName>ppt_h</p:attrName>
                                        </p:attrNameLst>
                                      </p:cBhvr>
                                      <p:tavLst>
                                        <p:tav tm="0">
                                          <p:val>
                                            <p:fltVal val="0"/>
                                          </p:val>
                                        </p:tav>
                                        <p:tav tm="100000">
                                          <p:val>
                                            <p:strVal val="#ppt_h"/>
                                          </p:val>
                                        </p:tav>
                                      </p:tavLst>
                                    </p:anim>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nodeType="clickEffect">
                                  <p:stCondLst>
                                    <p:cond delay="0"/>
                                  </p:stCondLst>
                                  <p:childTnLst>
                                    <p:animMotion origin="layout" path="M 6.25E-7 1.85185E-6 L 0.68906 0.13912 " pathEditMode="relative" rAng="0" ptsTypes="AA">
                                      <p:cBhvr>
                                        <p:cTn id="40" dur="600" fill="hold"/>
                                        <p:tgtEl>
                                          <p:spTgt spid="52"/>
                                        </p:tgtEl>
                                        <p:attrNameLst>
                                          <p:attrName>ppt_x</p:attrName>
                                          <p:attrName>ppt_y</p:attrName>
                                        </p:attrNameLst>
                                      </p:cBhvr>
                                      <p:rCtr x="34453" y="6944"/>
                                    </p:animMotion>
                                  </p:childTnLst>
                                </p:cTn>
                              </p:par>
                              <p:par>
                                <p:cTn id="41" presetID="10" presetClass="exit" presetSubtype="0" fill="hold" nodeType="withEffect">
                                  <p:stCondLst>
                                    <p:cond delay="60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par>
                                <p:cTn id="44" presetID="10" presetClass="entr" presetSubtype="0" fill="hold" nodeType="withEffect">
                                  <p:stCondLst>
                                    <p:cond delay="60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35" presetClass="path" presetSubtype="0" accel="50000" decel="50000" fill="hold" nodeType="withEffect">
                                  <p:stCondLst>
                                    <p:cond delay="600"/>
                                  </p:stCondLst>
                                  <p:childTnLst>
                                    <p:animMotion origin="layout" path="M -3.33333E-6 7.40741E-7 L -0.74453 7.40741E-7 " pathEditMode="relative" rAng="0" ptsTypes="AA">
                                      <p:cBhvr>
                                        <p:cTn id="48" dur="1000" fill="hold"/>
                                        <p:tgtEl>
                                          <p:spTgt spid="71"/>
                                        </p:tgtEl>
                                        <p:attrNameLst>
                                          <p:attrName>ppt_x</p:attrName>
                                          <p:attrName>ppt_y</p:attrName>
                                        </p:attrNameLst>
                                      </p:cBhvr>
                                      <p:rCtr x="-37227" y="0"/>
                                    </p:animMotion>
                                  </p:childTnLst>
                                </p:cTn>
                              </p:par>
                              <p:par>
                                <p:cTn id="49" presetID="10" presetClass="exit" presetSubtype="0" fill="hold" nodeType="withEffect">
                                  <p:stCondLst>
                                    <p:cond delay="150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6.25E-7 -4.07407E-6 L 0.39531 0.12778 " pathEditMode="relative" rAng="0" ptsTypes="AA">
                                      <p:cBhvr>
                                        <p:cTn id="60" dur="600" fill="hold"/>
                                        <p:tgtEl>
                                          <p:spTgt spid="55"/>
                                        </p:tgtEl>
                                        <p:attrNameLst>
                                          <p:attrName>ppt_x</p:attrName>
                                          <p:attrName>ppt_y</p:attrName>
                                        </p:attrNameLst>
                                      </p:cBhvr>
                                      <p:rCtr x="19766" y="6389"/>
                                    </p:animMotion>
                                  </p:childTnLst>
                                </p:cTn>
                              </p:par>
                              <p:par>
                                <p:cTn id="61" presetID="10" presetClass="exit" presetSubtype="0" fill="hold" nodeType="withEffect">
                                  <p:stCondLst>
                                    <p:cond delay="600"/>
                                  </p:stCondLst>
                                  <p:childTnLst>
                                    <p:animEffect transition="out" filter="fade">
                                      <p:cBhvr>
                                        <p:cTn id="62" dur="500"/>
                                        <p:tgtEl>
                                          <p:spTgt spid="55"/>
                                        </p:tgtEl>
                                      </p:cBhvr>
                                    </p:animEffect>
                                    <p:set>
                                      <p:cBhvr>
                                        <p:cTn id="63" dur="1" fill="hold">
                                          <p:stCondLst>
                                            <p:cond delay="499"/>
                                          </p:stCondLst>
                                        </p:cTn>
                                        <p:tgtEl>
                                          <p:spTgt spid="55"/>
                                        </p:tgtEl>
                                        <p:attrNameLst>
                                          <p:attrName>style.visibility</p:attrName>
                                        </p:attrNameLst>
                                      </p:cBhvr>
                                      <p:to>
                                        <p:strVal val="hidden"/>
                                      </p:to>
                                    </p:set>
                                  </p:childTnLst>
                                </p:cTn>
                              </p:par>
                              <p:par>
                                <p:cTn id="64" presetID="10" presetClass="entr" presetSubtype="0" fill="hold" nodeType="withEffect">
                                  <p:stCondLst>
                                    <p:cond delay="6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35" presetClass="path" presetSubtype="0" accel="50000" decel="50000" fill="hold" nodeType="withEffect">
                                  <p:stCondLst>
                                    <p:cond delay="600"/>
                                  </p:stCondLst>
                                  <p:childTnLst>
                                    <p:animMotion origin="layout" path="M 2.08333E-6 -2.96296E-6 L -0.76341 -2.96296E-6 " pathEditMode="relative" rAng="0" ptsTypes="AA">
                                      <p:cBhvr>
                                        <p:cTn id="68" dur="900" fill="hold"/>
                                        <p:tgtEl>
                                          <p:spTgt spid="33"/>
                                        </p:tgtEl>
                                        <p:attrNameLst>
                                          <p:attrName>ppt_x</p:attrName>
                                          <p:attrName>ppt_y</p:attrName>
                                        </p:attrNameLst>
                                      </p:cBhvr>
                                      <p:rCtr x="-38177" y="0"/>
                                    </p:animMotion>
                                  </p:childTnLst>
                                </p:cTn>
                              </p:par>
                              <p:par>
                                <p:cTn id="69" presetID="10" presetClass="exit" presetSubtype="0" fill="hold" nodeType="withEffect">
                                  <p:stCondLst>
                                    <p:cond delay="150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path" presetSubtype="0" accel="50000" decel="50000" fill="hold" nodeType="clickEffect">
                                  <p:stCondLst>
                                    <p:cond delay="0"/>
                                  </p:stCondLst>
                                  <p:childTnLst>
                                    <p:animMotion origin="layout" path="M 3.75E-6 -2.59259E-6 L 0.10911 0.13079 " pathEditMode="relative" rAng="0" ptsTypes="AA">
                                      <p:cBhvr>
                                        <p:cTn id="80" dur="600" fill="hold"/>
                                        <p:tgtEl>
                                          <p:spTgt spid="58"/>
                                        </p:tgtEl>
                                        <p:attrNameLst>
                                          <p:attrName>ppt_x</p:attrName>
                                          <p:attrName>ppt_y</p:attrName>
                                        </p:attrNameLst>
                                      </p:cBhvr>
                                      <p:rCtr x="5456" y="6528"/>
                                    </p:animMotion>
                                  </p:childTnLst>
                                </p:cTn>
                              </p:par>
                              <p:par>
                                <p:cTn id="81" presetID="10" presetClass="exit" presetSubtype="0" fill="hold" nodeType="withEffect">
                                  <p:stCondLst>
                                    <p:cond delay="60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par>
                                <p:cTn id="84" presetID="10" presetClass="entr" presetSubtype="0" fill="hold" nodeType="withEffect">
                                  <p:stCondLst>
                                    <p:cond delay="60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35" presetClass="path" presetSubtype="0" accel="50000" decel="50000" fill="hold" nodeType="withEffect">
                                  <p:stCondLst>
                                    <p:cond delay="700"/>
                                  </p:stCondLst>
                                  <p:childTnLst>
                                    <p:animMotion origin="layout" path="M -6.25E-7 -3.7037E-6 L -0.79115 -3.7037E-6 " pathEditMode="relative" rAng="0" ptsTypes="AA">
                                      <p:cBhvr>
                                        <p:cTn id="88" dur="1100" fill="hold"/>
                                        <p:tgtEl>
                                          <p:spTgt spid="72"/>
                                        </p:tgtEl>
                                        <p:attrNameLst>
                                          <p:attrName>ppt_x</p:attrName>
                                          <p:attrName>ppt_y</p:attrName>
                                        </p:attrNameLst>
                                      </p:cBhvr>
                                      <p:rCtr x="-39557" y="0"/>
                                    </p:animMotion>
                                  </p:childTnLst>
                                </p:cTn>
                              </p:par>
                              <p:par>
                                <p:cTn id="89" presetID="10" presetClass="exit" presetSubtype="0" fill="hold" nodeType="withEffect">
                                  <p:stCondLst>
                                    <p:cond delay="180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par>
                                <p:cTn id="92" presetID="53" presetClass="entr" presetSubtype="16"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6E42A080-1143-488C-A957-1B550B941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78" y="376628"/>
            <a:ext cx="3286854" cy="3286854"/>
          </a:xfrm>
          <a:prstGeom prst="rect">
            <a:avLst/>
          </a:prstGeom>
        </p:spPr>
      </p:pic>
      <p:sp>
        <p:nvSpPr>
          <p:cNvPr id="46" name="Rounded Rectangle 61">
            <a:extLst>
              <a:ext uri="{FF2B5EF4-FFF2-40B4-BE49-F238E27FC236}">
                <a16:creationId xmlns:a16="http://schemas.microsoft.com/office/drawing/2014/main" id="{4353FA5C-3CAD-416F-A6E8-9B5418A54E60}"/>
              </a:ext>
            </a:extLst>
          </p:cNvPr>
          <p:cNvSpPr/>
          <p:nvPr/>
        </p:nvSpPr>
        <p:spPr>
          <a:xfrm>
            <a:off x="404736" y="3730938"/>
            <a:ext cx="4268450" cy="878538"/>
          </a:xfrm>
          <a:prstGeom prst="roundRect">
            <a:avLst>
              <a:gd name="adj" fmla="val 50000"/>
            </a:avLst>
          </a:prstGeom>
          <a:solidFill>
            <a:srgbClr val="FFFFCC"/>
          </a:solidFill>
          <a:ln>
            <a:solidFill>
              <a:srgbClr val="358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700">
                <a:solidFill>
                  <a:srgbClr val="FF0000"/>
                </a:solidFill>
                <a:latin typeface="Arial"/>
                <a:ea typeface="微软雅黑"/>
              </a:rPr>
              <a:t>Đồng hồ chữ số tự nhiên</a:t>
            </a:r>
            <a:endParaRPr lang="en-US" sz="2700" dirty="0">
              <a:solidFill>
                <a:srgbClr val="FF0000"/>
              </a:solidFill>
              <a:latin typeface="Arial"/>
              <a:ea typeface="微软雅黑"/>
            </a:endParaRPr>
          </a:p>
        </p:txBody>
      </p:sp>
      <p:pic>
        <p:nvPicPr>
          <p:cNvPr id="47" name="Picture 46">
            <a:extLst>
              <a:ext uri="{FF2B5EF4-FFF2-40B4-BE49-F238E27FC236}">
                <a16:creationId xmlns:a16="http://schemas.microsoft.com/office/drawing/2014/main" id="{E2A3DC2F-0AC7-487F-B059-5C3DA6C7CD6D}"/>
              </a:ext>
            </a:extLst>
          </p:cNvPr>
          <p:cNvPicPr>
            <a:picLocks noChangeAspect="1"/>
          </p:cNvPicPr>
          <p:nvPr/>
        </p:nvPicPr>
        <p:blipFill>
          <a:blip r:embed="rId5"/>
          <a:stretch>
            <a:fillRect/>
          </a:stretch>
        </p:blipFill>
        <p:spPr>
          <a:xfrm>
            <a:off x="4856814" y="285821"/>
            <a:ext cx="3586397" cy="3468468"/>
          </a:xfrm>
          <a:prstGeom prst="rect">
            <a:avLst/>
          </a:prstGeom>
        </p:spPr>
      </p:pic>
      <p:sp>
        <p:nvSpPr>
          <p:cNvPr id="48" name="Rounded Rectangle 61">
            <a:extLst>
              <a:ext uri="{FF2B5EF4-FFF2-40B4-BE49-F238E27FC236}">
                <a16:creationId xmlns:a16="http://schemas.microsoft.com/office/drawing/2014/main" id="{CD17BC9A-324F-4C4A-A063-861A119A15D0}"/>
              </a:ext>
            </a:extLst>
          </p:cNvPr>
          <p:cNvSpPr/>
          <p:nvPr/>
        </p:nvSpPr>
        <p:spPr>
          <a:xfrm>
            <a:off x="4856814" y="3730938"/>
            <a:ext cx="4040443" cy="878538"/>
          </a:xfrm>
          <a:prstGeom prst="roundRect">
            <a:avLst>
              <a:gd name="adj" fmla="val 50000"/>
            </a:avLst>
          </a:prstGeom>
          <a:solidFill>
            <a:schemeClr val="accent3">
              <a:lumMod val="20000"/>
              <a:lumOff val="80000"/>
            </a:schemeClr>
          </a:solidFill>
          <a:ln>
            <a:solidFill>
              <a:srgbClr val="358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700">
                <a:solidFill>
                  <a:srgbClr val="0070C0"/>
                </a:solidFill>
                <a:latin typeface="Arial"/>
                <a:ea typeface="微软雅黑"/>
              </a:rPr>
              <a:t>Đồng hồ chữ số La Mã</a:t>
            </a:r>
            <a:endParaRPr lang="en-US" sz="2700" dirty="0">
              <a:solidFill>
                <a:srgbClr val="0070C0"/>
              </a:solidFill>
              <a:latin typeface="Arial"/>
              <a:ea typeface="微软雅黑"/>
            </a:endParaRPr>
          </a:p>
        </p:txBody>
      </p:sp>
    </p:spTree>
  </p:cSld>
  <p:clrMapOvr>
    <a:masterClrMapping/>
  </p:clrMapOvr>
  <p:transition>
    <p:random/>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 calcmode="lin" valueType="num">
                                      <p:cBhvr>
                                        <p:cTn id="23" dur="1000" fill="hold"/>
                                        <p:tgtEl>
                                          <p:spTgt spid="47"/>
                                        </p:tgtEl>
                                        <p:attrNameLst>
                                          <p:attrName>style.rotation</p:attrName>
                                        </p:attrNameLst>
                                      </p:cBhvr>
                                      <p:tavLst>
                                        <p:tav tm="0">
                                          <p:val>
                                            <p:fltVal val="90"/>
                                          </p:val>
                                        </p:tav>
                                        <p:tav tm="100000">
                                          <p:val>
                                            <p:fltVal val="0"/>
                                          </p:val>
                                        </p:tav>
                                      </p:tavLst>
                                    </p:anim>
                                    <p:animEffect transition="in" filter="fade">
                                      <p:cBhvr>
                                        <p:cTn id="24" dur="10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3</a:t>
              </a:r>
            </a:p>
          </p:txBody>
        </p:sp>
      </p:grpSp>
      <p:grpSp>
        <p:nvGrpSpPr>
          <p:cNvPr id="49" name="Group 48">
            <a:extLst>
              <a:ext uri="{FF2B5EF4-FFF2-40B4-BE49-F238E27FC236}">
                <a16:creationId xmlns:a16="http://schemas.microsoft.com/office/drawing/2014/main" id="{79C9C632-CF1D-5303-342B-B0FBA60480C4}"/>
              </a:ext>
            </a:extLst>
          </p:cNvPr>
          <p:cNvGrpSpPr/>
          <p:nvPr/>
        </p:nvGrpSpPr>
        <p:grpSpPr>
          <a:xfrm>
            <a:off x="6635024" y="1592730"/>
            <a:ext cx="1177966" cy="1077406"/>
            <a:chOff x="1177943" y="1668426"/>
            <a:chExt cx="1211047" cy="883922"/>
          </a:xfrm>
        </p:grpSpPr>
        <p:pic>
          <p:nvPicPr>
            <p:cNvPr id="50" name="Picture 49" descr="Text, whiteboard, square&#10;&#10;Description automatically generated">
              <a:extLst>
                <a:ext uri="{FF2B5EF4-FFF2-40B4-BE49-F238E27FC236}">
                  <a16:creationId xmlns:a16="http://schemas.microsoft.com/office/drawing/2014/main" id="{809F4E40-7889-BB90-7DBE-4B4F59174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1" name="TextBox 50">
              <a:extLst>
                <a:ext uri="{FF2B5EF4-FFF2-40B4-BE49-F238E27FC236}">
                  <a16:creationId xmlns:a16="http://schemas.microsoft.com/office/drawing/2014/main" id="{7318BD2F-FB6A-448B-D9B9-BFA38A0B1C0B}"/>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11</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15762" y="3787432"/>
            <a:ext cx="1181480" cy="1136369"/>
          </a:xfrm>
          <a:prstGeom prst="rect">
            <a:avLst/>
          </a:prstGeom>
        </p:spPr>
      </p:pic>
      <p:pic>
        <p:nvPicPr>
          <p:cNvPr id="72" name="Picture 2">
            <a:extLst>
              <a:ext uri="{FF2B5EF4-FFF2-40B4-BE49-F238E27FC236}">
                <a16:creationId xmlns:a16="http://schemas.microsoft.com/office/drawing/2014/main" id="{048625FA-578C-1B1A-6111-4387F40000E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00202" y="3790564"/>
            <a:ext cx="1181480" cy="1136369"/>
          </a:xfrm>
          <a:prstGeom prst="rect">
            <a:avLst/>
          </a:prstGeom>
        </p:spPr>
      </p:pic>
      <p:grpSp>
        <p:nvGrpSpPr>
          <p:cNvPr id="73" name="Group 72">
            <a:extLst>
              <a:ext uri="{FF2B5EF4-FFF2-40B4-BE49-F238E27FC236}">
                <a16:creationId xmlns:a16="http://schemas.microsoft.com/office/drawing/2014/main" id="{088D3D9A-7820-FC9E-0FDC-1FA60A9459A2}"/>
              </a:ext>
            </a:extLst>
          </p:cNvPr>
          <p:cNvGrpSpPr/>
          <p:nvPr/>
        </p:nvGrpSpPr>
        <p:grpSpPr>
          <a:xfrm>
            <a:off x="1469191" y="2777015"/>
            <a:ext cx="1171913" cy="1097722"/>
            <a:chOff x="1777653" y="5014767"/>
            <a:chExt cx="1562551" cy="1463629"/>
          </a:xfrm>
        </p:grpSpPr>
        <p:sp>
          <p:nvSpPr>
            <p:cNvPr id="74" name="Oval 73">
              <a:extLst>
                <a:ext uri="{FF2B5EF4-FFF2-40B4-BE49-F238E27FC236}">
                  <a16:creationId xmlns:a16="http://schemas.microsoft.com/office/drawing/2014/main" id="{961B897C-7423-53F6-A862-2F99E84DD326}"/>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75" name="Picture 74" descr="A group of cupcakes with frosting and sprinkles&#10;&#10;Description automatically generated with medium confidence">
              <a:extLst>
                <a:ext uri="{FF2B5EF4-FFF2-40B4-BE49-F238E27FC236}">
                  <a16:creationId xmlns:a16="http://schemas.microsoft.com/office/drawing/2014/main" id="{E6826597-BBD1-6261-C215-2966AF043A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7076" t="-7908" r="-1113" b="71125"/>
            <a:stretch/>
          </p:blipFill>
          <p:spPr>
            <a:xfrm>
              <a:off x="1777653" y="5124222"/>
              <a:ext cx="1562551" cy="1070109"/>
            </a:xfrm>
            <a:prstGeom prst="rect">
              <a:avLst/>
            </a:prstGeom>
            <a:effectLst>
              <a:reflection blurRad="6350" stA="52000" endA="300" endPos="35000" dir="5400000" sy="-100000" algn="bl" rotWithShape="0"/>
            </a:effectLst>
          </p:spPr>
        </p:pic>
      </p:grpSp>
      <p:grpSp>
        <p:nvGrpSpPr>
          <p:cNvPr id="76" name="Group 75">
            <a:extLst>
              <a:ext uri="{FF2B5EF4-FFF2-40B4-BE49-F238E27FC236}">
                <a16:creationId xmlns:a16="http://schemas.microsoft.com/office/drawing/2014/main" id="{A3FA1EA1-D8C1-676D-5D37-D0019621DF21}"/>
              </a:ext>
            </a:extLst>
          </p:cNvPr>
          <p:cNvGrpSpPr/>
          <p:nvPr/>
        </p:nvGrpSpPr>
        <p:grpSpPr>
          <a:xfrm>
            <a:off x="4087211" y="2767009"/>
            <a:ext cx="1113566" cy="1097722"/>
            <a:chOff x="4409296" y="4819387"/>
            <a:chExt cx="1484754" cy="1463629"/>
          </a:xfrm>
        </p:grpSpPr>
        <p:sp>
          <p:nvSpPr>
            <p:cNvPr id="77" name="Oval 76">
              <a:extLst>
                <a:ext uri="{FF2B5EF4-FFF2-40B4-BE49-F238E27FC236}">
                  <a16:creationId xmlns:a16="http://schemas.microsoft.com/office/drawing/2014/main" id="{73EC7172-65F6-83EC-A17D-38D00B3C1AA0}"/>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78" name="Picture 77" descr="A group of cupcakes with frosting and sprinkles&#10;&#10;Description automatically generated with medium confidence">
              <a:extLst>
                <a:ext uri="{FF2B5EF4-FFF2-40B4-BE49-F238E27FC236}">
                  <a16:creationId xmlns:a16="http://schemas.microsoft.com/office/drawing/2014/main" id="{D7868191-C573-3445-9719-9EC57D582D7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879" t="30258" b="34291"/>
            <a:stretch/>
          </p:blipFill>
          <p:spPr>
            <a:xfrm>
              <a:off x="4409296" y="5125638"/>
              <a:ext cx="1422265" cy="859063"/>
            </a:xfrm>
            <a:prstGeom prst="rect">
              <a:avLst/>
            </a:prstGeom>
            <a:effectLst>
              <a:reflection blurRad="6350" stA="52000" endA="300" endPos="35000" dir="5400000" sy="-100000" algn="bl" rotWithShape="0"/>
            </a:effectLst>
          </p:spPr>
        </p:pic>
      </p:grpSp>
      <p:grpSp>
        <p:nvGrpSpPr>
          <p:cNvPr id="79" name="Group 78">
            <a:extLst>
              <a:ext uri="{FF2B5EF4-FFF2-40B4-BE49-F238E27FC236}">
                <a16:creationId xmlns:a16="http://schemas.microsoft.com/office/drawing/2014/main" id="{F00C85AA-B3C5-781A-806B-763ED16AD1A7}"/>
              </a:ext>
            </a:extLst>
          </p:cNvPr>
          <p:cNvGrpSpPr/>
          <p:nvPr/>
        </p:nvGrpSpPr>
        <p:grpSpPr>
          <a:xfrm>
            <a:off x="6628900" y="2807137"/>
            <a:ext cx="1143903" cy="1097722"/>
            <a:chOff x="9023766" y="4750725"/>
            <a:chExt cx="1525204" cy="1463629"/>
          </a:xfrm>
        </p:grpSpPr>
        <p:sp>
          <p:nvSpPr>
            <p:cNvPr id="80" name="Oval 79">
              <a:extLst>
                <a:ext uri="{FF2B5EF4-FFF2-40B4-BE49-F238E27FC236}">
                  <a16:creationId xmlns:a16="http://schemas.microsoft.com/office/drawing/2014/main" id="{D2AB2F00-24C4-37BE-371B-785C113B0D21}"/>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1" name="Picture 80">
              <a:extLst>
                <a:ext uri="{FF2B5EF4-FFF2-40B4-BE49-F238E27FC236}">
                  <a16:creationId xmlns:a16="http://schemas.microsoft.com/office/drawing/2014/main" id="{AFAE4D92-FE16-854F-7178-B882769A923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6565" r="12757" b="53782"/>
            <a:stretch/>
          </p:blipFill>
          <p:spPr>
            <a:xfrm>
              <a:off x="9076058" y="5136470"/>
              <a:ext cx="1472912" cy="903196"/>
            </a:xfrm>
            <a:prstGeom prst="rect">
              <a:avLst/>
            </a:prstGeom>
            <a:effectLst>
              <a:reflection blurRad="6350" stA="52000" endA="300" endPos="35000" dir="5400000" sy="-100000" algn="bl" rotWithShape="0"/>
            </a:effectLst>
          </p:spPr>
        </p:pic>
      </p:grpSp>
      <p:grpSp>
        <p:nvGrpSpPr>
          <p:cNvPr id="62" name="Group 61">
            <a:extLst>
              <a:ext uri="{FF2B5EF4-FFF2-40B4-BE49-F238E27FC236}">
                <a16:creationId xmlns:a16="http://schemas.microsoft.com/office/drawing/2014/main" id="{618A4477-28C0-54AA-C51A-600E9F02BDCD}"/>
              </a:ext>
            </a:extLst>
          </p:cNvPr>
          <p:cNvGrpSpPr/>
          <p:nvPr/>
        </p:nvGrpSpPr>
        <p:grpSpPr>
          <a:xfrm>
            <a:off x="1307915" y="2749483"/>
            <a:ext cx="1455160" cy="1334567"/>
            <a:chOff x="4811177" y="2482585"/>
            <a:chExt cx="2411727"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5449362" y="2752569"/>
              <a:ext cx="1365154"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II</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916415" y="2737895"/>
            <a:ext cx="1455160" cy="1334567"/>
            <a:chOff x="4811177" y="2482585"/>
            <a:chExt cx="2411727"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5069318" y="2770979"/>
              <a:ext cx="2035948"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III</a:t>
              </a:r>
            </a:p>
          </p:txBody>
        </p:sp>
      </p:grpSp>
      <p:grpSp>
        <p:nvGrpSpPr>
          <p:cNvPr id="68" name="Group 67">
            <a:extLst>
              <a:ext uri="{FF2B5EF4-FFF2-40B4-BE49-F238E27FC236}">
                <a16:creationId xmlns:a16="http://schemas.microsoft.com/office/drawing/2014/main" id="{B62D698F-C527-97B4-03BE-C2BACE067029}"/>
              </a:ext>
            </a:extLst>
          </p:cNvPr>
          <p:cNvGrpSpPr/>
          <p:nvPr/>
        </p:nvGrpSpPr>
        <p:grpSpPr>
          <a:xfrm>
            <a:off x="6489468" y="2737897"/>
            <a:ext cx="1455160" cy="1334567"/>
            <a:chOff x="4811177" y="2482585"/>
            <a:chExt cx="2411727" cy="2211861"/>
          </a:xfrm>
        </p:grpSpPr>
        <p:pic>
          <p:nvPicPr>
            <p:cNvPr id="69" name="Picture 68" descr="Icon&#10;&#10;Description automatically generated">
              <a:extLst>
                <a:ext uri="{FF2B5EF4-FFF2-40B4-BE49-F238E27FC236}">
                  <a16:creationId xmlns:a16="http://schemas.microsoft.com/office/drawing/2014/main" id="{B2CD0452-CDB6-7712-3517-7598CD67BD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0" name="TextBox 69">
              <a:extLst>
                <a:ext uri="{FF2B5EF4-FFF2-40B4-BE49-F238E27FC236}">
                  <a16:creationId xmlns:a16="http://schemas.microsoft.com/office/drawing/2014/main" id="{B3704A01-C1C2-C3C6-0C77-0BE700E05E06}"/>
                </a:ext>
              </a:extLst>
            </p:cNvPr>
            <p:cNvSpPr txBox="1"/>
            <p:nvPr/>
          </p:nvSpPr>
          <p:spPr>
            <a:xfrm>
              <a:off x="5222917" y="2735822"/>
              <a:ext cx="1737360" cy="1683322"/>
            </a:xfrm>
            <a:prstGeom prst="rect">
              <a:avLst/>
            </a:prstGeom>
            <a:noFill/>
          </p:spPr>
          <p:txBody>
            <a:bodyPr wrap="square" rtlCol="0">
              <a:spAutoFit/>
            </a:bodyPr>
            <a:lstStyle/>
            <a:p>
              <a:pPr algn="ctr"/>
              <a:r>
                <a:rPr lang="en-US" sz="6000" b="1" dirty="0">
                  <a:solidFill>
                    <a:srgbClr val="44546A">
                      <a:lumMod val="50000"/>
                    </a:srgbClr>
                  </a:solidFill>
                  <a:latin typeface="Times New Roman" panose="02020603050405020304" pitchFamily="18" charset="0"/>
                  <a:cs typeface="Times New Roman" panose="02020603050405020304" pitchFamily="18" charset="0"/>
                </a:rPr>
                <a:t>XI</a:t>
              </a:r>
            </a:p>
          </p:txBody>
        </p:sp>
      </p:grpSp>
      <p:grpSp>
        <p:nvGrpSpPr>
          <p:cNvPr id="2" name="Group 1">
            <a:extLst>
              <a:ext uri="{FF2B5EF4-FFF2-40B4-BE49-F238E27FC236}">
                <a16:creationId xmlns:a16="http://schemas.microsoft.com/office/drawing/2014/main" id="{5BB609A1-257C-F8A3-A129-C5E2F8336B86}"/>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11733C24-6379-F1E8-277A-57155F3C833B}"/>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277012A2-6E84-7A4E-FA07-C2FF882795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6D362829-5308-09A7-B6C9-5DA6FD29162C}"/>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A08C1EE6-94F2-BB30-2FDA-B4606AA0D397}"/>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
        <p:nvSpPr>
          <p:cNvPr id="15" name="TextBox 14">
            <a:extLst>
              <a:ext uri="{FF2B5EF4-FFF2-40B4-BE49-F238E27FC236}">
                <a16:creationId xmlns:a16="http://schemas.microsoft.com/office/drawing/2014/main" id="{DDB6A545-38E9-9C63-266D-D184227E4603}"/>
              </a:ext>
            </a:extLst>
          </p:cNvPr>
          <p:cNvSpPr txBox="1"/>
          <p:nvPr/>
        </p:nvSpPr>
        <p:spPr>
          <a:xfrm>
            <a:off x="521961" y="1303126"/>
            <a:ext cx="733318" cy="612934"/>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b)</a:t>
            </a:r>
          </a:p>
        </p:txBody>
      </p:sp>
    </p:spTree>
    <p:extLst>
      <p:ext uri="{BB962C8B-B14F-4D97-AF65-F5344CB8AC3E}">
        <p14:creationId xmlns:p14="http://schemas.microsoft.com/office/powerpoint/2010/main" val="2409943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53" presetClass="entr" presetSubtype="16"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p:cTn id="24" dur="500" fill="hold"/>
                                        <p:tgtEl>
                                          <p:spTgt spid="76"/>
                                        </p:tgtEl>
                                        <p:attrNameLst>
                                          <p:attrName>ppt_w</p:attrName>
                                        </p:attrNameLst>
                                      </p:cBhvr>
                                      <p:tavLst>
                                        <p:tav tm="0">
                                          <p:val>
                                            <p:fltVal val="0"/>
                                          </p:val>
                                        </p:tav>
                                        <p:tav tm="100000">
                                          <p:val>
                                            <p:strVal val="#ppt_w"/>
                                          </p:val>
                                        </p:tav>
                                      </p:tavLst>
                                    </p:anim>
                                    <p:anim calcmode="lin" valueType="num">
                                      <p:cBhvr>
                                        <p:cTn id="25" dur="500" fill="hold"/>
                                        <p:tgtEl>
                                          <p:spTgt spid="76"/>
                                        </p:tgtEl>
                                        <p:attrNameLst>
                                          <p:attrName>ppt_h</p:attrName>
                                        </p:attrNameLst>
                                      </p:cBhvr>
                                      <p:tavLst>
                                        <p:tav tm="0">
                                          <p:val>
                                            <p:fltVal val="0"/>
                                          </p:val>
                                        </p:tav>
                                        <p:tav tm="100000">
                                          <p:val>
                                            <p:strVal val="#ppt_h"/>
                                          </p:val>
                                        </p:tav>
                                      </p:tavLst>
                                    </p:anim>
                                    <p:animEffect transition="in" filter="fade">
                                      <p:cBhvr>
                                        <p:cTn id="26" dur="500"/>
                                        <p:tgtEl>
                                          <p:spTgt spid="76"/>
                                        </p:tgtEl>
                                      </p:cBhvr>
                                    </p:animEffect>
                                  </p:childTnLst>
                                </p:cTn>
                              </p:par>
                              <p:par>
                                <p:cTn id="27" presetID="53" presetClass="entr" presetSubtype="16"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500" fill="hold"/>
                                        <p:tgtEl>
                                          <p:spTgt spid="73"/>
                                        </p:tgtEl>
                                        <p:attrNameLst>
                                          <p:attrName>ppt_w</p:attrName>
                                        </p:attrNameLst>
                                      </p:cBhvr>
                                      <p:tavLst>
                                        <p:tav tm="0">
                                          <p:val>
                                            <p:fltVal val="0"/>
                                          </p:val>
                                        </p:tav>
                                        <p:tav tm="100000">
                                          <p:val>
                                            <p:strVal val="#ppt_w"/>
                                          </p:val>
                                        </p:tav>
                                      </p:tavLst>
                                    </p:anim>
                                    <p:anim calcmode="lin" valueType="num">
                                      <p:cBhvr>
                                        <p:cTn id="30" dur="500" fill="hold"/>
                                        <p:tgtEl>
                                          <p:spTgt spid="73"/>
                                        </p:tgtEl>
                                        <p:attrNameLst>
                                          <p:attrName>ppt_h</p:attrName>
                                        </p:attrNameLst>
                                      </p:cBhvr>
                                      <p:tavLst>
                                        <p:tav tm="0">
                                          <p:val>
                                            <p:fltVal val="0"/>
                                          </p:val>
                                        </p:tav>
                                        <p:tav tm="100000">
                                          <p:val>
                                            <p:strVal val="#ppt_h"/>
                                          </p:val>
                                        </p:tav>
                                      </p:tavLst>
                                    </p:anim>
                                    <p:animEffect transition="in" filter="fade">
                                      <p:cBhvr>
                                        <p:cTn id="31" dur="500"/>
                                        <p:tgtEl>
                                          <p:spTgt spid="73"/>
                                        </p:tgtEl>
                                      </p:cBhvr>
                                    </p:animEffect>
                                  </p:childTnLst>
                                </p:cTn>
                              </p:par>
                              <p:par>
                                <p:cTn id="32" presetID="53" presetClass="entr" presetSubtype="16"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p:cTn id="34" dur="500" fill="hold"/>
                                        <p:tgtEl>
                                          <p:spTgt spid="79"/>
                                        </p:tgtEl>
                                        <p:attrNameLst>
                                          <p:attrName>ppt_w</p:attrName>
                                        </p:attrNameLst>
                                      </p:cBhvr>
                                      <p:tavLst>
                                        <p:tav tm="0">
                                          <p:val>
                                            <p:fltVal val="0"/>
                                          </p:val>
                                        </p:tav>
                                        <p:tav tm="100000">
                                          <p:val>
                                            <p:strVal val="#ppt_w"/>
                                          </p:val>
                                        </p:tav>
                                      </p:tavLst>
                                    </p:anim>
                                    <p:anim calcmode="lin" valueType="num">
                                      <p:cBhvr>
                                        <p:cTn id="35" dur="500" fill="hold"/>
                                        <p:tgtEl>
                                          <p:spTgt spid="79"/>
                                        </p:tgtEl>
                                        <p:attrNameLst>
                                          <p:attrName>ppt_h</p:attrName>
                                        </p:attrNameLst>
                                      </p:cBhvr>
                                      <p:tavLst>
                                        <p:tav tm="0">
                                          <p:val>
                                            <p:fltVal val="0"/>
                                          </p:val>
                                        </p:tav>
                                        <p:tav tm="100000">
                                          <p:val>
                                            <p:strVal val="#ppt_h"/>
                                          </p:val>
                                        </p:tav>
                                      </p:tavLst>
                                    </p:anim>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nodeType="clickEffect">
                                  <p:stCondLst>
                                    <p:cond delay="0"/>
                                  </p:stCondLst>
                                  <p:childTnLst>
                                    <p:animMotion origin="layout" path="M 4.16667E-7 2.22222E-6 L 0.68906 0.13912 " pathEditMode="relative" rAng="0" ptsTypes="AA">
                                      <p:cBhvr>
                                        <p:cTn id="40" dur="600" fill="hold"/>
                                        <p:tgtEl>
                                          <p:spTgt spid="73"/>
                                        </p:tgtEl>
                                        <p:attrNameLst>
                                          <p:attrName>ppt_x</p:attrName>
                                          <p:attrName>ppt_y</p:attrName>
                                        </p:attrNameLst>
                                      </p:cBhvr>
                                      <p:rCtr x="34453" y="6944"/>
                                    </p:animMotion>
                                  </p:childTnLst>
                                </p:cTn>
                              </p:par>
                              <p:par>
                                <p:cTn id="41" presetID="10" presetClass="exit" presetSubtype="0" fill="hold" nodeType="withEffect">
                                  <p:stCondLst>
                                    <p:cond delay="600"/>
                                  </p:stCondLst>
                                  <p:childTnLst>
                                    <p:animEffect transition="out" filter="fade">
                                      <p:cBhvr>
                                        <p:cTn id="42" dur="500"/>
                                        <p:tgtEl>
                                          <p:spTgt spid="73"/>
                                        </p:tgtEl>
                                      </p:cBhvr>
                                    </p:animEffect>
                                    <p:set>
                                      <p:cBhvr>
                                        <p:cTn id="43" dur="1" fill="hold">
                                          <p:stCondLst>
                                            <p:cond delay="499"/>
                                          </p:stCondLst>
                                        </p:cTn>
                                        <p:tgtEl>
                                          <p:spTgt spid="73"/>
                                        </p:tgtEl>
                                        <p:attrNameLst>
                                          <p:attrName>style.visibility</p:attrName>
                                        </p:attrNameLst>
                                      </p:cBhvr>
                                      <p:to>
                                        <p:strVal val="hidden"/>
                                      </p:to>
                                    </p:set>
                                  </p:childTnLst>
                                </p:cTn>
                              </p:par>
                              <p:par>
                                <p:cTn id="44" presetID="10" presetClass="entr" presetSubtype="0" fill="hold" nodeType="withEffect">
                                  <p:stCondLst>
                                    <p:cond delay="60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35" presetClass="path" presetSubtype="0" accel="50000" decel="50000" fill="hold" nodeType="withEffect">
                                  <p:stCondLst>
                                    <p:cond delay="600"/>
                                  </p:stCondLst>
                                  <p:childTnLst>
                                    <p:animMotion origin="layout" path="M -3.33333E-6 7.40741E-7 L -0.74453 7.40741E-7 " pathEditMode="relative" rAng="0" ptsTypes="AA">
                                      <p:cBhvr>
                                        <p:cTn id="48" dur="1000" fill="hold"/>
                                        <p:tgtEl>
                                          <p:spTgt spid="71"/>
                                        </p:tgtEl>
                                        <p:attrNameLst>
                                          <p:attrName>ppt_x</p:attrName>
                                          <p:attrName>ppt_y</p:attrName>
                                        </p:attrNameLst>
                                      </p:cBhvr>
                                      <p:rCtr x="-37227" y="0"/>
                                    </p:animMotion>
                                  </p:childTnLst>
                                </p:cTn>
                              </p:par>
                              <p:par>
                                <p:cTn id="49" presetID="10" presetClass="exit" presetSubtype="0" fill="hold" nodeType="withEffect">
                                  <p:stCondLst>
                                    <p:cond delay="150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5E-6 4.07407E-6 L 0.40052 0.20208 " pathEditMode="relative" rAng="0" ptsTypes="AA">
                                      <p:cBhvr>
                                        <p:cTn id="60" dur="600" fill="hold"/>
                                        <p:tgtEl>
                                          <p:spTgt spid="76"/>
                                        </p:tgtEl>
                                        <p:attrNameLst>
                                          <p:attrName>ppt_x</p:attrName>
                                          <p:attrName>ppt_y</p:attrName>
                                        </p:attrNameLst>
                                      </p:cBhvr>
                                      <p:rCtr x="19714" y="8333"/>
                                    </p:animMotion>
                                  </p:childTnLst>
                                </p:cTn>
                              </p:par>
                              <p:par>
                                <p:cTn id="61" presetID="10" presetClass="exit" presetSubtype="0" fill="hold" nodeType="withEffect">
                                  <p:stCondLst>
                                    <p:cond delay="600"/>
                                  </p:stCondLst>
                                  <p:childTnLst>
                                    <p:animEffect transition="out" filter="fade">
                                      <p:cBhvr>
                                        <p:cTn id="62" dur="500"/>
                                        <p:tgtEl>
                                          <p:spTgt spid="76"/>
                                        </p:tgtEl>
                                      </p:cBhvr>
                                    </p:animEffect>
                                    <p:set>
                                      <p:cBhvr>
                                        <p:cTn id="63" dur="1" fill="hold">
                                          <p:stCondLst>
                                            <p:cond delay="499"/>
                                          </p:stCondLst>
                                        </p:cTn>
                                        <p:tgtEl>
                                          <p:spTgt spid="76"/>
                                        </p:tgtEl>
                                        <p:attrNameLst>
                                          <p:attrName>style.visibility</p:attrName>
                                        </p:attrNameLst>
                                      </p:cBhvr>
                                      <p:to>
                                        <p:strVal val="hidden"/>
                                      </p:to>
                                    </p:set>
                                  </p:childTnLst>
                                </p:cTn>
                              </p:par>
                              <p:par>
                                <p:cTn id="64" presetID="10" presetClass="entr" presetSubtype="0" fill="hold" nodeType="withEffect">
                                  <p:stCondLst>
                                    <p:cond delay="6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35" presetClass="path" presetSubtype="0" accel="50000" decel="50000" fill="hold" nodeType="withEffect">
                                  <p:stCondLst>
                                    <p:cond delay="600"/>
                                  </p:stCondLst>
                                  <p:childTnLst>
                                    <p:animMotion origin="layout" path="M 2.08333E-6 -2.96296E-6 L -0.76341 -2.96296E-6 " pathEditMode="relative" rAng="0" ptsTypes="AA">
                                      <p:cBhvr>
                                        <p:cTn id="68" dur="900" fill="hold"/>
                                        <p:tgtEl>
                                          <p:spTgt spid="33"/>
                                        </p:tgtEl>
                                        <p:attrNameLst>
                                          <p:attrName>ppt_x</p:attrName>
                                          <p:attrName>ppt_y</p:attrName>
                                        </p:attrNameLst>
                                      </p:cBhvr>
                                      <p:rCtr x="-38177" y="0"/>
                                    </p:animMotion>
                                  </p:childTnLst>
                                </p:cTn>
                              </p:par>
                              <p:par>
                                <p:cTn id="69" presetID="10" presetClass="exit" presetSubtype="0" fill="hold" nodeType="withEffect">
                                  <p:stCondLst>
                                    <p:cond delay="150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path" presetSubtype="0" accel="50000" decel="50000" fill="hold" nodeType="clickEffect">
                                  <p:stCondLst>
                                    <p:cond delay="0"/>
                                  </p:stCondLst>
                                  <p:childTnLst>
                                    <p:animMotion origin="layout" path="M 0 3.7037E-6 L 0.12084 0.19421 " pathEditMode="relative" rAng="0" ptsTypes="AA">
                                      <p:cBhvr>
                                        <p:cTn id="80" dur="600" fill="hold"/>
                                        <p:tgtEl>
                                          <p:spTgt spid="79"/>
                                        </p:tgtEl>
                                        <p:attrNameLst>
                                          <p:attrName>ppt_x</p:attrName>
                                          <p:attrName>ppt_y</p:attrName>
                                        </p:attrNameLst>
                                      </p:cBhvr>
                                      <p:rCtr x="5169" y="9167"/>
                                    </p:animMotion>
                                  </p:childTnLst>
                                </p:cTn>
                              </p:par>
                              <p:par>
                                <p:cTn id="81" presetID="10" presetClass="exit" presetSubtype="0" fill="hold" nodeType="withEffect">
                                  <p:stCondLst>
                                    <p:cond delay="600"/>
                                  </p:stCondLst>
                                  <p:childTnLst>
                                    <p:animEffect transition="out" filter="fade">
                                      <p:cBhvr>
                                        <p:cTn id="82" dur="500"/>
                                        <p:tgtEl>
                                          <p:spTgt spid="79"/>
                                        </p:tgtEl>
                                      </p:cBhvr>
                                    </p:animEffect>
                                    <p:set>
                                      <p:cBhvr>
                                        <p:cTn id="83" dur="1" fill="hold">
                                          <p:stCondLst>
                                            <p:cond delay="499"/>
                                          </p:stCondLst>
                                        </p:cTn>
                                        <p:tgtEl>
                                          <p:spTgt spid="79"/>
                                        </p:tgtEl>
                                        <p:attrNameLst>
                                          <p:attrName>style.visibility</p:attrName>
                                        </p:attrNameLst>
                                      </p:cBhvr>
                                      <p:to>
                                        <p:strVal val="hidden"/>
                                      </p:to>
                                    </p:set>
                                  </p:childTnLst>
                                </p:cTn>
                              </p:par>
                              <p:par>
                                <p:cTn id="84" presetID="10" presetClass="entr" presetSubtype="0" fill="hold" nodeType="withEffect">
                                  <p:stCondLst>
                                    <p:cond delay="60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35" presetClass="path" presetSubtype="0" accel="50000" decel="50000" fill="hold" nodeType="withEffect">
                                  <p:stCondLst>
                                    <p:cond delay="700"/>
                                  </p:stCondLst>
                                  <p:childTnLst>
                                    <p:animMotion origin="layout" path="M -6.25E-7 -3.7037E-6 L -0.79115 -3.7037E-6 " pathEditMode="relative" rAng="0" ptsTypes="AA">
                                      <p:cBhvr>
                                        <p:cTn id="88" dur="1100" fill="hold"/>
                                        <p:tgtEl>
                                          <p:spTgt spid="72"/>
                                        </p:tgtEl>
                                        <p:attrNameLst>
                                          <p:attrName>ppt_x</p:attrName>
                                          <p:attrName>ppt_y</p:attrName>
                                        </p:attrNameLst>
                                      </p:cBhvr>
                                      <p:rCtr x="-39557" y="0"/>
                                    </p:animMotion>
                                  </p:childTnLst>
                                </p:cTn>
                              </p:par>
                              <p:par>
                                <p:cTn id="89" presetID="10" presetClass="exit" presetSubtype="0" fill="hold" nodeType="withEffect">
                                  <p:stCondLst>
                                    <p:cond delay="180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par>
                                <p:cTn id="92" presetID="53" presetClass="entr" presetSubtype="16"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12</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13</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15762" y="3787432"/>
            <a:ext cx="1181480" cy="1136369"/>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7B13B32-5DF0-67AA-0F2D-14B87070FC3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62" t="-11966" r="70348" b="43089"/>
          <a:stretch/>
        </p:blipFill>
        <p:spPr>
          <a:xfrm>
            <a:off x="1243583" y="2779946"/>
            <a:ext cx="1780505" cy="1020725"/>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706252CE-06F5-1E7D-0F47-10837E05BA7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2200" t="55881" r="28586"/>
          <a:stretch/>
        </p:blipFill>
        <p:spPr>
          <a:xfrm>
            <a:off x="3751654" y="2754318"/>
            <a:ext cx="1744082" cy="982966"/>
          </a:xfrm>
          <a:prstGeom prst="rect">
            <a:avLst/>
          </a:prstGeom>
        </p:spPr>
      </p:pic>
      <p:grpSp>
        <p:nvGrpSpPr>
          <p:cNvPr id="62" name="Group 61">
            <a:extLst>
              <a:ext uri="{FF2B5EF4-FFF2-40B4-BE49-F238E27FC236}">
                <a16:creationId xmlns:a16="http://schemas.microsoft.com/office/drawing/2014/main" id="{618A4477-28C0-54AA-C51A-600E9F02BDCD}"/>
              </a:ext>
            </a:extLst>
          </p:cNvPr>
          <p:cNvGrpSpPr/>
          <p:nvPr/>
        </p:nvGrpSpPr>
        <p:grpSpPr>
          <a:xfrm>
            <a:off x="1289679" y="2760412"/>
            <a:ext cx="1473395" cy="1334567"/>
            <a:chOff x="4780955" y="2482585"/>
            <a:chExt cx="2441949"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4780955" y="2751127"/>
              <a:ext cx="2353368"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XII</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765471" y="2748824"/>
            <a:ext cx="1775660" cy="1334567"/>
            <a:chOff x="4561008" y="2482585"/>
            <a:chExt cx="2942911"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4561008" y="2770331"/>
              <a:ext cx="2942911"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XIII</a:t>
              </a:r>
            </a:p>
          </p:txBody>
        </p:sp>
      </p:grpSp>
      <p:grpSp>
        <p:nvGrpSpPr>
          <p:cNvPr id="2" name="Group 1">
            <a:extLst>
              <a:ext uri="{FF2B5EF4-FFF2-40B4-BE49-F238E27FC236}">
                <a16:creationId xmlns:a16="http://schemas.microsoft.com/office/drawing/2014/main" id="{81B900C6-264C-9385-1506-B13838844DEC}"/>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3CB60625-EF0D-9805-0008-DEAB9E7AEB28}"/>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7B08D68B-3869-7178-D803-CBFCFCA725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274105D8-F034-50CF-6850-A5A96EE33DC8}"/>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05111584-8702-68DF-3C78-D0607DEB4226}"/>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
        <p:nvSpPr>
          <p:cNvPr id="15" name="TextBox 14">
            <a:extLst>
              <a:ext uri="{FF2B5EF4-FFF2-40B4-BE49-F238E27FC236}">
                <a16:creationId xmlns:a16="http://schemas.microsoft.com/office/drawing/2014/main" id="{108DAA24-B85D-3AD1-2315-D489B4397CDF}"/>
              </a:ext>
            </a:extLst>
          </p:cNvPr>
          <p:cNvSpPr txBox="1"/>
          <p:nvPr/>
        </p:nvSpPr>
        <p:spPr>
          <a:xfrm>
            <a:off x="521961" y="1303126"/>
            <a:ext cx="694992" cy="612934"/>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b)</a:t>
            </a:r>
          </a:p>
        </p:txBody>
      </p:sp>
    </p:spTree>
    <p:extLst>
      <p:ext uri="{BB962C8B-B14F-4D97-AF65-F5344CB8AC3E}">
        <p14:creationId xmlns:p14="http://schemas.microsoft.com/office/powerpoint/2010/main" val="3169131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53" presetClass="entr" presetSubtype="16"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500" fill="hold"/>
                                        <p:tgtEl>
                                          <p:spTgt spid="54"/>
                                        </p:tgtEl>
                                        <p:attrNameLst>
                                          <p:attrName>ppt_w</p:attrName>
                                        </p:attrNameLst>
                                      </p:cBhvr>
                                      <p:tavLst>
                                        <p:tav tm="0">
                                          <p:val>
                                            <p:fltVal val="0"/>
                                          </p:val>
                                        </p:tav>
                                        <p:tav tm="100000">
                                          <p:val>
                                            <p:strVal val="#ppt_w"/>
                                          </p:val>
                                        </p:tav>
                                      </p:tavLst>
                                    </p:anim>
                                    <p:anim calcmode="lin" valueType="num">
                                      <p:cBhvr>
                                        <p:cTn id="22" dur="500" fill="hold"/>
                                        <p:tgtEl>
                                          <p:spTgt spid="54"/>
                                        </p:tgtEl>
                                        <p:attrNameLst>
                                          <p:attrName>ppt_h</p:attrName>
                                        </p:attrNameLst>
                                      </p:cBhvr>
                                      <p:tavLst>
                                        <p:tav tm="0">
                                          <p:val>
                                            <p:fltVal val="0"/>
                                          </p:val>
                                        </p:tav>
                                        <p:tav tm="100000">
                                          <p:val>
                                            <p:strVal val="#ppt_h"/>
                                          </p:val>
                                        </p:tav>
                                      </p:tavLst>
                                    </p:anim>
                                    <p:animEffect transition="in" filter="fade">
                                      <p:cBhvr>
                                        <p:cTn id="23" dur="500"/>
                                        <p:tgtEl>
                                          <p:spTgt spid="54"/>
                                        </p:tgtEl>
                                      </p:cBhvr>
                                    </p:animEffect>
                                  </p:childTnLst>
                                </p:cTn>
                              </p:par>
                              <p:par>
                                <p:cTn id="24" presetID="53" presetClass="entr" presetSubtype="16"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ppt_w</p:attrName>
                                        </p:attrNameLst>
                                      </p:cBhvr>
                                      <p:tavLst>
                                        <p:tav tm="0">
                                          <p:val>
                                            <p:fltVal val="0"/>
                                          </p:val>
                                        </p:tav>
                                        <p:tav tm="100000">
                                          <p:val>
                                            <p:strVal val="#ppt_w"/>
                                          </p:val>
                                        </p:tav>
                                      </p:tavLst>
                                    </p:anim>
                                    <p:anim calcmode="lin" valueType="num">
                                      <p:cBhvr>
                                        <p:cTn id="27" dur="500" fill="hold"/>
                                        <p:tgtEl>
                                          <p:spTgt spid="55"/>
                                        </p:tgtEl>
                                        <p:attrNameLst>
                                          <p:attrName>ppt_h</p:attrName>
                                        </p:attrNameLst>
                                      </p:cBhvr>
                                      <p:tavLst>
                                        <p:tav tm="0">
                                          <p:val>
                                            <p:fltVal val="0"/>
                                          </p:val>
                                        </p:tav>
                                        <p:tav tm="100000">
                                          <p:val>
                                            <p:strVal val="#ppt_h"/>
                                          </p:val>
                                        </p:tav>
                                      </p:tavLst>
                                    </p:anim>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path" presetSubtype="0" accel="50000" decel="50000" fill="hold" nodeType="clickEffect">
                                  <p:stCondLst>
                                    <p:cond delay="0"/>
                                  </p:stCondLst>
                                  <p:childTnLst>
                                    <p:animMotion origin="layout" path="M -3.33333E-6 -3.33333E-6 L 0.675 0.20718 " pathEditMode="relative" rAng="0" ptsTypes="AA">
                                      <p:cBhvr>
                                        <p:cTn id="32" dur="600" fill="hold"/>
                                        <p:tgtEl>
                                          <p:spTgt spid="54"/>
                                        </p:tgtEl>
                                        <p:attrNameLst>
                                          <p:attrName>ppt_x</p:attrName>
                                          <p:attrName>ppt_y</p:attrName>
                                        </p:attrNameLst>
                                      </p:cBhvr>
                                      <p:rCtr x="33216" y="10162"/>
                                    </p:animMotion>
                                  </p:childTnLst>
                                </p:cTn>
                              </p:par>
                              <p:par>
                                <p:cTn id="33" presetID="10" presetClass="exit" presetSubtype="0" fill="hold" nodeType="withEffect">
                                  <p:stCondLst>
                                    <p:cond delay="600"/>
                                  </p:stCondLst>
                                  <p:childTnLst>
                                    <p:animEffect transition="out" filter="fad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10" presetClass="entr" presetSubtype="0" fill="hold" nodeType="withEffect">
                                  <p:stCondLst>
                                    <p:cond delay="60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35" presetClass="path" presetSubtype="0" accel="50000" decel="50000" fill="hold" nodeType="withEffect">
                                  <p:stCondLst>
                                    <p:cond delay="600"/>
                                  </p:stCondLst>
                                  <p:childTnLst>
                                    <p:animMotion origin="layout" path="M -3.33333E-6 7.40741E-7 L -0.74453 7.40741E-7 " pathEditMode="relative" rAng="0" ptsTypes="AA">
                                      <p:cBhvr>
                                        <p:cTn id="40" dur="1000" fill="hold"/>
                                        <p:tgtEl>
                                          <p:spTgt spid="71"/>
                                        </p:tgtEl>
                                        <p:attrNameLst>
                                          <p:attrName>ppt_x</p:attrName>
                                          <p:attrName>ppt_y</p:attrName>
                                        </p:attrNameLst>
                                      </p:cBhvr>
                                      <p:rCtr x="-37227" y="0"/>
                                    </p:animMotion>
                                  </p:childTnLst>
                                </p:cTn>
                              </p:par>
                              <p:par>
                                <p:cTn id="41" presetID="10" presetClass="exit" presetSubtype="0" fill="hold" nodeType="withEffect">
                                  <p:stCondLst>
                                    <p:cond delay="1500"/>
                                  </p:stCondLst>
                                  <p:childTnLst>
                                    <p:animEffect transition="out" filter="fade">
                                      <p:cBhvr>
                                        <p:cTn id="42" dur="500"/>
                                        <p:tgtEl>
                                          <p:spTgt spid="71"/>
                                        </p:tgtEl>
                                      </p:cBhvr>
                                    </p:animEffect>
                                    <p:set>
                                      <p:cBhvr>
                                        <p:cTn id="43" dur="1" fill="hold">
                                          <p:stCondLst>
                                            <p:cond delay="499"/>
                                          </p:stCondLst>
                                        </p:cTn>
                                        <p:tgtEl>
                                          <p:spTgt spid="71"/>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 calcmode="lin" valueType="num">
                                      <p:cBhvr>
                                        <p:cTn id="46" dur="500" fill="hold"/>
                                        <p:tgtEl>
                                          <p:spTgt spid="62"/>
                                        </p:tgtEl>
                                        <p:attrNameLst>
                                          <p:attrName>ppt_w</p:attrName>
                                        </p:attrNameLst>
                                      </p:cBhvr>
                                      <p:tavLst>
                                        <p:tav tm="0">
                                          <p:val>
                                            <p:fltVal val="0"/>
                                          </p:val>
                                        </p:tav>
                                        <p:tav tm="100000">
                                          <p:val>
                                            <p:strVal val="#ppt_w"/>
                                          </p:val>
                                        </p:tav>
                                      </p:tavLst>
                                    </p:anim>
                                    <p:anim calcmode="lin" valueType="num">
                                      <p:cBhvr>
                                        <p:cTn id="47" dur="500" fill="hold"/>
                                        <p:tgtEl>
                                          <p:spTgt spid="62"/>
                                        </p:tgtEl>
                                        <p:attrNameLst>
                                          <p:attrName>ppt_h</p:attrName>
                                        </p:attrNameLst>
                                      </p:cBhvr>
                                      <p:tavLst>
                                        <p:tav tm="0">
                                          <p:val>
                                            <p:fltVal val="0"/>
                                          </p:val>
                                        </p:tav>
                                        <p:tav tm="100000">
                                          <p:val>
                                            <p:strVal val="#ppt_h"/>
                                          </p:val>
                                        </p:tav>
                                      </p:tavLst>
                                    </p:anim>
                                    <p:animEffect transition="in" filter="fade">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1.04167E-6 1.48148E-6 L 0.40274 0.21574 " pathEditMode="relative" rAng="0" ptsTypes="AA">
                                      <p:cBhvr>
                                        <p:cTn id="52" dur="600" fill="hold"/>
                                        <p:tgtEl>
                                          <p:spTgt spid="55"/>
                                        </p:tgtEl>
                                        <p:attrNameLst>
                                          <p:attrName>ppt_x</p:attrName>
                                          <p:attrName>ppt_y</p:attrName>
                                        </p:attrNameLst>
                                      </p:cBhvr>
                                      <p:rCtr x="20286" y="10648"/>
                                    </p:animMotion>
                                  </p:childTnLst>
                                </p:cTn>
                              </p:par>
                              <p:par>
                                <p:cTn id="53" presetID="10" presetClass="exit" presetSubtype="0" fill="hold" nodeType="withEffect">
                                  <p:stCondLst>
                                    <p:cond delay="60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ntr" presetSubtype="0" fill="hold" nodeType="withEffect">
                                  <p:stCondLst>
                                    <p:cond delay="6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35" presetClass="path" presetSubtype="0" accel="50000" decel="50000" fill="hold" nodeType="withEffect">
                                  <p:stCondLst>
                                    <p:cond delay="600"/>
                                  </p:stCondLst>
                                  <p:childTnLst>
                                    <p:animMotion origin="layout" path="M 2.08333E-6 -2.96296E-6 L -0.76341 -2.96296E-6 " pathEditMode="relative" rAng="0" ptsTypes="AA">
                                      <p:cBhvr>
                                        <p:cTn id="60" dur="900" fill="hold"/>
                                        <p:tgtEl>
                                          <p:spTgt spid="33"/>
                                        </p:tgtEl>
                                        <p:attrNameLst>
                                          <p:attrName>ppt_x</p:attrName>
                                          <p:attrName>ppt_y</p:attrName>
                                        </p:attrNameLst>
                                      </p:cBhvr>
                                      <p:rCtr x="-38177" y="0"/>
                                    </p:animMotion>
                                  </p:childTnLst>
                                </p:cTn>
                              </p:par>
                              <p:par>
                                <p:cTn id="61" presetID="10" presetClass="exit" presetSubtype="0" fill="hold" nodeType="withEffect">
                                  <p:stCondLst>
                                    <p:cond delay="150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par>
                                <p:cTn id="64" presetID="53" presetClass="entr" presetSubtype="16" fill="hold" nodeType="withEffect">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cBhvr>
                                        <p:cTn id="66" dur="500" fill="hold"/>
                                        <p:tgtEl>
                                          <p:spTgt spid="65"/>
                                        </p:tgtEl>
                                        <p:attrNameLst>
                                          <p:attrName>ppt_w</p:attrName>
                                        </p:attrNameLst>
                                      </p:cBhvr>
                                      <p:tavLst>
                                        <p:tav tm="0">
                                          <p:val>
                                            <p:fltVal val="0"/>
                                          </p:val>
                                        </p:tav>
                                        <p:tav tm="100000">
                                          <p:val>
                                            <p:strVal val="#ppt_w"/>
                                          </p:val>
                                        </p:tav>
                                      </p:tavLst>
                                    </p:anim>
                                    <p:anim calcmode="lin" valueType="num">
                                      <p:cBhvr>
                                        <p:cTn id="67" dur="500" fill="hold"/>
                                        <p:tgtEl>
                                          <p:spTgt spid="65"/>
                                        </p:tgtEl>
                                        <p:attrNameLst>
                                          <p:attrName>ppt_h</p:attrName>
                                        </p:attrNameLst>
                                      </p:cBhvr>
                                      <p:tavLst>
                                        <p:tav tm="0">
                                          <p:val>
                                            <p:fltVal val="0"/>
                                          </p:val>
                                        </p:tav>
                                        <p:tav tm="100000">
                                          <p:val>
                                            <p:strVal val="#ppt_h"/>
                                          </p:val>
                                        </p:tav>
                                      </p:tavLst>
                                    </p:anim>
                                    <p:animEffect transition="in" filter="fade">
                                      <p:cBhvr>
                                        <p:cTn id="6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3262156"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6</a:t>
              </a:r>
            </a:p>
          </p:txBody>
        </p:sp>
      </p:grpSp>
      <p:grpSp>
        <p:nvGrpSpPr>
          <p:cNvPr id="49" name="Group 48">
            <a:extLst>
              <a:ext uri="{FF2B5EF4-FFF2-40B4-BE49-F238E27FC236}">
                <a16:creationId xmlns:a16="http://schemas.microsoft.com/office/drawing/2014/main" id="{79C9C632-CF1D-5303-342B-B0FBA60480C4}"/>
              </a:ext>
            </a:extLst>
          </p:cNvPr>
          <p:cNvGrpSpPr/>
          <p:nvPr/>
        </p:nvGrpSpPr>
        <p:grpSpPr>
          <a:xfrm>
            <a:off x="6635024" y="1592730"/>
            <a:ext cx="1177966" cy="1077406"/>
            <a:chOff x="1177943" y="1668426"/>
            <a:chExt cx="1211047" cy="883922"/>
          </a:xfrm>
        </p:grpSpPr>
        <p:pic>
          <p:nvPicPr>
            <p:cNvPr id="50" name="Picture 49" descr="Text, whiteboard, square&#10;&#10;Description automatically generated">
              <a:extLst>
                <a:ext uri="{FF2B5EF4-FFF2-40B4-BE49-F238E27FC236}">
                  <a16:creationId xmlns:a16="http://schemas.microsoft.com/office/drawing/2014/main" id="{809F4E40-7889-BB90-7DBE-4B4F59174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1" name="TextBox 50">
              <a:extLst>
                <a:ext uri="{FF2B5EF4-FFF2-40B4-BE49-F238E27FC236}">
                  <a16:creationId xmlns:a16="http://schemas.microsoft.com/office/drawing/2014/main" id="{7318BD2F-FB6A-448B-D9B9-BFA38A0B1C0B}"/>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16</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15762" y="3787432"/>
            <a:ext cx="1181480" cy="1136369"/>
          </a:xfrm>
          <a:prstGeom prst="rect">
            <a:avLst/>
          </a:prstGeom>
        </p:spPr>
      </p:pic>
      <p:pic>
        <p:nvPicPr>
          <p:cNvPr id="72" name="Picture 2">
            <a:extLst>
              <a:ext uri="{FF2B5EF4-FFF2-40B4-BE49-F238E27FC236}">
                <a16:creationId xmlns:a16="http://schemas.microsoft.com/office/drawing/2014/main" id="{048625FA-578C-1B1A-6111-4387F40000E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00202" y="3790564"/>
            <a:ext cx="1181480" cy="1136369"/>
          </a:xfrm>
          <a:prstGeom prst="rect">
            <a:avLst/>
          </a:prstGeom>
        </p:spPr>
      </p:pic>
      <p:grpSp>
        <p:nvGrpSpPr>
          <p:cNvPr id="52" name="Group 51">
            <a:extLst>
              <a:ext uri="{FF2B5EF4-FFF2-40B4-BE49-F238E27FC236}">
                <a16:creationId xmlns:a16="http://schemas.microsoft.com/office/drawing/2014/main" id="{8831D19B-CF79-7AB6-E889-292711506F33}"/>
              </a:ext>
            </a:extLst>
          </p:cNvPr>
          <p:cNvGrpSpPr/>
          <p:nvPr/>
        </p:nvGrpSpPr>
        <p:grpSpPr>
          <a:xfrm>
            <a:off x="1498652" y="2847592"/>
            <a:ext cx="1321805" cy="1097722"/>
            <a:chOff x="1756023" y="5014767"/>
            <a:chExt cx="1762407" cy="1463629"/>
          </a:xfrm>
        </p:grpSpPr>
        <p:sp>
          <p:nvSpPr>
            <p:cNvPr id="53" name="Oval 52">
              <a:extLst>
                <a:ext uri="{FF2B5EF4-FFF2-40B4-BE49-F238E27FC236}">
                  <a16:creationId xmlns:a16="http://schemas.microsoft.com/office/drawing/2014/main" id="{E0AED06A-CF33-617E-2055-ADAB0C9D9AFE}"/>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57" name="Picture 56">
              <a:extLst>
                <a:ext uri="{FF2B5EF4-FFF2-40B4-BE49-F238E27FC236}">
                  <a16:creationId xmlns:a16="http://schemas.microsoft.com/office/drawing/2014/main" id="{D6873EF8-73E9-5198-BADD-1524253866C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57153" r="60248"/>
            <a:stretch/>
          </p:blipFill>
          <p:spPr>
            <a:xfrm>
              <a:off x="1756023" y="5257799"/>
              <a:ext cx="1762407" cy="1025217"/>
            </a:xfrm>
            <a:prstGeom prst="rect">
              <a:avLst/>
            </a:prstGeom>
          </p:spPr>
        </p:pic>
      </p:grpSp>
      <p:grpSp>
        <p:nvGrpSpPr>
          <p:cNvPr id="58" name="Group 57">
            <a:extLst>
              <a:ext uri="{FF2B5EF4-FFF2-40B4-BE49-F238E27FC236}">
                <a16:creationId xmlns:a16="http://schemas.microsoft.com/office/drawing/2014/main" id="{3D72D115-513A-0B5F-7716-4EBC2E62D10D}"/>
              </a:ext>
            </a:extLst>
          </p:cNvPr>
          <p:cNvGrpSpPr/>
          <p:nvPr/>
        </p:nvGrpSpPr>
        <p:grpSpPr>
          <a:xfrm>
            <a:off x="3295662" y="2660672"/>
            <a:ext cx="1243322" cy="1252182"/>
            <a:chOff x="4430421" y="4613440"/>
            <a:chExt cx="1657763" cy="1669576"/>
          </a:xfrm>
        </p:grpSpPr>
        <p:sp>
          <p:nvSpPr>
            <p:cNvPr id="59" name="Oval 58">
              <a:extLst>
                <a:ext uri="{FF2B5EF4-FFF2-40B4-BE49-F238E27FC236}">
                  <a16:creationId xmlns:a16="http://schemas.microsoft.com/office/drawing/2014/main" id="{0E899263-69B7-2EA7-1311-05E3AB49E57D}"/>
                </a:ext>
              </a:extLst>
            </p:cNvPr>
            <p:cNvSpPr/>
            <p:nvPr/>
          </p:nvSpPr>
          <p:spPr>
            <a:xfrm>
              <a:off x="4430421"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60" name="Picture 59">
              <a:extLst>
                <a:ext uri="{FF2B5EF4-FFF2-40B4-BE49-F238E27FC236}">
                  <a16:creationId xmlns:a16="http://schemas.microsoft.com/office/drawing/2014/main" id="{F458C05C-73AA-1E2E-0175-C48DC9163DD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132" r="58829" b="50920"/>
            <a:stretch/>
          </p:blipFill>
          <p:spPr>
            <a:xfrm>
              <a:off x="4500075" y="4613440"/>
              <a:ext cx="1588109" cy="1555808"/>
            </a:xfrm>
            <a:prstGeom prst="rect">
              <a:avLst/>
            </a:prstGeom>
          </p:spPr>
        </p:pic>
      </p:grpSp>
      <p:grpSp>
        <p:nvGrpSpPr>
          <p:cNvPr id="73" name="Group 72">
            <a:extLst>
              <a:ext uri="{FF2B5EF4-FFF2-40B4-BE49-F238E27FC236}">
                <a16:creationId xmlns:a16="http://schemas.microsoft.com/office/drawing/2014/main" id="{AED068F2-1D2B-AAD4-D8DF-4EF7C413CF60}"/>
              </a:ext>
            </a:extLst>
          </p:cNvPr>
          <p:cNvGrpSpPr/>
          <p:nvPr/>
        </p:nvGrpSpPr>
        <p:grpSpPr>
          <a:xfrm>
            <a:off x="6651990" y="2786616"/>
            <a:ext cx="1097722" cy="1097722"/>
            <a:chOff x="9023766" y="4750725"/>
            <a:chExt cx="1463629" cy="1463629"/>
          </a:xfrm>
        </p:grpSpPr>
        <p:sp>
          <p:nvSpPr>
            <p:cNvPr id="74" name="Oval 73">
              <a:extLst>
                <a:ext uri="{FF2B5EF4-FFF2-40B4-BE49-F238E27FC236}">
                  <a16:creationId xmlns:a16="http://schemas.microsoft.com/office/drawing/2014/main" id="{CB4EA3B6-7AD9-5697-1272-9E195836C1D2}"/>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75" name="Picture 74">
              <a:extLst>
                <a:ext uri="{FF2B5EF4-FFF2-40B4-BE49-F238E27FC236}">
                  <a16:creationId xmlns:a16="http://schemas.microsoft.com/office/drawing/2014/main" id="{A6AC6300-EFDC-EE75-D094-97088D74FD3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787" t="47134"/>
            <a:stretch/>
          </p:blipFill>
          <p:spPr>
            <a:xfrm>
              <a:off x="9023766" y="5041287"/>
              <a:ext cx="1326552" cy="819009"/>
            </a:xfrm>
            <a:prstGeom prst="rect">
              <a:avLst/>
            </a:prstGeom>
          </p:spPr>
        </p:pic>
      </p:grpSp>
      <p:grpSp>
        <p:nvGrpSpPr>
          <p:cNvPr id="62" name="Group 61">
            <a:extLst>
              <a:ext uri="{FF2B5EF4-FFF2-40B4-BE49-F238E27FC236}">
                <a16:creationId xmlns:a16="http://schemas.microsoft.com/office/drawing/2014/main" id="{618A4477-28C0-54AA-C51A-600E9F02BDCD}"/>
              </a:ext>
            </a:extLst>
          </p:cNvPr>
          <p:cNvGrpSpPr/>
          <p:nvPr/>
        </p:nvGrpSpPr>
        <p:grpSpPr>
          <a:xfrm>
            <a:off x="1307914" y="2749294"/>
            <a:ext cx="1505936" cy="1334567"/>
            <a:chOff x="4811177" y="2482585"/>
            <a:chExt cx="2495883"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4953692" y="2829526"/>
              <a:ext cx="2353368"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IV</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2952943" y="2737705"/>
            <a:ext cx="1775660" cy="1334567"/>
            <a:chOff x="4561008" y="2482585"/>
            <a:chExt cx="2942911"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4561008" y="2770331"/>
              <a:ext cx="2942911"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VI</a:t>
              </a:r>
            </a:p>
          </p:txBody>
        </p:sp>
      </p:grpSp>
      <p:grpSp>
        <p:nvGrpSpPr>
          <p:cNvPr id="68" name="Group 67">
            <a:extLst>
              <a:ext uri="{FF2B5EF4-FFF2-40B4-BE49-F238E27FC236}">
                <a16:creationId xmlns:a16="http://schemas.microsoft.com/office/drawing/2014/main" id="{B62D698F-C527-97B4-03BE-C2BACE067029}"/>
              </a:ext>
            </a:extLst>
          </p:cNvPr>
          <p:cNvGrpSpPr/>
          <p:nvPr/>
        </p:nvGrpSpPr>
        <p:grpSpPr>
          <a:xfrm>
            <a:off x="6489468" y="2737707"/>
            <a:ext cx="1455160" cy="1859586"/>
            <a:chOff x="4811177" y="2482585"/>
            <a:chExt cx="2411727" cy="3082008"/>
          </a:xfrm>
        </p:grpSpPr>
        <p:pic>
          <p:nvPicPr>
            <p:cNvPr id="69" name="Picture 68" descr="Icon&#10;&#10;Description automatically generated">
              <a:extLst>
                <a:ext uri="{FF2B5EF4-FFF2-40B4-BE49-F238E27FC236}">
                  <a16:creationId xmlns:a16="http://schemas.microsoft.com/office/drawing/2014/main" id="{B2CD0452-CDB6-7712-3517-7598CD67BD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0" name="TextBox 69">
              <a:extLst>
                <a:ext uri="{FF2B5EF4-FFF2-40B4-BE49-F238E27FC236}">
                  <a16:creationId xmlns:a16="http://schemas.microsoft.com/office/drawing/2014/main" id="{B3704A01-C1C2-C3C6-0C77-0BE700E05E06}"/>
                </a:ext>
              </a:extLst>
            </p:cNvPr>
            <p:cNvSpPr txBox="1"/>
            <p:nvPr/>
          </p:nvSpPr>
          <p:spPr>
            <a:xfrm>
              <a:off x="4985430" y="2886582"/>
              <a:ext cx="2203627" cy="2678011"/>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XVI</a:t>
              </a:r>
            </a:p>
          </p:txBody>
        </p:sp>
      </p:grpSp>
      <p:grpSp>
        <p:nvGrpSpPr>
          <p:cNvPr id="2" name="Group 1">
            <a:extLst>
              <a:ext uri="{FF2B5EF4-FFF2-40B4-BE49-F238E27FC236}">
                <a16:creationId xmlns:a16="http://schemas.microsoft.com/office/drawing/2014/main" id="{4D9B1CAF-BC5B-ECB0-5B06-58E2A6E51D5A}"/>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72779045-0EEB-A5D7-EBF7-37FBCF1832A9}"/>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CA78591A-E519-19FF-3227-3B610E77037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B67CC1C5-A8FB-A48C-1838-1E7A38FCF616}"/>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9EB3BF73-E5A1-36E1-82EA-51D6A0EDA4B1}"/>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grpSp>
        <p:nvGrpSpPr>
          <p:cNvPr id="16" name="Group 15">
            <a:extLst>
              <a:ext uri="{FF2B5EF4-FFF2-40B4-BE49-F238E27FC236}">
                <a16:creationId xmlns:a16="http://schemas.microsoft.com/office/drawing/2014/main" id="{82585C62-ECE1-4807-162E-14971105150C}"/>
              </a:ext>
            </a:extLst>
          </p:cNvPr>
          <p:cNvGrpSpPr/>
          <p:nvPr/>
        </p:nvGrpSpPr>
        <p:grpSpPr>
          <a:xfrm>
            <a:off x="4908173" y="1592409"/>
            <a:ext cx="1177966" cy="1077406"/>
            <a:chOff x="1177943" y="1668426"/>
            <a:chExt cx="1211047" cy="883922"/>
          </a:xfrm>
        </p:grpSpPr>
        <p:pic>
          <p:nvPicPr>
            <p:cNvPr id="17" name="Picture 16" descr="Text, whiteboard, square&#10;&#10;Description automatically generated">
              <a:extLst>
                <a:ext uri="{FF2B5EF4-FFF2-40B4-BE49-F238E27FC236}">
                  <a16:creationId xmlns:a16="http://schemas.microsoft.com/office/drawing/2014/main" id="{2EFC7CC0-AE7E-9FDE-65A7-BDD77257D9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19" name="TextBox 18">
              <a:extLst>
                <a:ext uri="{FF2B5EF4-FFF2-40B4-BE49-F238E27FC236}">
                  <a16:creationId xmlns:a16="http://schemas.microsoft.com/office/drawing/2014/main" id="{FDC7A8FD-F86D-33D3-585B-98CA20892E03}"/>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14</a:t>
              </a:r>
            </a:p>
          </p:txBody>
        </p:sp>
      </p:grpSp>
      <p:pic>
        <p:nvPicPr>
          <p:cNvPr id="21" name="Picture 2">
            <a:extLst>
              <a:ext uri="{FF2B5EF4-FFF2-40B4-BE49-F238E27FC236}">
                <a16:creationId xmlns:a16="http://schemas.microsoft.com/office/drawing/2014/main" id="{7CA7A9A4-D3FC-804D-1854-7054AECB7B0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7557" y="3803065"/>
            <a:ext cx="1181480" cy="113636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569DF076-EBA8-927B-9C38-1321CB513AF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81637" t="41612"/>
          <a:stretch/>
        </p:blipFill>
        <p:spPr>
          <a:xfrm>
            <a:off x="4460033" y="2638817"/>
            <a:ext cx="1666852" cy="1300878"/>
          </a:xfrm>
          <a:prstGeom prst="rect">
            <a:avLst/>
          </a:prstGeom>
        </p:spPr>
      </p:pic>
      <p:grpSp>
        <p:nvGrpSpPr>
          <p:cNvPr id="25" name="Group 24">
            <a:extLst>
              <a:ext uri="{FF2B5EF4-FFF2-40B4-BE49-F238E27FC236}">
                <a16:creationId xmlns:a16="http://schemas.microsoft.com/office/drawing/2014/main" id="{A7D5312A-36E8-86C4-24D6-8EEB01C1CC1D}"/>
              </a:ext>
            </a:extLst>
          </p:cNvPr>
          <p:cNvGrpSpPr/>
          <p:nvPr/>
        </p:nvGrpSpPr>
        <p:grpSpPr>
          <a:xfrm>
            <a:off x="4762617" y="2748504"/>
            <a:ext cx="1455160" cy="1859586"/>
            <a:chOff x="4811177" y="2482585"/>
            <a:chExt cx="2411727" cy="3082008"/>
          </a:xfrm>
        </p:grpSpPr>
        <p:pic>
          <p:nvPicPr>
            <p:cNvPr id="28" name="Picture 27" descr="Icon&#10;&#10;Description automatically generated">
              <a:extLst>
                <a:ext uri="{FF2B5EF4-FFF2-40B4-BE49-F238E27FC236}">
                  <a16:creationId xmlns:a16="http://schemas.microsoft.com/office/drawing/2014/main" id="{547AF8A7-946E-FD7C-70F0-AA3A3A715F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29" name="TextBox 28">
              <a:extLst>
                <a:ext uri="{FF2B5EF4-FFF2-40B4-BE49-F238E27FC236}">
                  <a16:creationId xmlns:a16="http://schemas.microsoft.com/office/drawing/2014/main" id="{17025C5A-3D44-39A9-2134-201BAD923A67}"/>
                </a:ext>
              </a:extLst>
            </p:cNvPr>
            <p:cNvSpPr txBox="1"/>
            <p:nvPr/>
          </p:nvSpPr>
          <p:spPr>
            <a:xfrm>
              <a:off x="4985430" y="2886582"/>
              <a:ext cx="2203627" cy="2678011"/>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XIV</a:t>
              </a:r>
            </a:p>
          </p:txBody>
        </p:sp>
      </p:grpSp>
      <p:sp>
        <p:nvSpPr>
          <p:cNvPr id="32" name="TextBox 31">
            <a:extLst>
              <a:ext uri="{FF2B5EF4-FFF2-40B4-BE49-F238E27FC236}">
                <a16:creationId xmlns:a16="http://schemas.microsoft.com/office/drawing/2014/main" id="{3C3A6CCE-0C56-2E95-F36C-DB21DB5D860E}"/>
              </a:ext>
            </a:extLst>
          </p:cNvPr>
          <p:cNvSpPr txBox="1"/>
          <p:nvPr/>
        </p:nvSpPr>
        <p:spPr>
          <a:xfrm>
            <a:off x="521961" y="1303126"/>
            <a:ext cx="542309" cy="602218"/>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c)</a:t>
            </a:r>
          </a:p>
        </p:txBody>
      </p:sp>
    </p:spTree>
    <p:extLst>
      <p:ext uri="{BB962C8B-B14F-4D97-AF65-F5344CB8AC3E}">
        <p14:creationId xmlns:p14="http://schemas.microsoft.com/office/powerpoint/2010/main" val="317690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53" presetClass="entr" presetSubtype="16" fill="hold" nodeType="with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Effect transition="in" filter="fade">
                                      <p:cBhvr>
                                        <p:cTn id="26" dur="500"/>
                                        <p:tgtEl>
                                          <p:spTgt spid="73"/>
                                        </p:tgtEl>
                                      </p:cBhvr>
                                    </p:animEffect>
                                  </p:childTnLst>
                                </p:cTn>
                              </p:par>
                              <p:par>
                                <p:cTn id="27" presetID="53" presetClass="entr" presetSubtype="16"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fltVal val="0"/>
                                          </p:val>
                                        </p:tav>
                                        <p:tav tm="100000">
                                          <p:val>
                                            <p:strVal val="#ppt_h"/>
                                          </p:val>
                                        </p:tav>
                                      </p:tavLst>
                                    </p:anim>
                                    <p:animEffect transition="in" filter="fade">
                                      <p:cBhvr>
                                        <p:cTn id="31" dur="500"/>
                                        <p:tgtEl>
                                          <p:spTgt spid="52"/>
                                        </p:tgtEl>
                                      </p:cBhvr>
                                    </p:animEffect>
                                  </p:childTnLst>
                                </p:cTn>
                              </p:par>
                              <p:par>
                                <p:cTn id="32" presetID="53" presetClass="entr" presetSubtype="16"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p:cTn id="34" dur="500" fill="hold"/>
                                        <p:tgtEl>
                                          <p:spTgt spid="58"/>
                                        </p:tgtEl>
                                        <p:attrNameLst>
                                          <p:attrName>ppt_w</p:attrName>
                                        </p:attrNameLst>
                                      </p:cBhvr>
                                      <p:tavLst>
                                        <p:tav tm="0">
                                          <p:val>
                                            <p:fltVal val="0"/>
                                          </p:val>
                                        </p:tav>
                                        <p:tav tm="100000">
                                          <p:val>
                                            <p:strVal val="#ppt_w"/>
                                          </p:val>
                                        </p:tav>
                                      </p:tavLst>
                                    </p:anim>
                                    <p:anim calcmode="lin" valueType="num">
                                      <p:cBhvr>
                                        <p:cTn id="35" dur="500" fill="hold"/>
                                        <p:tgtEl>
                                          <p:spTgt spid="58"/>
                                        </p:tgtEl>
                                        <p:attrNameLst>
                                          <p:attrName>ppt_h</p:attrName>
                                        </p:attrNameLst>
                                      </p:cBhvr>
                                      <p:tavLst>
                                        <p:tav tm="0">
                                          <p:val>
                                            <p:fltVal val="0"/>
                                          </p:val>
                                        </p:tav>
                                        <p:tav tm="100000">
                                          <p:val>
                                            <p:strVal val="#ppt_h"/>
                                          </p:val>
                                        </p:tav>
                                      </p:tavLst>
                                    </p:anim>
                                    <p:animEffect transition="in" filter="fade">
                                      <p:cBhvr>
                                        <p:cTn id="36" dur="500"/>
                                        <p:tgtEl>
                                          <p:spTgt spid="58"/>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2.08333E-6 3.33333E-6 L 0.675 0.20717 " pathEditMode="relative" rAng="0" ptsTypes="AA">
                                      <p:cBhvr>
                                        <p:cTn id="48" dur="600" fill="hold"/>
                                        <p:tgtEl>
                                          <p:spTgt spid="52"/>
                                        </p:tgtEl>
                                        <p:attrNameLst>
                                          <p:attrName>ppt_x</p:attrName>
                                          <p:attrName>ppt_y</p:attrName>
                                        </p:attrNameLst>
                                      </p:cBhvr>
                                      <p:rCtr x="33750" y="10347"/>
                                    </p:animMotion>
                                  </p:childTnLst>
                                </p:cTn>
                              </p:par>
                              <p:par>
                                <p:cTn id="49" presetID="10" presetClass="exit" presetSubtype="0" fill="hold" nodeType="withEffect">
                                  <p:stCondLst>
                                    <p:cond delay="60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par>
                                <p:cTn id="52" presetID="10" presetClass="entr" presetSubtype="0" fill="hold" nodeType="withEffect">
                                  <p:stCondLst>
                                    <p:cond delay="60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par>
                                <p:cTn id="55" presetID="35" presetClass="path" presetSubtype="0" accel="50000" decel="50000" fill="hold" nodeType="withEffect">
                                  <p:stCondLst>
                                    <p:cond delay="600"/>
                                  </p:stCondLst>
                                  <p:childTnLst>
                                    <p:animMotion origin="layout" path="M -3.33333E-6 7.40741E-7 L -0.74453 7.40741E-7 " pathEditMode="relative" rAng="0" ptsTypes="AA">
                                      <p:cBhvr>
                                        <p:cTn id="56" dur="1000" fill="hold"/>
                                        <p:tgtEl>
                                          <p:spTgt spid="71"/>
                                        </p:tgtEl>
                                        <p:attrNameLst>
                                          <p:attrName>ppt_x</p:attrName>
                                          <p:attrName>ppt_y</p:attrName>
                                        </p:attrNameLst>
                                      </p:cBhvr>
                                      <p:rCtr x="-37227" y="0"/>
                                    </p:animMotion>
                                  </p:childTnLst>
                                </p:cTn>
                              </p:par>
                              <p:par>
                                <p:cTn id="57" presetID="10" presetClass="exit" presetSubtype="0" fill="hold" nodeType="withEffect">
                                  <p:stCondLst>
                                    <p:cond delay="1500"/>
                                  </p:stCondLst>
                                  <p:childTnLst>
                                    <p:animEffect transition="out" filter="fade">
                                      <p:cBhvr>
                                        <p:cTn id="58" dur="500"/>
                                        <p:tgtEl>
                                          <p:spTgt spid="71"/>
                                        </p:tgtEl>
                                      </p:cBhvr>
                                    </p:animEffect>
                                    <p:set>
                                      <p:cBhvr>
                                        <p:cTn id="59" dur="1" fill="hold">
                                          <p:stCondLst>
                                            <p:cond delay="499"/>
                                          </p:stCondLst>
                                        </p:cTn>
                                        <p:tgtEl>
                                          <p:spTgt spid="71"/>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path" presetSubtype="0" accel="50000" decel="50000" fill="hold" nodeType="clickEffect">
                                  <p:stCondLst>
                                    <p:cond delay="0"/>
                                  </p:stCondLst>
                                  <p:childTnLst>
                                    <p:animMotion origin="layout" path="M 4.58333E-6 1.11111E-6 L 0.40273 0.21574 " pathEditMode="relative" rAng="0" ptsTypes="AA">
                                      <p:cBhvr>
                                        <p:cTn id="68" dur="600" fill="hold"/>
                                        <p:tgtEl>
                                          <p:spTgt spid="58"/>
                                        </p:tgtEl>
                                        <p:attrNameLst>
                                          <p:attrName>ppt_x</p:attrName>
                                          <p:attrName>ppt_y</p:attrName>
                                        </p:attrNameLst>
                                      </p:cBhvr>
                                      <p:rCtr x="20130" y="10787"/>
                                    </p:animMotion>
                                  </p:childTnLst>
                                </p:cTn>
                              </p:par>
                              <p:par>
                                <p:cTn id="69" presetID="10" presetClass="exit" presetSubtype="0" fill="hold" nodeType="withEffect">
                                  <p:stCondLst>
                                    <p:cond delay="600"/>
                                  </p:stCondLst>
                                  <p:childTnLst>
                                    <p:animEffect transition="out" filter="fade">
                                      <p:cBhvr>
                                        <p:cTn id="70" dur="500"/>
                                        <p:tgtEl>
                                          <p:spTgt spid="58"/>
                                        </p:tgtEl>
                                      </p:cBhvr>
                                    </p:animEffect>
                                    <p:set>
                                      <p:cBhvr>
                                        <p:cTn id="71" dur="1" fill="hold">
                                          <p:stCondLst>
                                            <p:cond delay="499"/>
                                          </p:stCondLst>
                                        </p:cTn>
                                        <p:tgtEl>
                                          <p:spTgt spid="58"/>
                                        </p:tgtEl>
                                        <p:attrNameLst>
                                          <p:attrName>style.visibility</p:attrName>
                                        </p:attrNameLst>
                                      </p:cBhvr>
                                      <p:to>
                                        <p:strVal val="hidden"/>
                                      </p:to>
                                    </p:set>
                                  </p:childTnLst>
                                </p:cTn>
                              </p:par>
                              <p:par>
                                <p:cTn id="72" presetID="10" presetClass="entr" presetSubtype="0" fill="hold" nodeType="withEffect">
                                  <p:stCondLst>
                                    <p:cond delay="60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35" presetClass="path" presetSubtype="0" accel="50000" decel="50000" fill="hold" nodeType="withEffect">
                                  <p:stCondLst>
                                    <p:cond delay="600"/>
                                  </p:stCondLst>
                                  <p:childTnLst>
                                    <p:animMotion origin="layout" path="M 2.08333E-6 -2.96296E-6 L -0.76341 -2.96296E-6 " pathEditMode="relative" rAng="0" ptsTypes="AA">
                                      <p:cBhvr>
                                        <p:cTn id="76" dur="900" fill="hold"/>
                                        <p:tgtEl>
                                          <p:spTgt spid="33"/>
                                        </p:tgtEl>
                                        <p:attrNameLst>
                                          <p:attrName>ppt_x</p:attrName>
                                          <p:attrName>ppt_y</p:attrName>
                                        </p:attrNameLst>
                                      </p:cBhvr>
                                      <p:rCtr x="-38177" y="0"/>
                                    </p:animMotion>
                                  </p:childTnLst>
                                </p:cTn>
                              </p:par>
                              <p:par>
                                <p:cTn id="77" presetID="10" presetClass="exit" presetSubtype="0" fill="hold" nodeType="withEffect">
                                  <p:stCondLst>
                                    <p:cond delay="1500"/>
                                  </p:stCondLst>
                                  <p:childTnLst>
                                    <p:animEffect transition="out" filter="fade">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65"/>
                                        </p:tgtEl>
                                        <p:attrNameLst>
                                          <p:attrName>style.visibility</p:attrName>
                                        </p:attrNameLst>
                                      </p:cBhvr>
                                      <p:to>
                                        <p:strVal val="visible"/>
                                      </p:to>
                                    </p:set>
                                    <p:anim calcmode="lin" valueType="num">
                                      <p:cBhvr>
                                        <p:cTn id="82" dur="500" fill="hold"/>
                                        <p:tgtEl>
                                          <p:spTgt spid="65"/>
                                        </p:tgtEl>
                                        <p:attrNameLst>
                                          <p:attrName>ppt_w</p:attrName>
                                        </p:attrNameLst>
                                      </p:cBhvr>
                                      <p:tavLst>
                                        <p:tav tm="0">
                                          <p:val>
                                            <p:fltVal val="0"/>
                                          </p:val>
                                        </p:tav>
                                        <p:tav tm="100000">
                                          <p:val>
                                            <p:strVal val="#ppt_w"/>
                                          </p:val>
                                        </p:tav>
                                      </p:tavLst>
                                    </p:anim>
                                    <p:anim calcmode="lin" valueType="num">
                                      <p:cBhvr>
                                        <p:cTn id="83" dur="500" fill="hold"/>
                                        <p:tgtEl>
                                          <p:spTgt spid="65"/>
                                        </p:tgtEl>
                                        <p:attrNameLst>
                                          <p:attrName>ppt_h</p:attrName>
                                        </p:attrNameLst>
                                      </p:cBhvr>
                                      <p:tavLst>
                                        <p:tav tm="0">
                                          <p:val>
                                            <p:fltVal val="0"/>
                                          </p:val>
                                        </p:tav>
                                        <p:tav tm="100000">
                                          <p:val>
                                            <p:strVal val="#ppt_h"/>
                                          </p:val>
                                        </p:tav>
                                      </p:tavLst>
                                    </p:anim>
                                    <p:animEffect transition="in" filter="fade">
                                      <p:cBhvr>
                                        <p:cTn id="84" dur="5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path" presetSubtype="0" accel="50000" decel="50000" fill="hold" nodeType="clickEffect">
                                  <p:stCondLst>
                                    <p:cond delay="0"/>
                                  </p:stCondLst>
                                  <p:childTnLst>
                                    <p:animMotion origin="layout" path="M 3.75E-6 -1.85185E-6 L 0.32943 0.20741 " pathEditMode="relative" rAng="0" ptsTypes="AA">
                                      <p:cBhvr>
                                        <p:cTn id="88" dur="600" fill="hold"/>
                                        <p:tgtEl>
                                          <p:spTgt spid="24"/>
                                        </p:tgtEl>
                                        <p:attrNameLst>
                                          <p:attrName>ppt_x</p:attrName>
                                          <p:attrName>ppt_y</p:attrName>
                                        </p:attrNameLst>
                                      </p:cBhvr>
                                      <p:rCtr x="15482" y="11620"/>
                                    </p:animMotion>
                                  </p:childTnLst>
                                </p:cTn>
                              </p:par>
                              <p:par>
                                <p:cTn id="89" presetID="10" presetClass="exit" presetSubtype="0" fill="hold" nodeType="withEffect">
                                  <p:stCondLst>
                                    <p:cond delay="600"/>
                                  </p:stCondLst>
                                  <p:childTnLst>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10" presetClass="entr" presetSubtype="0" fill="hold" nodeType="withEffect">
                                  <p:stCondLst>
                                    <p:cond delay="60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5" presetClass="path" presetSubtype="0" accel="50000" decel="50000" fill="hold" nodeType="withEffect">
                                  <p:stCondLst>
                                    <p:cond delay="700"/>
                                  </p:stCondLst>
                                  <p:childTnLst>
                                    <p:animMotion origin="layout" path="M 1.45833E-6 1.48148E-6 L -0.79115 1.48148E-6 " pathEditMode="relative" rAng="0" ptsTypes="AA">
                                      <p:cBhvr>
                                        <p:cTn id="96" dur="1100" fill="hold"/>
                                        <p:tgtEl>
                                          <p:spTgt spid="21"/>
                                        </p:tgtEl>
                                        <p:attrNameLst>
                                          <p:attrName>ppt_x</p:attrName>
                                          <p:attrName>ppt_y</p:attrName>
                                        </p:attrNameLst>
                                      </p:cBhvr>
                                      <p:rCtr x="-39557" y="0"/>
                                    </p:animMotion>
                                  </p:childTnLst>
                                </p:cTn>
                              </p:par>
                              <p:par>
                                <p:cTn id="97" presetID="10" presetClass="exit" presetSubtype="0" fill="hold" nodeType="withEffect">
                                  <p:stCondLst>
                                    <p:cond delay="1800"/>
                                  </p:stCondLst>
                                  <p:childTnLst>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49" presetClass="path" presetSubtype="0" accel="50000" decel="50000" fill="hold" nodeType="clickEffect">
                                  <p:stCondLst>
                                    <p:cond delay="0"/>
                                  </p:stCondLst>
                                  <p:childTnLst>
                                    <p:animMotion origin="layout" path="M 0 3.7037E-7 L 0.40273 0.21574 " pathEditMode="relative" rAng="0" ptsTypes="AA">
                                      <p:cBhvr>
                                        <p:cTn id="108" dur="600" fill="hold"/>
                                        <p:tgtEl>
                                          <p:spTgt spid="73"/>
                                        </p:tgtEl>
                                        <p:attrNameLst>
                                          <p:attrName>ppt_x</p:attrName>
                                          <p:attrName>ppt_y</p:attrName>
                                        </p:attrNameLst>
                                      </p:cBhvr>
                                      <p:rCtr x="20130" y="10787"/>
                                    </p:animMotion>
                                  </p:childTnLst>
                                </p:cTn>
                              </p:par>
                              <p:par>
                                <p:cTn id="109" presetID="10" presetClass="exit" presetSubtype="0" fill="hold" nodeType="withEffect">
                                  <p:stCondLst>
                                    <p:cond delay="600"/>
                                  </p:stCondLst>
                                  <p:childTnLst>
                                    <p:animEffect transition="out" filter="fade">
                                      <p:cBhvr>
                                        <p:cTn id="110" dur="500"/>
                                        <p:tgtEl>
                                          <p:spTgt spid="73"/>
                                        </p:tgtEl>
                                      </p:cBhvr>
                                    </p:animEffect>
                                    <p:set>
                                      <p:cBhvr>
                                        <p:cTn id="111" dur="1" fill="hold">
                                          <p:stCondLst>
                                            <p:cond delay="499"/>
                                          </p:stCondLst>
                                        </p:cTn>
                                        <p:tgtEl>
                                          <p:spTgt spid="73"/>
                                        </p:tgtEl>
                                        <p:attrNameLst>
                                          <p:attrName>style.visibility</p:attrName>
                                        </p:attrNameLst>
                                      </p:cBhvr>
                                      <p:to>
                                        <p:strVal val="hidden"/>
                                      </p:to>
                                    </p:set>
                                  </p:childTnLst>
                                </p:cTn>
                              </p:par>
                              <p:par>
                                <p:cTn id="112" presetID="10" presetClass="entr" presetSubtype="0" fill="hold" nodeType="withEffect">
                                  <p:stCondLst>
                                    <p:cond delay="600"/>
                                  </p:stCondLst>
                                  <p:childTnLst>
                                    <p:set>
                                      <p:cBhvr>
                                        <p:cTn id="113" dur="1" fill="hold">
                                          <p:stCondLst>
                                            <p:cond delay="0"/>
                                          </p:stCondLst>
                                        </p:cTn>
                                        <p:tgtEl>
                                          <p:spTgt spid="72"/>
                                        </p:tgtEl>
                                        <p:attrNameLst>
                                          <p:attrName>style.visibility</p:attrName>
                                        </p:attrNameLst>
                                      </p:cBhvr>
                                      <p:to>
                                        <p:strVal val="visible"/>
                                      </p:to>
                                    </p:set>
                                    <p:animEffect transition="in" filter="fade">
                                      <p:cBhvr>
                                        <p:cTn id="114" dur="500"/>
                                        <p:tgtEl>
                                          <p:spTgt spid="72"/>
                                        </p:tgtEl>
                                      </p:cBhvr>
                                    </p:animEffect>
                                  </p:childTnLst>
                                </p:cTn>
                              </p:par>
                              <p:par>
                                <p:cTn id="115" presetID="35" presetClass="path" presetSubtype="0" accel="50000" decel="50000" fill="hold" nodeType="withEffect">
                                  <p:stCondLst>
                                    <p:cond delay="700"/>
                                  </p:stCondLst>
                                  <p:childTnLst>
                                    <p:animMotion origin="layout" path="M -6.25E-7 -3.7037E-6 L -0.79115 -3.7037E-6 " pathEditMode="relative" rAng="0" ptsTypes="AA">
                                      <p:cBhvr>
                                        <p:cTn id="116" dur="1100" fill="hold"/>
                                        <p:tgtEl>
                                          <p:spTgt spid="72"/>
                                        </p:tgtEl>
                                        <p:attrNameLst>
                                          <p:attrName>ppt_x</p:attrName>
                                          <p:attrName>ppt_y</p:attrName>
                                        </p:attrNameLst>
                                      </p:cBhvr>
                                      <p:rCtr x="-39557" y="0"/>
                                    </p:animMotion>
                                  </p:childTnLst>
                                </p:cTn>
                              </p:par>
                              <p:par>
                                <p:cTn id="117" presetID="10" presetClass="exit" presetSubtype="0" fill="hold" nodeType="withEffect">
                                  <p:stCondLst>
                                    <p:cond delay="1800"/>
                                  </p:stCondLst>
                                  <p:childTnLst>
                                    <p:animEffect transition="out" filter="fade">
                                      <p:cBhvr>
                                        <p:cTn id="118" dur="500"/>
                                        <p:tgtEl>
                                          <p:spTgt spid="72"/>
                                        </p:tgtEl>
                                      </p:cBhvr>
                                    </p:animEffect>
                                    <p:set>
                                      <p:cBhvr>
                                        <p:cTn id="119" dur="1" fill="hold">
                                          <p:stCondLst>
                                            <p:cond delay="499"/>
                                          </p:stCondLst>
                                        </p:cTn>
                                        <p:tgtEl>
                                          <p:spTgt spid="72"/>
                                        </p:tgtEl>
                                        <p:attrNameLst>
                                          <p:attrName>style.visibility</p:attrName>
                                        </p:attrNameLst>
                                      </p:cBhvr>
                                      <p:to>
                                        <p:strVal val="hidden"/>
                                      </p:to>
                                    </p:set>
                                  </p:childTnLst>
                                </p:cTn>
                              </p:par>
                              <p:par>
                                <p:cTn id="120" presetID="53" presetClass="entr" presetSubtype="16" fill="hold" nodeType="withEffect">
                                  <p:stCondLst>
                                    <p:cond delay="0"/>
                                  </p:stCondLst>
                                  <p:childTnLst>
                                    <p:set>
                                      <p:cBhvr>
                                        <p:cTn id="121" dur="1" fill="hold">
                                          <p:stCondLst>
                                            <p:cond delay="0"/>
                                          </p:stCondLst>
                                        </p:cTn>
                                        <p:tgtEl>
                                          <p:spTgt spid="68"/>
                                        </p:tgtEl>
                                        <p:attrNameLst>
                                          <p:attrName>style.visibility</p:attrName>
                                        </p:attrNameLst>
                                      </p:cBhvr>
                                      <p:to>
                                        <p:strVal val="visible"/>
                                      </p:to>
                                    </p:set>
                                    <p:anim calcmode="lin" valueType="num">
                                      <p:cBhvr>
                                        <p:cTn id="122" dur="500" fill="hold"/>
                                        <p:tgtEl>
                                          <p:spTgt spid="68"/>
                                        </p:tgtEl>
                                        <p:attrNameLst>
                                          <p:attrName>ppt_w</p:attrName>
                                        </p:attrNameLst>
                                      </p:cBhvr>
                                      <p:tavLst>
                                        <p:tav tm="0">
                                          <p:val>
                                            <p:fltVal val="0"/>
                                          </p:val>
                                        </p:tav>
                                        <p:tav tm="100000">
                                          <p:val>
                                            <p:strVal val="#ppt_w"/>
                                          </p:val>
                                        </p:tav>
                                      </p:tavLst>
                                    </p:anim>
                                    <p:anim calcmode="lin" valueType="num">
                                      <p:cBhvr>
                                        <p:cTn id="123" dur="500" fill="hold"/>
                                        <p:tgtEl>
                                          <p:spTgt spid="68"/>
                                        </p:tgtEl>
                                        <p:attrNameLst>
                                          <p:attrName>ppt_h</p:attrName>
                                        </p:attrNameLst>
                                      </p:cBhvr>
                                      <p:tavLst>
                                        <p:tav tm="0">
                                          <p:val>
                                            <p:fltVal val="0"/>
                                          </p:val>
                                        </p:tav>
                                        <p:tav tm="100000">
                                          <p:val>
                                            <p:strVal val="#ppt_h"/>
                                          </p:val>
                                        </p:tav>
                                      </p:tavLst>
                                    </p:anim>
                                    <p:animEffect transition="in" filter="fade">
                                      <p:cBhvr>
                                        <p:cTn id="12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7</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8</a:t>
              </a:r>
            </a:p>
          </p:txBody>
        </p:sp>
      </p:grpSp>
      <p:grpSp>
        <p:nvGrpSpPr>
          <p:cNvPr id="49" name="Group 48">
            <a:extLst>
              <a:ext uri="{FF2B5EF4-FFF2-40B4-BE49-F238E27FC236}">
                <a16:creationId xmlns:a16="http://schemas.microsoft.com/office/drawing/2014/main" id="{79C9C632-CF1D-5303-342B-B0FBA60480C4}"/>
              </a:ext>
            </a:extLst>
          </p:cNvPr>
          <p:cNvGrpSpPr/>
          <p:nvPr/>
        </p:nvGrpSpPr>
        <p:grpSpPr>
          <a:xfrm>
            <a:off x="6635024" y="1592730"/>
            <a:ext cx="1177966" cy="1077406"/>
            <a:chOff x="1177943" y="1668426"/>
            <a:chExt cx="1211047" cy="883922"/>
          </a:xfrm>
        </p:grpSpPr>
        <p:pic>
          <p:nvPicPr>
            <p:cNvPr id="50" name="Picture 49" descr="Text, whiteboard, square&#10;&#10;Description automatically generated">
              <a:extLst>
                <a:ext uri="{FF2B5EF4-FFF2-40B4-BE49-F238E27FC236}">
                  <a16:creationId xmlns:a16="http://schemas.microsoft.com/office/drawing/2014/main" id="{809F4E40-7889-BB90-7DBE-4B4F59174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1" name="TextBox 50">
              <a:extLst>
                <a:ext uri="{FF2B5EF4-FFF2-40B4-BE49-F238E27FC236}">
                  <a16:creationId xmlns:a16="http://schemas.microsoft.com/office/drawing/2014/main" id="{7318BD2F-FB6A-448B-D9B9-BFA38A0B1C0B}"/>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9</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15762" y="3787432"/>
            <a:ext cx="1181480" cy="1136369"/>
          </a:xfrm>
          <a:prstGeom prst="rect">
            <a:avLst/>
          </a:prstGeom>
        </p:spPr>
      </p:pic>
      <p:pic>
        <p:nvPicPr>
          <p:cNvPr id="72" name="Picture 2">
            <a:extLst>
              <a:ext uri="{FF2B5EF4-FFF2-40B4-BE49-F238E27FC236}">
                <a16:creationId xmlns:a16="http://schemas.microsoft.com/office/drawing/2014/main" id="{048625FA-578C-1B1A-6111-4387F40000E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00202" y="3790564"/>
            <a:ext cx="1181480" cy="1136369"/>
          </a:xfrm>
          <a:prstGeom prst="rect">
            <a:avLst/>
          </a:prstGeom>
        </p:spPr>
      </p:pic>
      <p:grpSp>
        <p:nvGrpSpPr>
          <p:cNvPr id="54" name="Group 53">
            <a:extLst>
              <a:ext uri="{FF2B5EF4-FFF2-40B4-BE49-F238E27FC236}">
                <a16:creationId xmlns:a16="http://schemas.microsoft.com/office/drawing/2014/main" id="{009B9101-3C68-2C2E-90A5-64532BA6A147}"/>
              </a:ext>
            </a:extLst>
          </p:cNvPr>
          <p:cNvGrpSpPr/>
          <p:nvPr/>
        </p:nvGrpSpPr>
        <p:grpSpPr>
          <a:xfrm>
            <a:off x="1573872" y="2836411"/>
            <a:ext cx="1097722" cy="1097722"/>
            <a:chOff x="1827115" y="5014767"/>
            <a:chExt cx="1463629" cy="1463629"/>
          </a:xfrm>
        </p:grpSpPr>
        <p:sp>
          <p:nvSpPr>
            <p:cNvPr id="55" name="Oval 54">
              <a:extLst>
                <a:ext uri="{FF2B5EF4-FFF2-40B4-BE49-F238E27FC236}">
                  <a16:creationId xmlns:a16="http://schemas.microsoft.com/office/drawing/2014/main" id="{EAE00829-30CE-54C1-3AB1-28EFD60D0E74}"/>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56" name="Picture 55" descr="A group of cupcakes with frosting and decorations&#10;&#10;Description automatically generated with low confidence">
              <a:extLst>
                <a:ext uri="{FF2B5EF4-FFF2-40B4-BE49-F238E27FC236}">
                  <a16:creationId xmlns:a16="http://schemas.microsoft.com/office/drawing/2014/main" id="{BB10B5EF-CC2A-E8F4-F5A0-B6C40602FDB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497" t="-3216" r="79377" b="72150"/>
            <a:stretch/>
          </p:blipFill>
          <p:spPr>
            <a:xfrm>
              <a:off x="2001010" y="5037114"/>
              <a:ext cx="1265647" cy="1333193"/>
            </a:xfrm>
            <a:prstGeom prst="rect">
              <a:avLst/>
            </a:prstGeom>
          </p:spPr>
        </p:pic>
      </p:grpSp>
      <p:grpSp>
        <p:nvGrpSpPr>
          <p:cNvPr id="76" name="Group 75">
            <a:extLst>
              <a:ext uri="{FF2B5EF4-FFF2-40B4-BE49-F238E27FC236}">
                <a16:creationId xmlns:a16="http://schemas.microsoft.com/office/drawing/2014/main" id="{F8DED2E8-7658-D4CB-34D5-949C0C165EAA}"/>
              </a:ext>
            </a:extLst>
          </p:cNvPr>
          <p:cNvGrpSpPr/>
          <p:nvPr/>
        </p:nvGrpSpPr>
        <p:grpSpPr>
          <a:xfrm>
            <a:off x="6738365" y="2796783"/>
            <a:ext cx="1097722" cy="1097722"/>
            <a:chOff x="9023766" y="4750725"/>
            <a:chExt cx="1463629" cy="1463629"/>
          </a:xfrm>
        </p:grpSpPr>
        <p:sp>
          <p:nvSpPr>
            <p:cNvPr id="77" name="Oval 76">
              <a:extLst>
                <a:ext uri="{FF2B5EF4-FFF2-40B4-BE49-F238E27FC236}">
                  <a16:creationId xmlns:a16="http://schemas.microsoft.com/office/drawing/2014/main" id="{3E98F3E1-9ACC-75F1-13B9-7F50755E6BAA}"/>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78" name="Picture 77" descr="A group of cupcakes with frosting and decorations&#10;&#10;Description automatically generated with low confidence">
              <a:extLst>
                <a:ext uri="{FF2B5EF4-FFF2-40B4-BE49-F238E27FC236}">
                  <a16:creationId xmlns:a16="http://schemas.microsoft.com/office/drawing/2014/main" id="{D6C61BCE-93AB-4494-BF7A-3D531BC31E3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6465" t="-817" r="43312" b="68465"/>
            <a:stretch/>
          </p:blipFill>
          <p:spPr>
            <a:xfrm>
              <a:off x="9026191" y="4909100"/>
              <a:ext cx="1411909" cy="1235056"/>
            </a:xfrm>
            <a:prstGeom prst="rect">
              <a:avLst/>
            </a:prstGeom>
          </p:spPr>
        </p:pic>
      </p:grpSp>
      <p:grpSp>
        <p:nvGrpSpPr>
          <p:cNvPr id="79" name="Group 78">
            <a:extLst>
              <a:ext uri="{FF2B5EF4-FFF2-40B4-BE49-F238E27FC236}">
                <a16:creationId xmlns:a16="http://schemas.microsoft.com/office/drawing/2014/main" id="{36D9FAAD-70DE-0850-6CB2-EC05A0F973CF}"/>
              </a:ext>
            </a:extLst>
          </p:cNvPr>
          <p:cNvGrpSpPr/>
          <p:nvPr/>
        </p:nvGrpSpPr>
        <p:grpSpPr>
          <a:xfrm>
            <a:off x="4162565" y="2656223"/>
            <a:ext cx="1099354" cy="1198942"/>
            <a:chOff x="4862275" y="4684427"/>
            <a:chExt cx="1465805" cy="1598589"/>
          </a:xfrm>
        </p:grpSpPr>
        <p:sp>
          <p:nvSpPr>
            <p:cNvPr id="80" name="Oval 79">
              <a:extLst>
                <a:ext uri="{FF2B5EF4-FFF2-40B4-BE49-F238E27FC236}">
                  <a16:creationId xmlns:a16="http://schemas.microsoft.com/office/drawing/2014/main" id="{E75D87AE-D392-8B19-A165-8CCC86B79285}"/>
                </a:ext>
              </a:extLst>
            </p:cNvPr>
            <p:cNvSpPr/>
            <p:nvPr/>
          </p:nvSpPr>
          <p:spPr>
            <a:xfrm>
              <a:off x="4862275"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1" name="Picture 80" descr="A group of cupcakes with frosting and decorations&#10;&#10;Description automatically generated with low confidence">
              <a:extLst>
                <a:ext uri="{FF2B5EF4-FFF2-40B4-BE49-F238E27FC236}">
                  <a16:creationId xmlns:a16="http://schemas.microsoft.com/office/drawing/2014/main" id="{B854B8B4-CD68-8419-BDC6-103E9F20FCC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9537" t="-817" r="61780" b="65789"/>
            <a:stretch/>
          </p:blipFill>
          <p:spPr>
            <a:xfrm>
              <a:off x="4939761" y="4684427"/>
              <a:ext cx="1388319" cy="1423238"/>
            </a:xfrm>
            <a:prstGeom prst="rect">
              <a:avLst/>
            </a:prstGeom>
          </p:spPr>
        </p:pic>
      </p:grpSp>
      <p:grpSp>
        <p:nvGrpSpPr>
          <p:cNvPr id="62" name="Group 61">
            <a:extLst>
              <a:ext uri="{FF2B5EF4-FFF2-40B4-BE49-F238E27FC236}">
                <a16:creationId xmlns:a16="http://schemas.microsoft.com/office/drawing/2014/main" id="{618A4477-28C0-54AA-C51A-600E9F02BDCD}"/>
              </a:ext>
            </a:extLst>
          </p:cNvPr>
          <p:cNvGrpSpPr/>
          <p:nvPr/>
        </p:nvGrpSpPr>
        <p:grpSpPr>
          <a:xfrm>
            <a:off x="1307914" y="2842252"/>
            <a:ext cx="1505936" cy="1334567"/>
            <a:chOff x="4811177" y="2482585"/>
            <a:chExt cx="2495883"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4953692" y="2829526"/>
              <a:ext cx="2353368"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VII</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765471" y="2830664"/>
            <a:ext cx="1775660" cy="1334567"/>
            <a:chOff x="4561008" y="2482585"/>
            <a:chExt cx="2942911"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4561008" y="2770331"/>
              <a:ext cx="2942911"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VIII</a:t>
              </a:r>
            </a:p>
          </p:txBody>
        </p:sp>
      </p:grpSp>
      <p:grpSp>
        <p:nvGrpSpPr>
          <p:cNvPr id="68" name="Group 67">
            <a:extLst>
              <a:ext uri="{FF2B5EF4-FFF2-40B4-BE49-F238E27FC236}">
                <a16:creationId xmlns:a16="http://schemas.microsoft.com/office/drawing/2014/main" id="{B62D698F-C527-97B4-03BE-C2BACE067029}"/>
              </a:ext>
            </a:extLst>
          </p:cNvPr>
          <p:cNvGrpSpPr/>
          <p:nvPr/>
        </p:nvGrpSpPr>
        <p:grpSpPr>
          <a:xfrm>
            <a:off x="6489468" y="2830666"/>
            <a:ext cx="1455160" cy="1334567"/>
            <a:chOff x="4811177" y="2482585"/>
            <a:chExt cx="2411727" cy="2211861"/>
          </a:xfrm>
        </p:grpSpPr>
        <p:pic>
          <p:nvPicPr>
            <p:cNvPr id="69" name="Picture 68" descr="Icon&#10;&#10;Description automatically generated">
              <a:extLst>
                <a:ext uri="{FF2B5EF4-FFF2-40B4-BE49-F238E27FC236}">
                  <a16:creationId xmlns:a16="http://schemas.microsoft.com/office/drawing/2014/main" id="{B2CD0452-CDB6-7712-3517-7598CD67BD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0" name="TextBox 69">
              <a:extLst>
                <a:ext uri="{FF2B5EF4-FFF2-40B4-BE49-F238E27FC236}">
                  <a16:creationId xmlns:a16="http://schemas.microsoft.com/office/drawing/2014/main" id="{B3704A01-C1C2-C3C6-0C77-0BE700E05E06}"/>
                </a:ext>
              </a:extLst>
            </p:cNvPr>
            <p:cNvSpPr txBox="1"/>
            <p:nvPr/>
          </p:nvSpPr>
          <p:spPr>
            <a:xfrm>
              <a:off x="4985430" y="2886582"/>
              <a:ext cx="2203627"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IX</a:t>
              </a:r>
            </a:p>
          </p:txBody>
        </p:sp>
      </p:grpSp>
      <p:grpSp>
        <p:nvGrpSpPr>
          <p:cNvPr id="2" name="Group 1">
            <a:extLst>
              <a:ext uri="{FF2B5EF4-FFF2-40B4-BE49-F238E27FC236}">
                <a16:creationId xmlns:a16="http://schemas.microsoft.com/office/drawing/2014/main" id="{646339E8-EF7F-85F7-50D7-8E9542D26207}"/>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366FB80E-0C4E-563E-E572-B11B685B6880}"/>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870D8C24-B72D-7644-D50F-FD743C1916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06281BAB-FC74-5F29-C561-786BFC0BC207}"/>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E2A57D4C-6F36-2EFC-4AB3-22413C3317EE}"/>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
        <p:nvSpPr>
          <p:cNvPr id="15" name="TextBox 14">
            <a:extLst>
              <a:ext uri="{FF2B5EF4-FFF2-40B4-BE49-F238E27FC236}">
                <a16:creationId xmlns:a16="http://schemas.microsoft.com/office/drawing/2014/main" id="{0BF29033-DE90-1FB1-618A-A7DE1F4A4015}"/>
              </a:ext>
            </a:extLst>
          </p:cNvPr>
          <p:cNvSpPr txBox="1"/>
          <p:nvPr/>
        </p:nvSpPr>
        <p:spPr>
          <a:xfrm>
            <a:off x="521961" y="1303126"/>
            <a:ext cx="742627" cy="612934"/>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d)</a:t>
            </a:r>
          </a:p>
        </p:txBody>
      </p:sp>
    </p:spTree>
    <p:extLst>
      <p:ext uri="{BB962C8B-B14F-4D97-AF65-F5344CB8AC3E}">
        <p14:creationId xmlns:p14="http://schemas.microsoft.com/office/powerpoint/2010/main" val="1070114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53" presetClass="entr" presetSubtype="16"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p:cTn id="24" dur="500" fill="hold"/>
                                        <p:tgtEl>
                                          <p:spTgt spid="76"/>
                                        </p:tgtEl>
                                        <p:attrNameLst>
                                          <p:attrName>ppt_w</p:attrName>
                                        </p:attrNameLst>
                                      </p:cBhvr>
                                      <p:tavLst>
                                        <p:tav tm="0">
                                          <p:val>
                                            <p:fltVal val="0"/>
                                          </p:val>
                                        </p:tav>
                                        <p:tav tm="100000">
                                          <p:val>
                                            <p:strVal val="#ppt_w"/>
                                          </p:val>
                                        </p:tav>
                                      </p:tavLst>
                                    </p:anim>
                                    <p:anim calcmode="lin" valueType="num">
                                      <p:cBhvr>
                                        <p:cTn id="25" dur="500" fill="hold"/>
                                        <p:tgtEl>
                                          <p:spTgt spid="76"/>
                                        </p:tgtEl>
                                        <p:attrNameLst>
                                          <p:attrName>ppt_h</p:attrName>
                                        </p:attrNameLst>
                                      </p:cBhvr>
                                      <p:tavLst>
                                        <p:tav tm="0">
                                          <p:val>
                                            <p:fltVal val="0"/>
                                          </p:val>
                                        </p:tav>
                                        <p:tav tm="100000">
                                          <p:val>
                                            <p:strVal val="#ppt_h"/>
                                          </p:val>
                                        </p:tav>
                                      </p:tavLst>
                                    </p:anim>
                                    <p:animEffect transition="in" filter="fade">
                                      <p:cBhvr>
                                        <p:cTn id="26" dur="500"/>
                                        <p:tgtEl>
                                          <p:spTgt spid="76"/>
                                        </p:tgtEl>
                                      </p:cBhvr>
                                    </p:animEffect>
                                  </p:childTnLst>
                                </p:cTn>
                              </p:par>
                              <p:par>
                                <p:cTn id="27" presetID="53" presetClass="entr" presetSubtype="16"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p:cTn id="34" dur="500" fill="hold"/>
                                        <p:tgtEl>
                                          <p:spTgt spid="79"/>
                                        </p:tgtEl>
                                        <p:attrNameLst>
                                          <p:attrName>ppt_w</p:attrName>
                                        </p:attrNameLst>
                                      </p:cBhvr>
                                      <p:tavLst>
                                        <p:tav tm="0">
                                          <p:val>
                                            <p:fltVal val="0"/>
                                          </p:val>
                                        </p:tav>
                                        <p:tav tm="100000">
                                          <p:val>
                                            <p:strVal val="#ppt_w"/>
                                          </p:val>
                                        </p:tav>
                                      </p:tavLst>
                                    </p:anim>
                                    <p:anim calcmode="lin" valueType="num">
                                      <p:cBhvr>
                                        <p:cTn id="35" dur="500" fill="hold"/>
                                        <p:tgtEl>
                                          <p:spTgt spid="79"/>
                                        </p:tgtEl>
                                        <p:attrNameLst>
                                          <p:attrName>ppt_h</p:attrName>
                                        </p:attrNameLst>
                                      </p:cBhvr>
                                      <p:tavLst>
                                        <p:tav tm="0">
                                          <p:val>
                                            <p:fltVal val="0"/>
                                          </p:val>
                                        </p:tav>
                                        <p:tav tm="100000">
                                          <p:val>
                                            <p:strVal val="#ppt_h"/>
                                          </p:val>
                                        </p:tav>
                                      </p:tavLst>
                                    </p:anim>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nodeType="clickEffect">
                                  <p:stCondLst>
                                    <p:cond delay="0"/>
                                  </p:stCondLst>
                                  <p:childTnLst>
                                    <p:animMotion origin="layout" path="M -1.45833E-6 -1.85185E-6 L 0.675 0.20718 " pathEditMode="relative" rAng="0" ptsTypes="AA">
                                      <p:cBhvr>
                                        <p:cTn id="40" dur="600" fill="hold"/>
                                        <p:tgtEl>
                                          <p:spTgt spid="54"/>
                                        </p:tgtEl>
                                        <p:attrNameLst>
                                          <p:attrName>ppt_x</p:attrName>
                                          <p:attrName>ppt_y</p:attrName>
                                        </p:attrNameLst>
                                      </p:cBhvr>
                                      <p:rCtr x="33750" y="10347"/>
                                    </p:animMotion>
                                  </p:childTnLst>
                                </p:cTn>
                              </p:par>
                              <p:par>
                                <p:cTn id="41" presetID="10" presetClass="exit" presetSubtype="0" fill="hold" nodeType="withEffect">
                                  <p:stCondLst>
                                    <p:cond delay="60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ntr" presetSubtype="0" fill="hold" nodeType="withEffect">
                                  <p:stCondLst>
                                    <p:cond delay="60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35" presetClass="path" presetSubtype="0" accel="50000" decel="50000" fill="hold" nodeType="withEffect">
                                  <p:stCondLst>
                                    <p:cond delay="600"/>
                                  </p:stCondLst>
                                  <p:childTnLst>
                                    <p:animMotion origin="layout" path="M -3.33333E-6 7.40741E-7 L -0.74453 7.40741E-7 " pathEditMode="relative" rAng="0" ptsTypes="AA">
                                      <p:cBhvr>
                                        <p:cTn id="48" dur="1000" fill="hold"/>
                                        <p:tgtEl>
                                          <p:spTgt spid="71"/>
                                        </p:tgtEl>
                                        <p:attrNameLst>
                                          <p:attrName>ppt_x</p:attrName>
                                          <p:attrName>ppt_y</p:attrName>
                                        </p:attrNameLst>
                                      </p:cBhvr>
                                      <p:rCtr x="-37227" y="0"/>
                                    </p:animMotion>
                                  </p:childTnLst>
                                </p:cTn>
                              </p:par>
                              <p:par>
                                <p:cTn id="49" presetID="10" presetClass="exit" presetSubtype="0" fill="hold" nodeType="withEffect">
                                  <p:stCondLst>
                                    <p:cond delay="150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4.375E-6 -3.7037E-7 L 0.3931 0.21389 " pathEditMode="relative" rAng="0" ptsTypes="AA">
                                      <p:cBhvr>
                                        <p:cTn id="60" dur="600" fill="hold"/>
                                        <p:tgtEl>
                                          <p:spTgt spid="79"/>
                                        </p:tgtEl>
                                        <p:attrNameLst>
                                          <p:attrName>ppt_x</p:attrName>
                                          <p:attrName>ppt_y</p:attrName>
                                        </p:attrNameLst>
                                      </p:cBhvr>
                                      <p:rCtr x="20078" y="10556"/>
                                    </p:animMotion>
                                  </p:childTnLst>
                                </p:cTn>
                              </p:par>
                              <p:par>
                                <p:cTn id="61" presetID="10" presetClass="exit" presetSubtype="0" fill="hold" nodeType="withEffect">
                                  <p:stCondLst>
                                    <p:cond delay="600"/>
                                  </p:stCondLst>
                                  <p:childTnLst>
                                    <p:animEffect transition="out" filter="fade">
                                      <p:cBhvr>
                                        <p:cTn id="62" dur="500"/>
                                        <p:tgtEl>
                                          <p:spTgt spid="79"/>
                                        </p:tgtEl>
                                      </p:cBhvr>
                                    </p:animEffect>
                                    <p:set>
                                      <p:cBhvr>
                                        <p:cTn id="63" dur="1" fill="hold">
                                          <p:stCondLst>
                                            <p:cond delay="499"/>
                                          </p:stCondLst>
                                        </p:cTn>
                                        <p:tgtEl>
                                          <p:spTgt spid="79"/>
                                        </p:tgtEl>
                                        <p:attrNameLst>
                                          <p:attrName>style.visibility</p:attrName>
                                        </p:attrNameLst>
                                      </p:cBhvr>
                                      <p:to>
                                        <p:strVal val="hidden"/>
                                      </p:to>
                                    </p:set>
                                  </p:childTnLst>
                                </p:cTn>
                              </p:par>
                              <p:par>
                                <p:cTn id="64" presetID="10" presetClass="entr" presetSubtype="0" fill="hold" nodeType="withEffect">
                                  <p:stCondLst>
                                    <p:cond delay="6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35" presetClass="path" presetSubtype="0" accel="50000" decel="50000" fill="hold" nodeType="withEffect">
                                  <p:stCondLst>
                                    <p:cond delay="600"/>
                                  </p:stCondLst>
                                  <p:childTnLst>
                                    <p:animMotion origin="layout" path="M 2.08333E-6 -2.96296E-6 L -0.76341 -2.96296E-6 " pathEditMode="relative" rAng="0" ptsTypes="AA">
                                      <p:cBhvr>
                                        <p:cTn id="68" dur="900" fill="hold"/>
                                        <p:tgtEl>
                                          <p:spTgt spid="33"/>
                                        </p:tgtEl>
                                        <p:attrNameLst>
                                          <p:attrName>ppt_x</p:attrName>
                                          <p:attrName>ppt_y</p:attrName>
                                        </p:attrNameLst>
                                      </p:cBhvr>
                                      <p:rCtr x="-38177" y="0"/>
                                    </p:animMotion>
                                  </p:childTnLst>
                                </p:cTn>
                              </p:par>
                              <p:par>
                                <p:cTn id="69" presetID="10" presetClass="exit" presetSubtype="0" fill="hold" nodeType="withEffect">
                                  <p:stCondLst>
                                    <p:cond delay="150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path" presetSubtype="0" accel="50000" decel="50000" fill="hold" nodeType="clickEffect">
                                  <p:stCondLst>
                                    <p:cond delay="0"/>
                                  </p:stCondLst>
                                  <p:childTnLst>
                                    <p:animMotion origin="layout" path="M 5E-6 -2.96296E-6 L 0.11145 0.1963 " pathEditMode="relative" rAng="0" ptsTypes="AA">
                                      <p:cBhvr>
                                        <p:cTn id="80" dur="600" fill="hold"/>
                                        <p:tgtEl>
                                          <p:spTgt spid="76"/>
                                        </p:tgtEl>
                                        <p:attrNameLst>
                                          <p:attrName>ppt_x</p:attrName>
                                          <p:attrName>ppt_y</p:attrName>
                                        </p:attrNameLst>
                                      </p:cBhvr>
                                      <p:rCtr x="4961" y="8958"/>
                                    </p:animMotion>
                                  </p:childTnLst>
                                </p:cTn>
                              </p:par>
                              <p:par>
                                <p:cTn id="81" presetID="10" presetClass="exit" presetSubtype="0" fill="hold" nodeType="withEffect">
                                  <p:stCondLst>
                                    <p:cond delay="600"/>
                                  </p:stCondLst>
                                  <p:childTnLst>
                                    <p:animEffect transition="out" filter="fade">
                                      <p:cBhvr>
                                        <p:cTn id="82" dur="500"/>
                                        <p:tgtEl>
                                          <p:spTgt spid="76"/>
                                        </p:tgtEl>
                                      </p:cBhvr>
                                    </p:animEffect>
                                    <p:set>
                                      <p:cBhvr>
                                        <p:cTn id="83" dur="1" fill="hold">
                                          <p:stCondLst>
                                            <p:cond delay="499"/>
                                          </p:stCondLst>
                                        </p:cTn>
                                        <p:tgtEl>
                                          <p:spTgt spid="76"/>
                                        </p:tgtEl>
                                        <p:attrNameLst>
                                          <p:attrName>style.visibility</p:attrName>
                                        </p:attrNameLst>
                                      </p:cBhvr>
                                      <p:to>
                                        <p:strVal val="hidden"/>
                                      </p:to>
                                    </p:set>
                                  </p:childTnLst>
                                </p:cTn>
                              </p:par>
                              <p:par>
                                <p:cTn id="84" presetID="10" presetClass="entr" presetSubtype="0" fill="hold" nodeType="withEffect">
                                  <p:stCondLst>
                                    <p:cond delay="60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35" presetClass="path" presetSubtype="0" accel="50000" decel="50000" fill="hold" nodeType="withEffect">
                                  <p:stCondLst>
                                    <p:cond delay="700"/>
                                  </p:stCondLst>
                                  <p:childTnLst>
                                    <p:animMotion origin="layout" path="M -6.25E-7 -3.7037E-6 L -0.79115 -3.7037E-6 " pathEditMode="relative" rAng="0" ptsTypes="AA">
                                      <p:cBhvr>
                                        <p:cTn id="88" dur="1100" fill="hold"/>
                                        <p:tgtEl>
                                          <p:spTgt spid="72"/>
                                        </p:tgtEl>
                                        <p:attrNameLst>
                                          <p:attrName>ppt_x</p:attrName>
                                          <p:attrName>ppt_y</p:attrName>
                                        </p:attrNameLst>
                                      </p:cBhvr>
                                      <p:rCtr x="-39557" y="0"/>
                                    </p:animMotion>
                                  </p:childTnLst>
                                </p:cTn>
                              </p:par>
                              <p:par>
                                <p:cTn id="89" presetID="10" presetClass="exit" presetSubtype="0" fill="hold" nodeType="withEffect">
                                  <p:stCondLst>
                                    <p:cond delay="180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par>
                                <p:cTn id="92" presetID="53" presetClass="entr" presetSubtype="16"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pic>
        <p:nvPicPr>
          <p:cNvPr id="32" name="Picture 31">
            <a:extLst>
              <a:ext uri="{FF2B5EF4-FFF2-40B4-BE49-F238E27FC236}">
                <a16:creationId xmlns:a16="http://schemas.microsoft.com/office/drawing/2014/main" id="{3FEA28C0-9027-31BD-F0CD-2C1ED99DEE98}"/>
              </a:ext>
            </a:extLst>
          </p:cNvPr>
          <p:cNvPicPr>
            <a:picLocks noChangeAspect="1"/>
          </p:cNvPicPr>
          <p:nvPr/>
        </p:nvPicPr>
        <p:blipFill>
          <a:blip r:embed="rId10"/>
          <a:stretch>
            <a:fillRect/>
          </a:stretch>
        </p:blipFill>
        <p:spPr>
          <a:xfrm>
            <a:off x="1737938" y="5418491"/>
            <a:ext cx="6537443" cy="4908441"/>
          </a:xfrm>
          <a:prstGeom prst="rect">
            <a:avLst/>
          </a:prstGeom>
        </p:spPr>
      </p:pic>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15</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17</a:t>
              </a:r>
            </a:p>
          </p:txBody>
        </p:sp>
      </p:grpSp>
      <p:grpSp>
        <p:nvGrpSpPr>
          <p:cNvPr id="49" name="Group 48">
            <a:extLst>
              <a:ext uri="{FF2B5EF4-FFF2-40B4-BE49-F238E27FC236}">
                <a16:creationId xmlns:a16="http://schemas.microsoft.com/office/drawing/2014/main" id="{79C9C632-CF1D-5303-342B-B0FBA60480C4}"/>
              </a:ext>
            </a:extLst>
          </p:cNvPr>
          <p:cNvGrpSpPr/>
          <p:nvPr/>
        </p:nvGrpSpPr>
        <p:grpSpPr>
          <a:xfrm>
            <a:off x="6635024" y="1592730"/>
            <a:ext cx="1177966" cy="1077406"/>
            <a:chOff x="1177943" y="1668426"/>
            <a:chExt cx="1211047" cy="883922"/>
          </a:xfrm>
        </p:grpSpPr>
        <p:pic>
          <p:nvPicPr>
            <p:cNvPr id="50" name="Picture 49" descr="Text, whiteboard, square&#10;&#10;Description automatically generated">
              <a:extLst>
                <a:ext uri="{FF2B5EF4-FFF2-40B4-BE49-F238E27FC236}">
                  <a16:creationId xmlns:a16="http://schemas.microsoft.com/office/drawing/2014/main" id="{809F4E40-7889-BB90-7DBE-4B4F591745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51" name="TextBox 50">
              <a:extLst>
                <a:ext uri="{FF2B5EF4-FFF2-40B4-BE49-F238E27FC236}">
                  <a16:creationId xmlns:a16="http://schemas.microsoft.com/office/drawing/2014/main" id="{7318BD2F-FB6A-448B-D9B9-BFA38A0B1C0B}"/>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18</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15762" y="3787432"/>
            <a:ext cx="1181480" cy="1136369"/>
          </a:xfrm>
          <a:prstGeom prst="rect">
            <a:avLst/>
          </a:prstGeom>
        </p:spPr>
      </p:pic>
      <p:pic>
        <p:nvPicPr>
          <p:cNvPr id="72" name="Picture 2">
            <a:extLst>
              <a:ext uri="{FF2B5EF4-FFF2-40B4-BE49-F238E27FC236}">
                <a16:creationId xmlns:a16="http://schemas.microsoft.com/office/drawing/2014/main" id="{048625FA-578C-1B1A-6111-4387F40000E2}"/>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00202" y="3790564"/>
            <a:ext cx="1181480" cy="1136369"/>
          </a:xfrm>
          <a:prstGeom prst="rect">
            <a:avLst/>
          </a:prstGeom>
        </p:spPr>
      </p:pic>
      <p:grpSp>
        <p:nvGrpSpPr>
          <p:cNvPr id="82" name="Group 81">
            <a:extLst>
              <a:ext uri="{FF2B5EF4-FFF2-40B4-BE49-F238E27FC236}">
                <a16:creationId xmlns:a16="http://schemas.microsoft.com/office/drawing/2014/main" id="{0FEB4C26-19E2-1391-F00B-280C8F4E2A5D}"/>
              </a:ext>
            </a:extLst>
          </p:cNvPr>
          <p:cNvGrpSpPr/>
          <p:nvPr/>
        </p:nvGrpSpPr>
        <p:grpSpPr>
          <a:xfrm>
            <a:off x="6698102" y="2810756"/>
            <a:ext cx="1122609" cy="1097722"/>
            <a:chOff x="8990583" y="4750725"/>
            <a:chExt cx="1496812" cy="1463629"/>
          </a:xfrm>
        </p:grpSpPr>
        <p:sp>
          <p:nvSpPr>
            <p:cNvPr id="83" name="Oval 82">
              <a:extLst>
                <a:ext uri="{FF2B5EF4-FFF2-40B4-BE49-F238E27FC236}">
                  <a16:creationId xmlns:a16="http://schemas.microsoft.com/office/drawing/2014/main" id="{2AA4DD39-2AB4-D55E-001A-E82748D77995}"/>
                </a:ext>
              </a:extLst>
            </p:cNvPr>
            <p:cNvSpPr/>
            <p:nvPr/>
          </p:nvSpPr>
          <p:spPr>
            <a:xfrm>
              <a:off x="9023766" y="4750725"/>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4" name="Picture 83" descr="A group of cupcakes with frosting and decorations&#10;&#10;Description automatically generated with low confidence">
              <a:extLst>
                <a:ext uri="{FF2B5EF4-FFF2-40B4-BE49-F238E27FC236}">
                  <a16:creationId xmlns:a16="http://schemas.microsoft.com/office/drawing/2014/main" id="{7455A566-EBF2-2996-4572-3787D0C0598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8446" t="31537" b="51497"/>
            <a:stretch/>
          </p:blipFill>
          <p:spPr>
            <a:xfrm>
              <a:off x="8990583" y="4953724"/>
              <a:ext cx="1379419" cy="1107564"/>
            </a:xfrm>
            <a:prstGeom prst="rect">
              <a:avLst/>
            </a:prstGeom>
          </p:spPr>
        </p:pic>
      </p:grpSp>
      <p:grpSp>
        <p:nvGrpSpPr>
          <p:cNvPr id="85" name="Group 84">
            <a:extLst>
              <a:ext uri="{FF2B5EF4-FFF2-40B4-BE49-F238E27FC236}">
                <a16:creationId xmlns:a16="http://schemas.microsoft.com/office/drawing/2014/main" id="{4FFC3BCC-CFF7-CC4C-1392-71F1222AF499}"/>
              </a:ext>
            </a:extLst>
          </p:cNvPr>
          <p:cNvGrpSpPr/>
          <p:nvPr/>
        </p:nvGrpSpPr>
        <p:grpSpPr>
          <a:xfrm>
            <a:off x="4023139" y="2782234"/>
            <a:ext cx="1097722" cy="1097722"/>
            <a:chOff x="4862275" y="4819387"/>
            <a:chExt cx="1463629" cy="1463629"/>
          </a:xfrm>
        </p:grpSpPr>
        <p:sp>
          <p:nvSpPr>
            <p:cNvPr id="86" name="Oval 85">
              <a:extLst>
                <a:ext uri="{FF2B5EF4-FFF2-40B4-BE49-F238E27FC236}">
                  <a16:creationId xmlns:a16="http://schemas.microsoft.com/office/drawing/2014/main" id="{5A85FF84-8D7E-4ADE-1D80-F76835141DDF}"/>
                </a:ext>
              </a:extLst>
            </p:cNvPr>
            <p:cNvSpPr/>
            <p:nvPr/>
          </p:nvSpPr>
          <p:spPr>
            <a:xfrm>
              <a:off x="4862275" y="481938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7" name="Picture 86" descr="A group of cupcakes with frosting and decorations&#10;&#10;Description automatically generated with low confidence">
              <a:extLst>
                <a:ext uri="{FF2B5EF4-FFF2-40B4-BE49-F238E27FC236}">
                  <a16:creationId xmlns:a16="http://schemas.microsoft.com/office/drawing/2014/main" id="{850398B5-748E-9C65-BF03-5BE6AD02872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9017" t="31537" r="10907" b="51497"/>
            <a:stretch/>
          </p:blipFill>
          <p:spPr>
            <a:xfrm>
              <a:off x="4947902" y="4966446"/>
              <a:ext cx="1353497" cy="1246202"/>
            </a:xfrm>
            <a:prstGeom prst="rect">
              <a:avLst/>
            </a:prstGeom>
          </p:spPr>
        </p:pic>
      </p:grpSp>
      <p:grpSp>
        <p:nvGrpSpPr>
          <p:cNvPr id="88" name="Group 87">
            <a:extLst>
              <a:ext uri="{FF2B5EF4-FFF2-40B4-BE49-F238E27FC236}">
                <a16:creationId xmlns:a16="http://schemas.microsoft.com/office/drawing/2014/main" id="{07B7B048-4062-2C30-431F-029E659F326F}"/>
              </a:ext>
            </a:extLst>
          </p:cNvPr>
          <p:cNvGrpSpPr/>
          <p:nvPr/>
        </p:nvGrpSpPr>
        <p:grpSpPr>
          <a:xfrm>
            <a:off x="1546338" y="2799843"/>
            <a:ext cx="1097722" cy="1097722"/>
            <a:chOff x="1827115" y="5014767"/>
            <a:chExt cx="1463629" cy="1463629"/>
          </a:xfrm>
        </p:grpSpPr>
        <p:sp>
          <p:nvSpPr>
            <p:cNvPr id="89" name="Oval 88">
              <a:extLst>
                <a:ext uri="{FF2B5EF4-FFF2-40B4-BE49-F238E27FC236}">
                  <a16:creationId xmlns:a16="http://schemas.microsoft.com/office/drawing/2014/main" id="{BB376B69-6D61-C970-51A6-1A22C89F9C0E}"/>
                </a:ext>
              </a:extLst>
            </p:cNvPr>
            <p:cNvSpPr/>
            <p:nvPr/>
          </p:nvSpPr>
          <p:spPr>
            <a:xfrm>
              <a:off x="1827115" y="5014767"/>
              <a:ext cx="1463629" cy="1463629"/>
            </a:xfrm>
            <a:prstGeom prst="ellipse">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90" name="Picture 89" descr="A group of cupcakes with frosting and decorations&#10;&#10;Description automatically generated with low confidence">
              <a:extLst>
                <a:ext uri="{FF2B5EF4-FFF2-40B4-BE49-F238E27FC236}">
                  <a16:creationId xmlns:a16="http://schemas.microsoft.com/office/drawing/2014/main" id="{CADEB9BA-CDD4-74C8-5795-F10E528AE7D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9939" t="29031" r="20507" b="51497"/>
            <a:stretch/>
          </p:blipFill>
          <p:spPr>
            <a:xfrm>
              <a:off x="1990373" y="5120258"/>
              <a:ext cx="1063775" cy="1185452"/>
            </a:xfrm>
            <a:prstGeom prst="rect">
              <a:avLst/>
            </a:prstGeom>
          </p:spPr>
        </p:pic>
      </p:grpSp>
      <p:grpSp>
        <p:nvGrpSpPr>
          <p:cNvPr id="62" name="Group 61">
            <a:extLst>
              <a:ext uri="{FF2B5EF4-FFF2-40B4-BE49-F238E27FC236}">
                <a16:creationId xmlns:a16="http://schemas.microsoft.com/office/drawing/2014/main" id="{618A4477-28C0-54AA-C51A-600E9F02BDCD}"/>
              </a:ext>
            </a:extLst>
          </p:cNvPr>
          <p:cNvGrpSpPr/>
          <p:nvPr/>
        </p:nvGrpSpPr>
        <p:grpSpPr>
          <a:xfrm>
            <a:off x="1358880" y="2760412"/>
            <a:ext cx="1455159" cy="1334567"/>
            <a:chOff x="4811177" y="2482585"/>
            <a:chExt cx="2411727"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4857799" y="2961907"/>
              <a:ext cx="2353368" cy="1185977"/>
            </a:xfrm>
            <a:prstGeom prst="rect">
              <a:avLst/>
            </a:prstGeom>
            <a:noFill/>
          </p:spPr>
          <p:txBody>
            <a:bodyPr wrap="square" rtlCol="0">
              <a:spAutoFit/>
            </a:bodyPr>
            <a:lstStyle/>
            <a:p>
              <a:pPr algn="ctr"/>
              <a:r>
                <a:rPr lang="en-US" sz="4050" b="1" dirty="0">
                  <a:solidFill>
                    <a:srgbClr val="44546A">
                      <a:lumMod val="50000"/>
                    </a:srgbClr>
                  </a:solidFill>
                  <a:latin typeface="Times New Roman" panose="02020603050405020304" pitchFamily="18" charset="0"/>
                  <a:cs typeface="Times New Roman" panose="02020603050405020304" pitchFamily="18" charset="0"/>
                </a:rPr>
                <a:t>XV</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838576" y="2748824"/>
            <a:ext cx="1775660" cy="1334567"/>
            <a:chOff x="4597700" y="2482585"/>
            <a:chExt cx="2942911"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4597700" y="2921163"/>
              <a:ext cx="2942911" cy="1185977"/>
            </a:xfrm>
            <a:prstGeom prst="rect">
              <a:avLst/>
            </a:prstGeom>
            <a:noFill/>
          </p:spPr>
          <p:txBody>
            <a:bodyPr wrap="square" rtlCol="0">
              <a:spAutoFit/>
            </a:bodyPr>
            <a:lstStyle/>
            <a:p>
              <a:pPr algn="ctr"/>
              <a:r>
                <a:rPr lang="en-US" sz="4050" b="1" dirty="0">
                  <a:solidFill>
                    <a:srgbClr val="44546A">
                      <a:lumMod val="50000"/>
                    </a:srgbClr>
                  </a:solidFill>
                  <a:latin typeface="Times New Roman" panose="02020603050405020304" pitchFamily="18" charset="0"/>
                  <a:cs typeface="Times New Roman" panose="02020603050405020304" pitchFamily="18" charset="0"/>
                </a:rPr>
                <a:t>XVII</a:t>
              </a:r>
            </a:p>
          </p:txBody>
        </p:sp>
      </p:grpSp>
      <p:grpSp>
        <p:nvGrpSpPr>
          <p:cNvPr id="68" name="Group 67">
            <a:extLst>
              <a:ext uri="{FF2B5EF4-FFF2-40B4-BE49-F238E27FC236}">
                <a16:creationId xmlns:a16="http://schemas.microsoft.com/office/drawing/2014/main" id="{B62D698F-C527-97B4-03BE-C2BACE067029}"/>
              </a:ext>
            </a:extLst>
          </p:cNvPr>
          <p:cNvGrpSpPr/>
          <p:nvPr/>
        </p:nvGrpSpPr>
        <p:grpSpPr>
          <a:xfrm>
            <a:off x="6540435" y="2748826"/>
            <a:ext cx="1455160" cy="1571815"/>
            <a:chOff x="4811177" y="2482585"/>
            <a:chExt cx="2411727" cy="2605065"/>
          </a:xfrm>
        </p:grpSpPr>
        <p:pic>
          <p:nvPicPr>
            <p:cNvPr id="69" name="Picture 68" descr="Icon&#10;&#10;Description automatically generated">
              <a:extLst>
                <a:ext uri="{FF2B5EF4-FFF2-40B4-BE49-F238E27FC236}">
                  <a16:creationId xmlns:a16="http://schemas.microsoft.com/office/drawing/2014/main" id="{B2CD0452-CDB6-7712-3517-7598CD67BD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70" name="TextBox 69">
              <a:extLst>
                <a:ext uri="{FF2B5EF4-FFF2-40B4-BE49-F238E27FC236}">
                  <a16:creationId xmlns:a16="http://schemas.microsoft.com/office/drawing/2014/main" id="{B3704A01-C1C2-C3C6-0C77-0BE700E05E06}"/>
                </a:ext>
              </a:extLst>
            </p:cNvPr>
            <p:cNvSpPr txBox="1"/>
            <p:nvPr/>
          </p:nvSpPr>
          <p:spPr>
            <a:xfrm>
              <a:off x="4943981" y="3098271"/>
              <a:ext cx="2203627" cy="1989379"/>
            </a:xfrm>
            <a:prstGeom prst="rect">
              <a:avLst/>
            </a:prstGeom>
            <a:noFill/>
          </p:spPr>
          <p:txBody>
            <a:bodyPr wrap="square" rtlCol="0">
              <a:spAutoFit/>
            </a:bodyPr>
            <a:lstStyle/>
            <a:p>
              <a:pPr algn="ctr"/>
              <a:r>
                <a:rPr lang="en-US" sz="3600" b="1" dirty="0">
                  <a:solidFill>
                    <a:srgbClr val="44546A">
                      <a:lumMod val="50000"/>
                    </a:srgbClr>
                  </a:solidFill>
                  <a:latin typeface="Times New Roman" panose="02020603050405020304" pitchFamily="18" charset="0"/>
                  <a:cs typeface="Times New Roman" panose="02020603050405020304" pitchFamily="18" charset="0"/>
                </a:rPr>
                <a:t>XVIII</a:t>
              </a:r>
            </a:p>
          </p:txBody>
        </p:sp>
      </p:grpSp>
      <p:grpSp>
        <p:nvGrpSpPr>
          <p:cNvPr id="2" name="Group 1">
            <a:extLst>
              <a:ext uri="{FF2B5EF4-FFF2-40B4-BE49-F238E27FC236}">
                <a16:creationId xmlns:a16="http://schemas.microsoft.com/office/drawing/2014/main" id="{95F605FA-9D0B-DB40-C8E4-C8C4E3F5D7ED}"/>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AAA95E59-E646-4562-15FA-FE8BD0D1C04A}"/>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72FF20AE-9CB0-F5D9-2527-920E26B1D6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69E1B00F-6DA5-34ED-64E9-8264610E49A1}"/>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92FB1B22-CF20-B9DD-D3E3-05685B14B09F}"/>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Tree>
    <p:extLst>
      <p:ext uri="{BB962C8B-B14F-4D97-AF65-F5344CB8AC3E}">
        <p14:creationId xmlns:p14="http://schemas.microsoft.com/office/powerpoint/2010/main" val="2296387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53" presetClass="entr" presetSubtype="16"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p:cTn id="24" dur="500" fill="hold"/>
                                        <p:tgtEl>
                                          <p:spTgt spid="88"/>
                                        </p:tgtEl>
                                        <p:attrNameLst>
                                          <p:attrName>ppt_w</p:attrName>
                                        </p:attrNameLst>
                                      </p:cBhvr>
                                      <p:tavLst>
                                        <p:tav tm="0">
                                          <p:val>
                                            <p:fltVal val="0"/>
                                          </p:val>
                                        </p:tav>
                                        <p:tav tm="100000">
                                          <p:val>
                                            <p:strVal val="#ppt_w"/>
                                          </p:val>
                                        </p:tav>
                                      </p:tavLst>
                                    </p:anim>
                                    <p:anim calcmode="lin" valueType="num">
                                      <p:cBhvr>
                                        <p:cTn id="25" dur="500" fill="hold"/>
                                        <p:tgtEl>
                                          <p:spTgt spid="88"/>
                                        </p:tgtEl>
                                        <p:attrNameLst>
                                          <p:attrName>ppt_h</p:attrName>
                                        </p:attrNameLst>
                                      </p:cBhvr>
                                      <p:tavLst>
                                        <p:tav tm="0">
                                          <p:val>
                                            <p:fltVal val="0"/>
                                          </p:val>
                                        </p:tav>
                                        <p:tav tm="100000">
                                          <p:val>
                                            <p:strVal val="#ppt_h"/>
                                          </p:val>
                                        </p:tav>
                                      </p:tavLst>
                                    </p:anim>
                                    <p:animEffect transition="in" filter="fade">
                                      <p:cBhvr>
                                        <p:cTn id="26" dur="500"/>
                                        <p:tgtEl>
                                          <p:spTgt spid="88"/>
                                        </p:tgtEl>
                                      </p:cBhvr>
                                    </p:animEffect>
                                  </p:childTnLst>
                                </p:cTn>
                              </p:par>
                              <p:par>
                                <p:cTn id="27" presetID="53" presetClass="entr" presetSubtype="16"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cTn>
                              </p:par>
                              <p:par>
                                <p:cTn id="32" presetID="53" presetClass="entr" presetSubtype="16"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p:cTn id="34" dur="500" fill="hold"/>
                                        <p:tgtEl>
                                          <p:spTgt spid="85"/>
                                        </p:tgtEl>
                                        <p:attrNameLst>
                                          <p:attrName>ppt_w</p:attrName>
                                        </p:attrNameLst>
                                      </p:cBhvr>
                                      <p:tavLst>
                                        <p:tav tm="0">
                                          <p:val>
                                            <p:fltVal val="0"/>
                                          </p:val>
                                        </p:tav>
                                        <p:tav tm="100000">
                                          <p:val>
                                            <p:strVal val="#ppt_w"/>
                                          </p:val>
                                        </p:tav>
                                      </p:tavLst>
                                    </p:anim>
                                    <p:anim calcmode="lin" valueType="num">
                                      <p:cBhvr>
                                        <p:cTn id="35" dur="500" fill="hold"/>
                                        <p:tgtEl>
                                          <p:spTgt spid="85"/>
                                        </p:tgtEl>
                                        <p:attrNameLst>
                                          <p:attrName>ppt_h</p:attrName>
                                        </p:attrNameLst>
                                      </p:cBhvr>
                                      <p:tavLst>
                                        <p:tav tm="0">
                                          <p:val>
                                            <p:fltVal val="0"/>
                                          </p:val>
                                        </p:tav>
                                        <p:tav tm="100000">
                                          <p:val>
                                            <p:strVal val="#ppt_h"/>
                                          </p:val>
                                        </p:tav>
                                      </p:tavLst>
                                    </p:anim>
                                    <p:animEffect transition="in" filter="fade">
                                      <p:cBhvr>
                                        <p:cTn id="36" dur="500"/>
                                        <p:tgtEl>
                                          <p:spTgt spid="85"/>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nodeType="clickEffect">
                                  <p:stCondLst>
                                    <p:cond delay="0"/>
                                  </p:stCondLst>
                                  <p:childTnLst>
                                    <p:animMotion origin="layout" path="M 3.33333E-6 2.59259E-6 L 0.675 0.20717 " pathEditMode="relative" rAng="0" ptsTypes="AA">
                                      <p:cBhvr>
                                        <p:cTn id="40" dur="600" fill="hold"/>
                                        <p:tgtEl>
                                          <p:spTgt spid="88"/>
                                        </p:tgtEl>
                                        <p:attrNameLst>
                                          <p:attrName>ppt_x</p:attrName>
                                          <p:attrName>ppt_y</p:attrName>
                                        </p:attrNameLst>
                                      </p:cBhvr>
                                      <p:rCtr x="33750" y="10347"/>
                                    </p:animMotion>
                                  </p:childTnLst>
                                </p:cTn>
                              </p:par>
                              <p:par>
                                <p:cTn id="41" presetID="10" presetClass="exit" presetSubtype="0" fill="hold" nodeType="withEffect">
                                  <p:stCondLst>
                                    <p:cond delay="60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10" presetClass="entr" presetSubtype="0" fill="hold" nodeType="withEffect">
                                  <p:stCondLst>
                                    <p:cond delay="60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35" presetClass="path" presetSubtype="0" accel="50000" decel="50000" fill="hold" nodeType="withEffect">
                                  <p:stCondLst>
                                    <p:cond delay="600"/>
                                  </p:stCondLst>
                                  <p:childTnLst>
                                    <p:animMotion origin="layout" path="M -3.33333E-6 7.40741E-7 L -0.74453 7.40741E-7 " pathEditMode="relative" rAng="0" ptsTypes="AA">
                                      <p:cBhvr>
                                        <p:cTn id="48" dur="1000" fill="hold"/>
                                        <p:tgtEl>
                                          <p:spTgt spid="71"/>
                                        </p:tgtEl>
                                        <p:attrNameLst>
                                          <p:attrName>ppt_x</p:attrName>
                                          <p:attrName>ppt_y</p:attrName>
                                        </p:attrNameLst>
                                      </p:cBhvr>
                                      <p:rCtr x="-37227" y="0"/>
                                    </p:animMotion>
                                  </p:childTnLst>
                                </p:cTn>
                              </p:par>
                              <p:par>
                                <p:cTn id="49" presetID="10" presetClass="exit" presetSubtype="0" fill="hold" nodeType="withEffect">
                                  <p:stCondLst>
                                    <p:cond delay="150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0 4.81481E-6 L 0.675 0.20717 " pathEditMode="relative" rAng="0" ptsTypes="AA">
                                      <p:cBhvr>
                                        <p:cTn id="60" dur="600" fill="hold"/>
                                        <p:tgtEl>
                                          <p:spTgt spid="85"/>
                                        </p:tgtEl>
                                        <p:attrNameLst>
                                          <p:attrName>ppt_x</p:attrName>
                                          <p:attrName>ppt_y</p:attrName>
                                        </p:attrNameLst>
                                      </p:cBhvr>
                                      <p:rCtr x="33750" y="10347"/>
                                    </p:animMotion>
                                  </p:childTnLst>
                                </p:cTn>
                              </p:par>
                              <p:par>
                                <p:cTn id="61" presetID="10" presetClass="exit" presetSubtype="0" fill="hold" nodeType="withEffect">
                                  <p:stCondLst>
                                    <p:cond delay="600"/>
                                  </p:stCondLst>
                                  <p:childTnLst>
                                    <p:animEffect transition="out" filter="fade">
                                      <p:cBhvr>
                                        <p:cTn id="62" dur="500"/>
                                        <p:tgtEl>
                                          <p:spTgt spid="85"/>
                                        </p:tgtEl>
                                      </p:cBhvr>
                                    </p:animEffect>
                                    <p:set>
                                      <p:cBhvr>
                                        <p:cTn id="63" dur="1" fill="hold">
                                          <p:stCondLst>
                                            <p:cond delay="499"/>
                                          </p:stCondLst>
                                        </p:cTn>
                                        <p:tgtEl>
                                          <p:spTgt spid="85"/>
                                        </p:tgtEl>
                                        <p:attrNameLst>
                                          <p:attrName>style.visibility</p:attrName>
                                        </p:attrNameLst>
                                      </p:cBhvr>
                                      <p:to>
                                        <p:strVal val="hidden"/>
                                      </p:to>
                                    </p:set>
                                  </p:childTnLst>
                                </p:cTn>
                              </p:par>
                              <p:par>
                                <p:cTn id="64" presetID="10" presetClass="entr" presetSubtype="0" fill="hold" nodeType="withEffect">
                                  <p:stCondLst>
                                    <p:cond delay="6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35" presetClass="path" presetSubtype="0" accel="50000" decel="50000" fill="hold" nodeType="withEffect">
                                  <p:stCondLst>
                                    <p:cond delay="600"/>
                                  </p:stCondLst>
                                  <p:childTnLst>
                                    <p:animMotion origin="layout" path="M 2.08333E-6 -2.96296E-6 L -0.76341 -2.96296E-6 " pathEditMode="relative" rAng="0" ptsTypes="AA">
                                      <p:cBhvr>
                                        <p:cTn id="68" dur="900" fill="hold"/>
                                        <p:tgtEl>
                                          <p:spTgt spid="33"/>
                                        </p:tgtEl>
                                        <p:attrNameLst>
                                          <p:attrName>ppt_x</p:attrName>
                                          <p:attrName>ppt_y</p:attrName>
                                        </p:attrNameLst>
                                      </p:cBhvr>
                                      <p:rCtr x="-38177" y="0"/>
                                    </p:animMotion>
                                  </p:childTnLst>
                                </p:cTn>
                              </p:par>
                              <p:par>
                                <p:cTn id="69" presetID="10" presetClass="exit" presetSubtype="0" fill="hold" nodeType="withEffect">
                                  <p:stCondLst>
                                    <p:cond delay="150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path" presetSubtype="0" accel="50000" decel="50000" fill="hold" nodeType="clickEffect">
                                  <p:stCondLst>
                                    <p:cond delay="0"/>
                                  </p:stCondLst>
                                  <p:childTnLst>
                                    <p:animMotion origin="layout" path="M -2.08333E-7 -7.40741E-7 L 0.675 0.20718 " pathEditMode="relative" rAng="0" ptsTypes="AA">
                                      <p:cBhvr>
                                        <p:cTn id="80" dur="600" fill="hold"/>
                                        <p:tgtEl>
                                          <p:spTgt spid="82"/>
                                        </p:tgtEl>
                                        <p:attrNameLst>
                                          <p:attrName>ppt_x</p:attrName>
                                          <p:attrName>ppt_y</p:attrName>
                                        </p:attrNameLst>
                                      </p:cBhvr>
                                      <p:rCtr x="33750" y="10347"/>
                                    </p:animMotion>
                                  </p:childTnLst>
                                </p:cTn>
                              </p:par>
                              <p:par>
                                <p:cTn id="81" presetID="10" presetClass="exit" presetSubtype="0" fill="hold" nodeType="withEffect">
                                  <p:stCondLst>
                                    <p:cond delay="600"/>
                                  </p:stCondLst>
                                  <p:childTnLst>
                                    <p:animEffect transition="out" filter="fade">
                                      <p:cBhvr>
                                        <p:cTn id="82" dur="500"/>
                                        <p:tgtEl>
                                          <p:spTgt spid="82"/>
                                        </p:tgtEl>
                                      </p:cBhvr>
                                    </p:animEffect>
                                    <p:set>
                                      <p:cBhvr>
                                        <p:cTn id="83" dur="1" fill="hold">
                                          <p:stCondLst>
                                            <p:cond delay="499"/>
                                          </p:stCondLst>
                                        </p:cTn>
                                        <p:tgtEl>
                                          <p:spTgt spid="82"/>
                                        </p:tgtEl>
                                        <p:attrNameLst>
                                          <p:attrName>style.visibility</p:attrName>
                                        </p:attrNameLst>
                                      </p:cBhvr>
                                      <p:to>
                                        <p:strVal val="hidden"/>
                                      </p:to>
                                    </p:set>
                                  </p:childTnLst>
                                </p:cTn>
                              </p:par>
                              <p:par>
                                <p:cTn id="84" presetID="10" presetClass="entr" presetSubtype="0" fill="hold" nodeType="withEffect">
                                  <p:stCondLst>
                                    <p:cond delay="60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35" presetClass="path" presetSubtype="0" accel="50000" decel="50000" fill="hold" nodeType="withEffect">
                                  <p:stCondLst>
                                    <p:cond delay="700"/>
                                  </p:stCondLst>
                                  <p:childTnLst>
                                    <p:animMotion origin="layout" path="M -6.25E-7 -3.7037E-6 L -0.79115 -3.7037E-6 " pathEditMode="relative" rAng="0" ptsTypes="AA">
                                      <p:cBhvr>
                                        <p:cTn id="88" dur="1100" fill="hold"/>
                                        <p:tgtEl>
                                          <p:spTgt spid="72"/>
                                        </p:tgtEl>
                                        <p:attrNameLst>
                                          <p:attrName>ppt_x</p:attrName>
                                          <p:attrName>ppt_y</p:attrName>
                                        </p:attrNameLst>
                                      </p:cBhvr>
                                      <p:rCtr x="-39557" y="0"/>
                                    </p:animMotion>
                                  </p:childTnLst>
                                </p:cTn>
                              </p:par>
                              <p:par>
                                <p:cTn id="89" presetID="10" presetClass="exit" presetSubtype="0" fill="hold" nodeType="withEffect">
                                  <p:stCondLst>
                                    <p:cond delay="180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par>
                                <p:cTn id="92" presetID="53" presetClass="entr" presetSubtype="16"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lant&#10;&#10;Description automatically generated">
            <a:extLst>
              <a:ext uri="{FF2B5EF4-FFF2-40B4-BE49-F238E27FC236}">
                <a16:creationId xmlns:a16="http://schemas.microsoft.com/office/drawing/2014/main" id="{A635A7DE-F2DF-A07B-4C92-4F315278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1" y="1087179"/>
            <a:ext cx="9201845" cy="1572215"/>
          </a:xfrm>
          <a:prstGeom prst="rect">
            <a:avLst/>
          </a:prstGeom>
        </p:spPr>
      </p:pic>
      <p:grpSp>
        <p:nvGrpSpPr>
          <p:cNvPr id="6" name="Group 5">
            <a:extLst>
              <a:ext uri="{FF2B5EF4-FFF2-40B4-BE49-F238E27FC236}">
                <a16:creationId xmlns:a16="http://schemas.microsoft.com/office/drawing/2014/main" id="{CD340406-4D4F-EF87-4151-D0D71330F5EC}"/>
              </a:ext>
            </a:extLst>
          </p:cNvPr>
          <p:cNvGrpSpPr>
            <a:grpSpLocks/>
          </p:cNvGrpSpPr>
          <p:nvPr/>
        </p:nvGrpSpPr>
        <p:grpSpPr>
          <a:xfrm>
            <a:off x="-40860" y="1813497"/>
            <a:ext cx="10015972" cy="3227084"/>
            <a:chOff x="-123407" y="2753242"/>
            <a:chExt cx="13354629" cy="4302779"/>
          </a:xfrm>
        </p:grpSpPr>
        <p:pic>
          <p:nvPicPr>
            <p:cNvPr id="5" name="Picture 4" descr="Graphical user interface&#10;&#10;Description automatically generated with low confidence">
              <a:extLst>
                <a:ext uri="{FF2B5EF4-FFF2-40B4-BE49-F238E27FC236}">
                  <a16:creationId xmlns:a16="http://schemas.microsoft.com/office/drawing/2014/main" id="{50248396-D076-66DD-2415-380F3276D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07" y="2753242"/>
              <a:ext cx="13339785" cy="2508859"/>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64BFD85B-8DBB-70C7-4DBB-2E510E169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60"/>
            <a:stretch/>
          </p:blipFill>
          <p:spPr>
            <a:xfrm>
              <a:off x="-108563" y="5166250"/>
              <a:ext cx="13339785" cy="1150071"/>
            </a:xfrm>
            <a:prstGeom prst="rect">
              <a:avLst/>
            </a:prstGeom>
          </p:spPr>
        </p:pic>
        <p:sp>
          <p:nvSpPr>
            <p:cNvPr id="4" name="Rectangle 3">
              <a:extLst>
                <a:ext uri="{FF2B5EF4-FFF2-40B4-BE49-F238E27FC236}">
                  <a16:creationId xmlns:a16="http://schemas.microsoft.com/office/drawing/2014/main" id="{2E9C80B1-A8E6-3CE1-D899-6E186248192D}"/>
                </a:ext>
              </a:extLst>
            </p:cNvPr>
            <p:cNvSpPr>
              <a:spLocks/>
            </p:cNvSpPr>
            <p:nvPr/>
          </p:nvSpPr>
          <p:spPr>
            <a:xfrm>
              <a:off x="-38565" y="6299100"/>
              <a:ext cx="12269128" cy="756921"/>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68" name="Picture 367" descr="A picture containing weapon, dark, knife&#10;&#10;Description automatically generated">
            <a:extLst>
              <a:ext uri="{FF2B5EF4-FFF2-40B4-BE49-F238E27FC236}">
                <a16:creationId xmlns:a16="http://schemas.microsoft.com/office/drawing/2014/main" id="{3EFB1AA9-F44F-DF85-3BE6-0C482D80EA2B}"/>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28923" y="0"/>
            <a:ext cx="9327058" cy="3003810"/>
          </a:xfrm>
          <a:prstGeom prst="rect">
            <a:avLst/>
          </a:prstGeom>
        </p:spPr>
      </p:pic>
      <p:grpSp>
        <p:nvGrpSpPr>
          <p:cNvPr id="12" name="Group 11">
            <a:extLst>
              <a:ext uri="{FF2B5EF4-FFF2-40B4-BE49-F238E27FC236}">
                <a16:creationId xmlns:a16="http://schemas.microsoft.com/office/drawing/2014/main" id="{D5613CE3-D274-8C72-5AA3-C6833FF717B1}"/>
              </a:ext>
            </a:extLst>
          </p:cNvPr>
          <p:cNvGrpSpPr/>
          <p:nvPr/>
        </p:nvGrpSpPr>
        <p:grpSpPr>
          <a:xfrm>
            <a:off x="-28923" y="1401929"/>
            <a:ext cx="9201845" cy="665228"/>
            <a:chOff x="-38564" y="3632756"/>
            <a:chExt cx="12269127" cy="886970"/>
          </a:xfrm>
        </p:grpSpPr>
        <p:pic>
          <p:nvPicPr>
            <p:cNvPr id="10" name="Picture 9">
              <a:extLst>
                <a:ext uri="{FF2B5EF4-FFF2-40B4-BE49-F238E27FC236}">
                  <a16:creationId xmlns:a16="http://schemas.microsoft.com/office/drawing/2014/main" id="{5CAE802E-B220-17C1-9102-FFF62F73B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 y="3632756"/>
              <a:ext cx="8607570" cy="886970"/>
            </a:xfrm>
            <a:prstGeom prst="rect">
              <a:avLst/>
            </a:prstGeom>
          </p:spPr>
        </p:pic>
        <p:pic>
          <p:nvPicPr>
            <p:cNvPr id="11" name="Picture 10">
              <a:extLst>
                <a:ext uri="{FF2B5EF4-FFF2-40B4-BE49-F238E27FC236}">
                  <a16:creationId xmlns:a16="http://schemas.microsoft.com/office/drawing/2014/main" id="{0E23A20E-9421-3652-22F5-D85DDAECC0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306"/>
            <a:stretch/>
          </p:blipFill>
          <p:spPr>
            <a:xfrm>
              <a:off x="8469567" y="3632756"/>
              <a:ext cx="3760996" cy="886970"/>
            </a:xfrm>
            <a:prstGeom prst="rect">
              <a:avLst/>
            </a:prstGeom>
          </p:spPr>
        </p:pic>
      </p:grpSp>
      <p:pic>
        <p:nvPicPr>
          <p:cNvPr id="8" name="Picture 7" descr="A picture containing arrow&#10;&#10;Description automatically generated">
            <a:extLst>
              <a:ext uri="{FF2B5EF4-FFF2-40B4-BE49-F238E27FC236}">
                <a16:creationId xmlns:a16="http://schemas.microsoft.com/office/drawing/2014/main" id="{95F66E1A-E488-9200-20E2-F50E71F0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94551" y="-68772"/>
            <a:ext cx="1460216" cy="2635769"/>
          </a:xfrm>
          <a:prstGeom prst="rect">
            <a:avLst/>
          </a:prstGeom>
        </p:spPr>
      </p:pic>
      <p:grpSp>
        <p:nvGrpSpPr>
          <p:cNvPr id="372" name="Group 371">
            <a:extLst>
              <a:ext uri="{FF2B5EF4-FFF2-40B4-BE49-F238E27FC236}">
                <a16:creationId xmlns:a16="http://schemas.microsoft.com/office/drawing/2014/main" id="{F9977C45-B08C-B39C-BD7C-6D23BC577FBE}"/>
              </a:ext>
            </a:extLst>
          </p:cNvPr>
          <p:cNvGrpSpPr/>
          <p:nvPr/>
        </p:nvGrpSpPr>
        <p:grpSpPr>
          <a:xfrm>
            <a:off x="3625346" y="-161169"/>
            <a:ext cx="4263375" cy="2645276"/>
            <a:chOff x="658624" y="244762"/>
            <a:chExt cx="10264034" cy="6368475"/>
          </a:xfrm>
        </p:grpSpPr>
        <p:pic>
          <p:nvPicPr>
            <p:cNvPr id="373" name="Picture 372" descr="A picture containing LEGO, toy&#10;&#10;Description automatically generated">
              <a:extLst>
                <a:ext uri="{FF2B5EF4-FFF2-40B4-BE49-F238E27FC236}">
                  <a16:creationId xmlns:a16="http://schemas.microsoft.com/office/drawing/2014/main" id="{0D7F52EC-97F5-46F8-FB14-4DA6CE66B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4" y="244762"/>
              <a:ext cx="10264034" cy="6368475"/>
            </a:xfrm>
            <a:prstGeom prst="rect">
              <a:avLst/>
            </a:prstGeom>
          </p:spPr>
        </p:pic>
        <p:sp>
          <p:nvSpPr>
            <p:cNvPr id="374" name="TextBox 373">
              <a:extLst>
                <a:ext uri="{FF2B5EF4-FFF2-40B4-BE49-F238E27FC236}">
                  <a16:creationId xmlns:a16="http://schemas.microsoft.com/office/drawing/2014/main" id="{F42A0C9C-11F8-ADF3-54F9-8188B0DDC985}"/>
                </a:ext>
              </a:extLst>
            </p:cNvPr>
            <p:cNvSpPr txBox="1"/>
            <p:nvPr/>
          </p:nvSpPr>
          <p:spPr>
            <a:xfrm>
              <a:off x="3474889" y="1407661"/>
              <a:ext cx="4782330" cy="666872"/>
            </a:xfrm>
            <a:prstGeom prst="rect">
              <a:avLst/>
            </a:prstGeom>
            <a:noFill/>
          </p:spPr>
          <p:txBody>
            <a:bodyPr wrap="square" rtlCol="0">
              <a:spAutoFit/>
            </a:bodyPr>
            <a:lstStyle/>
            <a:p>
              <a:pPr algn="ctr"/>
              <a:r>
                <a:rPr lang="en-US" sz="1200" b="1" dirty="0" err="1">
                  <a:solidFill>
                    <a:srgbClr val="002060"/>
                  </a:solidFill>
                  <a:latin typeface="#9Slide03 Dekar" panose="02000000000000000000" pitchFamily="2" charset="0"/>
                </a:rPr>
                <a:t>Tiệm</a:t>
              </a:r>
              <a:r>
                <a:rPr lang="en-US" sz="1200" b="1" dirty="0">
                  <a:solidFill>
                    <a:srgbClr val="002060"/>
                  </a:solidFill>
                  <a:latin typeface="#9Slide03 Dekar" panose="02000000000000000000" pitchFamily="2" charset="0"/>
                </a:rPr>
                <a:t> bánh </a:t>
              </a:r>
              <a:r>
                <a:rPr lang="en-US" sz="1200" b="1" dirty="0" err="1">
                  <a:solidFill>
                    <a:srgbClr val="002060"/>
                  </a:solidFill>
                  <a:latin typeface="#9Slide03 Dekar" panose="02000000000000000000" pitchFamily="2" charset="0"/>
                </a:rPr>
                <a:t>của</a:t>
              </a:r>
              <a:r>
                <a:rPr lang="en-US" sz="1200" b="1" dirty="0">
                  <a:solidFill>
                    <a:srgbClr val="002060"/>
                  </a:solidFill>
                  <a:latin typeface="#9Slide03 Dekar" panose="02000000000000000000" pitchFamily="2" charset="0"/>
                </a:rPr>
                <a:t> Lan</a:t>
              </a:r>
            </a:p>
          </p:txBody>
        </p:sp>
      </p:grpSp>
      <p:grpSp>
        <p:nvGrpSpPr>
          <p:cNvPr id="20" name="Group 19">
            <a:extLst>
              <a:ext uri="{FF2B5EF4-FFF2-40B4-BE49-F238E27FC236}">
                <a16:creationId xmlns:a16="http://schemas.microsoft.com/office/drawing/2014/main" id="{E4275D0B-0379-C901-A9E4-1E3C061B372D}"/>
              </a:ext>
            </a:extLst>
          </p:cNvPr>
          <p:cNvGrpSpPr>
            <a:grpSpLocks noGrp="1" noUngrp="1" noRot="1" noMove="1" noResize="1"/>
          </p:cNvGrpSpPr>
          <p:nvPr/>
        </p:nvGrpSpPr>
        <p:grpSpPr>
          <a:xfrm>
            <a:off x="80156" y="112778"/>
            <a:ext cx="8983689" cy="4742658"/>
            <a:chOff x="2080889" y="592560"/>
            <a:chExt cx="9347811" cy="3335209"/>
          </a:xfrm>
        </p:grpSpPr>
        <p:sp>
          <p:nvSpPr>
            <p:cNvPr id="22" name="Rounded Rectangle 15">
              <a:extLst>
                <a:ext uri="{FF2B5EF4-FFF2-40B4-BE49-F238E27FC236}">
                  <a16:creationId xmlns:a16="http://schemas.microsoft.com/office/drawing/2014/main" id="{64B44C38-3316-59FA-78A8-C75E34F98AD6}"/>
                </a:ext>
              </a:extLst>
            </p:cNvPr>
            <p:cNvSpPr>
              <a:spLocks noGrp="1" noRot="1" noMove="1" noResize="1" noEditPoints="1" noAdjustHandles="1" noChangeArrowheads="1" noChangeShapeType="1"/>
            </p:cNvSpPr>
            <p:nvPr/>
          </p:nvSpPr>
          <p:spPr>
            <a:xfrm>
              <a:off x="2080889" y="592560"/>
              <a:ext cx="9347811" cy="3335209"/>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a:solidFill>
                  <a:prstClr val="white"/>
                </a:solidFill>
                <a:latin typeface="Calibri" panose="020F0502020204030204"/>
              </a:endParaRPr>
            </a:p>
          </p:txBody>
        </p:sp>
        <p:sp>
          <p:nvSpPr>
            <p:cNvPr id="23" name="Rounded Rectangle 17">
              <a:extLst>
                <a:ext uri="{FF2B5EF4-FFF2-40B4-BE49-F238E27FC236}">
                  <a16:creationId xmlns:a16="http://schemas.microsoft.com/office/drawing/2014/main" id="{A19262B5-DC45-4FCA-2008-D254CCB7FB52}"/>
                </a:ext>
              </a:extLst>
            </p:cNvPr>
            <p:cNvSpPr>
              <a:spLocks noGrp="1" noRot="1" noMove="1" noResize="1" noEditPoints="1" noAdjustHandles="1" noChangeArrowheads="1" noChangeShapeType="1"/>
            </p:cNvSpPr>
            <p:nvPr/>
          </p:nvSpPr>
          <p:spPr>
            <a:xfrm>
              <a:off x="2300053" y="804215"/>
              <a:ext cx="8868802" cy="2959928"/>
            </a:xfrm>
            <a:prstGeom prst="roundRect">
              <a:avLst/>
            </a:prstGeom>
            <a:solidFill>
              <a:schemeClr val="bg1">
                <a:alpha val="50000"/>
              </a:schemeClr>
            </a:solidFill>
            <a:ln w="38100">
              <a:solidFill>
                <a:srgbClr val="663300"/>
              </a:solidFill>
              <a:prstDash val="sysDash"/>
            </a:ln>
          </p:spPr>
          <p:style>
            <a:lnRef idx="0">
              <a:scrgbClr r="0" g="0" b="0"/>
            </a:lnRef>
            <a:fillRef idx="0">
              <a:scrgbClr r="0" g="0" b="0"/>
            </a:fillRef>
            <a:effectRef idx="0">
              <a:scrgbClr r="0" g="0" b="0"/>
            </a:effectRef>
            <a:fontRef idx="minor">
              <a:schemeClr val="lt1"/>
            </a:fontRef>
          </p:style>
          <p:txBody>
            <a:bodyPr lIns="87782" tIns="43892" rIns="87782" bIns="43892" rtlCol="0" anchor="ctr"/>
            <a:lstStyle/>
            <a:p>
              <a:pPr algn="ctr"/>
              <a:endParaRPr lang="en-US" dirty="0">
                <a:solidFill>
                  <a:prstClr val="white"/>
                </a:solidFill>
                <a:latin typeface="Calibri" panose="020F0502020204030204"/>
              </a:endParaRPr>
            </a:p>
          </p:txBody>
        </p:sp>
      </p:grpSp>
      <p:grpSp>
        <p:nvGrpSpPr>
          <p:cNvPr id="43" name="Group 42">
            <a:extLst>
              <a:ext uri="{FF2B5EF4-FFF2-40B4-BE49-F238E27FC236}">
                <a16:creationId xmlns:a16="http://schemas.microsoft.com/office/drawing/2014/main" id="{9592730A-1075-2581-C556-14687C483AA9}"/>
              </a:ext>
            </a:extLst>
          </p:cNvPr>
          <p:cNvGrpSpPr/>
          <p:nvPr/>
        </p:nvGrpSpPr>
        <p:grpSpPr>
          <a:xfrm>
            <a:off x="1466676" y="1592730"/>
            <a:ext cx="1177966" cy="1077406"/>
            <a:chOff x="1177943" y="1668426"/>
            <a:chExt cx="1211047" cy="883922"/>
          </a:xfrm>
        </p:grpSpPr>
        <p:pic>
          <p:nvPicPr>
            <p:cNvPr id="44" name="Picture 43" descr="Text, whiteboard, square&#10;&#10;Description automatically generated">
              <a:extLst>
                <a:ext uri="{FF2B5EF4-FFF2-40B4-BE49-F238E27FC236}">
                  <a16:creationId xmlns:a16="http://schemas.microsoft.com/office/drawing/2014/main" id="{4BC9F7CE-1319-9B9E-D01A-E6A112398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5" name="TextBox 44">
              <a:extLst>
                <a:ext uri="{FF2B5EF4-FFF2-40B4-BE49-F238E27FC236}">
                  <a16:creationId xmlns:a16="http://schemas.microsoft.com/office/drawing/2014/main" id="{FFE91B7F-886F-E542-DB03-727B95E181B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19</a:t>
              </a:r>
            </a:p>
          </p:txBody>
        </p:sp>
      </p:grpSp>
      <p:grpSp>
        <p:nvGrpSpPr>
          <p:cNvPr id="46" name="Group 45">
            <a:extLst>
              <a:ext uri="{FF2B5EF4-FFF2-40B4-BE49-F238E27FC236}">
                <a16:creationId xmlns:a16="http://schemas.microsoft.com/office/drawing/2014/main" id="{1121D4E5-D860-5EBB-8D4D-AEAA64B8EF40}"/>
              </a:ext>
            </a:extLst>
          </p:cNvPr>
          <p:cNvGrpSpPr/>
          <p:nvPr/>
        </p:nvGrpSpPr>
        <p:grpSpPr>
          <a:xfrm>
            <a:off x="4074684" y="1592730"/>
            <a:ext cx="1177966" cy="1077406"/>
            <a:chOff x="1177943" y="1668426"/>
            <a:chExt cx="1211047" cy="883922"/>
          </a:xfrm>
        </p:grpSpPr>
        <p:pic>
          <p:nvPicPr>
            <p:cNvPr id="47" name="Picture 46" descr="Text, whiteboard, square&#10;&#10;Description automatically generated">
              <a:extLst>
                <a:ext uri="{FF2B5EF4-FFF2-40B4-BE49-F238E27FC236}">
                  <a16:creationId xmlns:a16="http://schemas.microsoft.com/office/drawing/2014/main" id="{B2666049-5EA3-891D-06A2-50F3A411A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943" y="1668426"/>
              <a:ext cx="1211047" cy="883922"/>
            </a:xfrm>
            <a:prstGeom prst="rect">
              <a:avLst/>
            </a:prstGeom>
          </p:spPr>
        </p:pic>
        <p:sp>
          <p:nvSpPr>
            <p:cNvPr id="48" name="TextBox 47">
              <a:extLst>
                <a:ext uri="{FF2B5EF4-FFF2-40B4-BE49-F238E27FC236}">
                  <a16:creationId xmlns:a16="http://schemas.microsoft.com/office/drawing/2014/main" id="{9BC4FDAC-8ABE-3E9C-44D1-AC90082124C4}"/>
                </a:ext>
              </a:extLst>
            </p:cNvPr>
            <p:cNvSpPr txBox="1"/>
            <p:nvPr/>
          </p:nvSpPr>
          <p:spPr>
            <a:xfrm>
              <a:off x="1339269" y="1799799"/>
              <a:ext cx="903678" cy="596543"/>
            </a:xfrm>
            <a:prstGeom prst="rect">
              <a:avLst/>
            </a:prstGeom>
            <a:noFill/>
          </p:spPr>
          <p:txBody>
            <a:bodyPr wrap="square" rtlCol="0">
              <a:spAutoFit/>
            </a:bodyPr>
            <a:lstStyle/>
            <a:p>
              <a:pPr algn="ctr"/>
              <a:r>
                <a:rPr lang="en-US" sz="4125" b="1" dirty="0">
                  <a:solidFill>
                    <a:srgbClr val="44546A">
                      <a:lumMod val="50000"/>
                    </a:srgbClr>
                  </a:solidFill>
                  <a:latin typeface="Times New Roman" panose="02020603050405020304" pitchFamily="18" charset="0"/>
                  <a:cs typeface="Times New Roman" panose="02020603050405020304" pitchFamily="18" charset="0"/>
                </a:rPr>
                <a:t>20</a:t>
              </a:r>
            </a:p>
          </p:txBody>
        </p:sp>
      </p:grpSp>
      <p:pic>
        <p:nvPicPr>
          <p:cNvPr id="9" name="Picture 8" descr="A picture containing text, doll, vector graphics&#10;&#10;Description automatically generated">
            <a:extLst>
              <a:ext uri="{FF2B5EF4-FFF2-40B4-BE49-F238E27FC236}">
                <a16:creationId xmlns:a16="http://schemas.microsoft.com/office/drawing/2014/main" id="{E311544D-9FAD-E9D3-BAE5-57BBBC911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809" y="2273832"/>
            <a:ext cx="1592879" cy="2776475"/>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461EB5E0-E2E2-21AC-22CE-3EF29F9C5C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40" y="2403031"/>
            <a:ext cx="2047774" cy="2584220"/>
          </a:xfrm>
          <a:prstGeom prst="rect">
            <a:avLst/>
          </a:prstGeom>
        </p:spPr>
      </p:pic>
      <p:pic>
        <p:nvPicPr>
          <p:cNvPr id="33" name="Picture 2">
            <a:extLst>
              <a:ext uri="{FF2B5EF4-FFF2-40B4-BE49-F238E27FC236}">
                <a16:creationId xmlns:a16="http://schemas.microsoft.com/office/drawing/2014/main" id="{DEDAD344-8419-4F09-6B1C-4C410390385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84641" y="3774525"/>
            <a:ext cx="1181480" cy="1136369"/>
          </a:xfrm>
          <a:prstGeom prst="rect">
            <a:avLst/>
          </a:prstGeom>
        </p:spPr>
      </p:pic>
      <p:pic>
        <p:nvPicPr>
          <p:cNvPr id="71" name="Picture 2">
            <a:extLst>
              <a:ext uri="{FF2B5EF4-FFF2-40B4-BE49-F238E27FC236}">
                <a16:creationId xmlns:a16="http://schemas.microsoft.com/office/drawing/2014/main" id="{A8313F50-08C0-7F7E-F2EB-21180A661A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15762" y="3787432"/>
            <a:ext cx="1181480" cy="1136369"/>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7B13B32-5DF0-67AA-0F2D-14B87070FC3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62" t="-11966" r="70348" b="43089"/>
          <a:stretch/>
        </p:blipFill>
        <p:spPr>
          <a:xfrm>
            <a:off x="1243583" y="2779946"/>
            <a:ext cx="1780505" cy="1020725"/>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706252CE-06F5-1E7D-0F47-10837E05BA7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2200" t="55881" r="28586"/>
          <a:stretch/>
        </p:blipFill>
        <p:spPr>
          <a:xfrm>
            <a:off x="3751654" y="2754318"/>
            <a:ext cx="1744082" cy="982966"/>
          </a:xfrm>
          <a:prstGeom prst="rect">
            <a:avLst/>
          </a:prstGeom>
        </p:spPr>
      </p:pic>
      <p:grpSp>
        <p:nvGrpSpPr>
          <p:cNvPr id="62" name="Group 61">
            <a:extLst>
              <a:ext uri="{FF2B5EF4-FFF2-40B4-BE49-F238E27FC236}">
                <a16:creationId xmlns:a16="http://schemas.microsoft.com/office/drawing/2014/main" id="{618A4477-28C0-54AA-C51A-600E9F02BDCD}"/>
              </a:ext>
            </a:extLst>
          </p:cNvPr>
          <p:cNvGrpSpPr/>
          <p:nvPr/>
        </p:nvGrpSpPr>
        <p:grpSpPr>
          <a:xfrm>
            <a:off x="1289679" y="2760412"/>
            <a:ext cx="1473395" cy="1334567"/>
            <a:chOff x="4780955" y="2482585"/>
            <a:chExt cx="2441949" cy="2211861"/>
          </a:xfrm>
        </p:grpSpPr>
        <p:pic>
          <p:nvPicPr>
            <p:cNvPr id="63" name="Picture 62" descr="Icon&#10;&#10;Description automatically generated">
              <a:extLst>
                <a:ext uri="{FF2B5EF4-FFF2-40B4-BE49-F238E27FC236}">
                  <a16:creationId xmlns:a16="http://schemas.microsoft.com/office/drawing/2014/main" id="{2C085F7C-C15E-438E-A3CA-2DCBBD0CCE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4" name="TextBox 63">
              <a:extLst>
                <a:ext uri="{FF2B5EF4-FFF2-40B4-BE49-F238E27FC236}">
                  <a16:creationId xmlns:a16="http://schemas.microsoft.com/office/drawing/2014/main" id="{4147A63F-A84A-1C1B-8B7F-5B655744BDF0}"/>
                </a:ext>
              </a:extLst>
            </p:cNvPr>
            <p:cNvSpPr txBox="1"/>
            <p:nvPr/>
          </p:nvSpPr>
          <p:spPr>
            <a:xfrm>
              <a:off x="4780955" y="2751127"/>
              <a:ext cx="2353368"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XIX</a:t>
              </a:r>
            </a:p>
          </p:txBody>
        </p:sp>
      </p:grpSp>
      <p:grpSp>
        <p:nvGrpSpPr>
          <p:cNvPr id="65" name="Group 64">
            <a:extLst>
              <a:ext uri="{FF2B5EF4-FFF2-40B4-BE49-F238E27FC236}">
                <a16:creationId xmlns:a16="http://schemas.microsoft.com/office/drawing/2014/main" id="{27AFDD71-24BB-CA8F-4790-98701E4634F7}"/>
              </a:ext>
            </a:extLst>
          </p:cNvPr>
          <p:cNvGrpSpPr/>
          <p:nvPr/>
        </p:nvGrpSpPr>
        <p:grpSpPr>
          <a:xfrm>
            <a:off x="3765471" y="2748824"/>
            <a:ext cx="1775660" cy="1334567"/>
            <a:chOff x="4561008" y="2482585"/>
            <a:chExt cx="2942911" cy="2211861"/>
          </a:xfrm>
        </p:grpSpPr>
        <p:pic>
          <p:nvPicPr>
            <p:cNvPr id="66" name="Picture 65" descr="Icon&#10;&#10;Description automatically generated">
              <a:extLst>
                <a:ext uri="{FF2B5EF4-FFF2-40B4-BE49-F238E27FC236}">
                  <a16:creationId xmlns:a16="http://schemas.microsoft.com/office/drawing/2014/main" id="{8A7217E5-B021-0A83-C61B-2A67A1AB30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1177" y="2482585"/>
              <a:ext cx="2411727" cy="2211861"/>
            </a:xfrm>
            <a:prstGeom prst="rect">
              <a:avLst/>
            </a:prstGeom>
          </p:spPr>
        </p:pic>
        <p:sp>
          <p:nvSpPr>
            <p:cNvPr id="67" name="TextBox 66">
              <a:extLst>
                <a:ext uri="{FF2B5EF4-FFF2-40B4-BE49-F238E27FC236}">
                  <a16:creationId xmlns:a16="http://schemas.microsoft.com/office/drawing/2014/main" id="{805D8BC2-9227-933F-E2A0-759C9C95B410}"/>
                </a:ext>
              </a:extLst>
            </p:cNvPr>
            <p:cNvSpPr txBox="1"/>
            <p:nvPr/>
          </p:nvSpPr>
          <p:spPr>
            <a:xfrm>
              <a:off x="4561008" y="2770331"/>
              <a:ext cx="2942911" cy="1415520"/>
            </a:xfrm>
            <a:prstGeom prst="rect">
              <a:avLst/>
            </a:prstGeom>
            <a:noFill/>
          </p:spPr>
          <p:txBody>
            <a:bodyPr wrap="square" rtlCol="0">
              <a:spAutoFit/>
            </a:bodyPr>
            <a:lstStyle/>
            <a:p>
              <a:pPr algn="ctr"/>
              <a:r>
                <a:rPr lang="en-US" sz="4950" b="1" dirty="0">
                  <a:solidFill>
                    <a:srgbClr val="44546A">
                      <a:lumMod val="50000"/>
                    </a:srgbClr>
                  </a:solidFill>
                  <a:latin typeface="Times New Roman" panose="02020603050405020304" pitchFamily="18" charset="0"/>
                  <a:cs typeface="Times New Roman" panose="02020603050405020304" pitchFamily="18" charset="0"/>
                </a:rPr>
                <a:t>XX</a:t>
              </a:r>
            </a:p>
          </p:txBody>
        </p:sp>
      </p:grpSp>
      <p:grpSp>
        <p:nvGrpSpPr>
          <p:cNvPr id="2" name="Group 1">
            <a:extLst>
              <a:ext uri="{FF2B5EF4-FFF2-40B4-BE49-F238E27FC236}">
                <a16:creationId xmlns:a16="http://schemas.microsoft.com/office/drawing/2014/main" id="{81B900C6-264C-9385-1506-B13838844DEC}"/>
              </a:ext>
            </a:extLst>
          </p:cNvPr>
          <p:cNvGrpSpPr/>
          <p:nvPr/>
        </p:nvGrpSpPr>
        <p:grpSpPr>
          <a:xfrm>
            <a:off x="1829866" y="9667"/>
            <a:ext cx="5739264" cy="1284647"/>
            <a:chOff x="2439821" y="12890"/>
            <a:chExt cx="7652352" cy="1712862"/>
          </a:xfrm>
        </p:grpSpPr>
        <p:grpSp>
          <p:nvGrpSpPr>
            <p:cNvPr id="3" name="Group 2">
              <a:extLst>
                <a:ext uri="{FF2B5EF4-FFF2-40B4-BE49-F238E27FC236}">
                  <a16:creationId xmlns:a16="http://schemas.microsoft.com/office/drawing/2014/main" id="{3CB60625-EF0D-9805-0008-DEAB9E7AEB28}"/>
                </a:ext>
              </a:extLst>
            </p:cNvPr>
            <p:cNvGrpSpPr/>
            <p:nvPr/>
          </p:nvGrpSpPr>
          <p:grpSpPr>
            <a:xfrm>
              <a:off x="2439821" y="12890"/>
              <a:ext cx="7652352" cy="1712862"/>
              <a:chOff x="97210" y="5620341"/>
              <a:chExt cx="6114724" cy="1994642"/>
            </a:xfrm>
          </p:grpSpPr>
          <p:pic>
            <p:nvPicPr>
              <p:cNvPr id="13" name="Picture 12" descr="Rectangle&#10;&#10;Description automatically generated">
                <a:extLst>
                  <a:ext uri="{FF2B5EF4-FFF2-40B4-BE49-F238E27FC236}">
                    <a16:creationId xmlns:a16="http://schemas.microsoft.com/office/drawing/2014/main" id="{7B08D68B-3869-7178-D803-CBFCFCA725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210" y="5620341"/>
                <a:ext cx="6114724" cy="1994642"/>
              </a:xfrm>
              <a:prstGeom prst="rect">
                <a:avLst/>
              </a:prstGeom>
            </p:spPr>
          </p:pic>
          <p:sp>
            <p:nvSpPr>
              <p:cNvPr id="14" name="TextBox 13">
                <a:extLst>
                  <a:ext uri="{FF2B5EF4-FFF2-40B4-BE49-F238E27FC236}">
                    <a16:creationId xmlns:a16="http://schemas.microsoft.com/office/drawing/2014/main" id="{274105D8-F034-50CF-6850-A5A96EE33DC8}"/>
                  </a:ext>
                </a:extLst>
              </p:cNvPr>
              <p:cNvSpPr txBox="1"/>
              <p:nvPr/>
            </p:nvSpPr>
            <p:spPr>
              <a:xfrm>
                <a:off x="874364" y="5822246"/>
                <a:ext cx="5154867" cy="1720360"/>
              </a:xfrm>
              <a:prstGeom prst="rect">
                <a:avLst/>
              </a:prstGeom>
              <a:noFill/>
            </p:spPr>
            <p:txBody>
              <a:bodyPr wrap="square" rtlCol="0">
                <a:spAutoFit/>
              </a:bodyPr>
              <a:lstStyle/>
              <a:p>
                <a:pPr algn="ctr"/>
                <a:r>
                  <a:rPr lang="en-US" sz="3300" b="1" dirty="0" err="1">
                    <a:solidFill>
                      <a:prstClr val="black"/>
                    </a:solidFill>
                    <a:latin typeface="Calibri" panose="020F0502020204030204"/>
                  </a:rPr>
                  <a:t>Viết</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các</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sau</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bằng</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chữ</a:t>
                </a:r>
                <a:r>
                  <a:rPr lang="en-US" sz="3300" b="1" dirty="0">
                    <a:solidFill>
                      <a:prstClr val="black"/>
                    </a:solidFill>
                    <a:latin typeface="Calibri" panose="020F0502020204030204"/>
                  </a:rPr>
                  <a:t> </a:t>
                </a:r>
                <a:r>
                  <a:rPr lang="en-US" sz="3300" b="1" dirty="0" err="1">
                    <a:solidFill>
                      <a:prstClr val="black"/>
                    </a:solidFill>
                    <a:latin typeface="Calibri" panose="020F0502020204030204"/>
                  </a:rPr>
                  <a:t>số</a:t>
                </a:r>
                <a:r>
                  <a:rPr lang="en-US" sz="3300" b="1" dirty="0">
                    <a:solidFill>
                      <a:prstClr val="black"/>
                    </a:solidFill>
                    <a:latin typeface="Calibri" panose="020F0502020204030204"/>
                  </a:rPr>
                  <a:t> La </a:t>
                </a:r>
                <a:r>
                  <a:rPr lang="en-US" sz="3300" b="1" dirty="0" err="1">
                    <a:solidFill>
                      <a:prstClr val="black"/>
                    </a:solidFill>
                    <a:latin typeface="Calibri" panose="020F0502020204030204"/>
                  </a:rPr>
                  <a:t>Mã</a:t>
                </a:r>
                <a:endParaRPr lang="en-US" sz="3300" b="1" dirty="0">
                  <a:solidFill>
                    <a:prstClr val="black"/>
                  </a:solidFill>
                  <a:latin typeface="Calibri" panose="020F0502020204030204"/>
                </a:endParaRPr>
              </a:p>
            </p:txBody>
          </p:sp>
        </p:grpSp>
        <p:sp>
          <p:nvSpPr>
            <p:cNvPr id="7" name="Oval 6">
              <a:extLst>
                <a:ext uri="{FF2B5EF4-FFF2-40B4-BE49-F238E27FC236}">
                  <a16:creationId xmlns:a16="http://schemas.microsoft.com/office/drawing/2014/main" id="{05111584-8702-68DF-3C78-D0607DEB4226}"/>
                </a:ext>
              </a:extLst>
            </p:cNvPr>
            <p:cNvSpPr/>
            <p:nvPr/>
          </p:nvSpPr>
          <p:spPr>
            <a:xfrm>
              <a:off x="2791572" y="373424"/>
              <a:ext cx="866604" cy="857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Calibri" panose="020F0502020204030204"/>
                </a:rPr>
                <a:t>1</a:t>
              </a:r>
            </a:p>
          </p:txBody>
        </p:sp>
      </p:grpSp>
      <p:sp>
        <p:nvSpPr>
          <p:cNvPr id="15" name="TextBox 14">
            <a:extLst>
              <a:ext uri="{FF2B5EF4-FFF2-40B4-BE49-F238E27FC236}">
                <a16:creationId xmlns:a16="http://schemas.microsoft.com/office/drawing/2014/main" id="{108DAA24-B85D-3AD1-2315-D489B4397CDF}"/>
              </a:ext>
            </a:extLst>
          </p:cNvPr>
          <p:cNvSpPr txBox="1"/>
          <p:nvPr/>
        </p:nvSpPr>
        <p:spPr>
          <a:xfrm>
            <a:off x="521961" y="1303126"/>
            <a:ext cx="694992" cy="612934"/>
          </a:xfrm>
          <a:prstGeom prst="roundRect">
            <a:avLst/>
          </a:prstGeom>
          <a:solidFill>
            <a:srgbClr val="FFFFCC"/>
          </a:solidFill>
          <a:ln w="38100">
            <a:solidFill>
              <a:srgbClr val="002060"/>
            </a:solidFill>
          </a:ln>
        </p:spPr>
        <p:txBody>
          <a:bodyPr wrap="square" rtlCol="0">
            <a:spAutoFit/>
          </a:bodyPr>
          <a:lstStyle/>
          <a:p>
            <a:r>
              <a:rPr lang="en-US" sz="3000" b="1" dirty="0">
                <a:solidFill>
                  <a:prstClr val="black"/>
                </a:solidFill>
                <a:latin typeface="Calibri" panose="020F0502020204030204"/>
              </a:rPr>
              <a:t>d)</a:t>
            </a:r>
          </a:p>
        </p:txBody>
      </p:sp>
    </p:spTree>
    <p:extLst>
      <p:ext uri="{BB962C8B-B14F-4D97-AF65-F5344CB8AC3E}">
        <p14:creationId xmlns:p14="http://schemas.microsoft.com/office/powerpoint/2010/main" val="3425241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53" presetClass="entr" presetSubtype="16"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500" fill="hold"/>
                                        <p:tgtEl>
                                          <p:spTgt spid="54"/>
                                        </p:tgtEl>
                                        <p:attrNameLst>
                                          <p:attrName>ppt_w</p:attrName>
                                        </p:attrNameLst>
                                      </p:cBhvr>
                                      <p:tavLst>
                                        <p:tav tm="0">
                                          <p:val>
                                            <p:fltVal val="0"/>
                                          </p:val>
                                        </p:tav>
                                        <p:tav tm="100000">
                                          <p:val>
                                            <p:strVal val="#ppt_w"/>
                                          </p:val>
                                        </p:tav>
                                      </p:tavLst>
                                    </p:anim>
                                    <p:anim calcmode="lin" valueType="num">
                                      <p:cBhvr>
                                        <p:cTn id="22" dur="500" fill="hold"/>
                                        <p:tgtEl>
                                          <p:spTgt spid="54"/>
                                        </p:tgtEl>
                                        <p:attrNameLst>
                                          <p:attrName>ppt_h</p:attrName>
                                        </p:attrNameLst>
                                      </p:cBhvr>
                                      <p:tavLst>
                                        <p:tav tm="0">
                                          <p:val>
                                            <p:fltVal val="0"/>
                                          </p:val>
                                        </p:tav>
                                        <p:tav tm="100000">
                                          <p:val>
                                            <p:strVal val="#ppt_h"/>
                                          </p:val>
                                        </p:tav>
                                      </p:tavLst>
                                    </p:anim>
                                    <p:animEffect transition="in" filter="fade">
                                      <p:cBhvr>
                                        <p:cTn id="23" dur="500"/>
                                        <p:tgtEl>
                                          <p:spTgt spid="54"/>
                                        </p:tgtEl>
                                      </p:cBhvr>
                                    </p:animEffect>
                                  </p:childTnLst>
                                </p:cTn>
                              </p:par>
                              <p:par>
                                <p:cTn id="24" presetID="53" presetClass="entr" presetSubtype="16"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ppt_w</p:attrName>
                                        </p:attrNameLst>
                                      </p:cBhvr>
                                      <p:tavLst>
                                        <p:tav tm="0">
                                          <p:val>
                                            <p:fltVal val="0"/>
                                          </p:val>
                                        </p:tav>
                                        <p:tav tm="100000">
                                          <p:val>
                                            <p:strVal val="#ppt_w"/>
                                          </p:val>
                                        </p:tav>
                                      </p:tavLst>
                                    </p:anim>
                                    <p:anim calcmode="lin" valueType="num">
                                      <p:cBhvr>
                                        <p:cTn id="27" dur="500" fill="hold"/>
                                        <p:tgtEl>
                                          <p:spTgt spid="55"/>
                                        </p:tgtEl>
                                        <p:attrNameLst>
                                          <p:attrName>ppt_h</p:attrName>
                                        </p:attrNameLst>
                                      </p:cBhvr>
                                      <p:tavLst>
                                        <p:tav tm="0">
                                          <p:val>
                                            <p:fltVal val="0"/>
                                          </p:val>
                                        </p:tav>
                                        <p:tav tm="100000">
                                          <p:val>
                                            <p:strVal val="#ppt_h"/>
                                          </p:val>
                                        </p:tav>
                                      </p:tavLst>
                                    </p:anim>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path" presetSubtype="0" accel="50000" decel="50000" fill="hold" nodeType="clickEffect">
                                  <p:stCondLst>
                                    <p:cond delay="0"/>
                                  </p:stCondLst>
                                  <p:childTnLst>
                                    <p:animMotion origin="layout" path="M -3.33333E-6 -3.33333E-6 L 0.675 0.20718 " pathEditMode="relative" rAng="0" ptsTypes="AA">
                                      <p:cBhvr>
                                        <p:cTn id="32" dur="600" fill="hold"/>
                                        <p:tgtEl>
                                          <p:spTgt spid="54"/>
                                        </p:tgtEl>
                                        <p:attrNameLst>
                                          <p:attrName>ppt_x</p:attrName>
                                          <p:attrName>ppt_y</p:attrName>
                                        </p:attrNameLst>
                                      </p:cBhvr>
                                      <p:rCtr x="33216" y="10162"/>
                                    </p:animMotion>
                                  </p:childTnLst>
                                </p:cTn>
                              </p:par>
                              <p:par>
                                <p:cTn id="33" presetID="10" presetClass="exit" presetSubtype="0" fill="hold" nodeType="withEffect">
                                  <p:stCondLst>
                                    <p:cond delay="600"/>
                                  </p:stCondLst>
                                  <p:childTnLst>
                                    <p:animEffect transition="out" filter="fad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10" presetClass="entr" presetSubtype="0" fill="hold" nodeType="withEffect">
                                  <p:stCondLst>
                                    <p:cond delay="60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35" presetClass="path" presetSubtype="0" accel="50000" decel="50000" fill="hold" nodeType="withEffect">
                                  <p:stCondLst>
                                    <p:cond delay="600"/>
                                  </p:stCondLst>
                                  <p:childTnLst>
                                    <p:animMotion origin="layout" path="M -3.33333E-6 7.40741E-7 L -0.74453 7.40741E-7 " pathEditMode="relative" rAng="0" ptsTypes="AA">
                                      <p:cBhvr>
                                        <p:cTn id="40" dur="1000" fill="hold"/>
                                        <p:tgtEl>
                                          <p:spTgt spid="71"/>
                                        </p:tgtEl>
                                        <p:attrNameLst>
                                          <p:attrName>ppt_x</p:attrName>
                                          <p:attrName>ppt_y</p:attrName>
                                        </p:attrNameLst>
                                      </p:cBhvr>
                                      <p:rCtr x="-37227" y="0"/>
                                    </p:animMotion>
                                  </p:childTnLst>
                                </p:cTn>
                              </p:par>
                              <p:par>
                                <p:cTn id="41" presetID="10" presetClass="exit" presetSubtype="0" fill="hold" nodeType="withEffect">
                                  <p:stCondLst>
                                    <p:cond delay="1500"/>
                                  </p:stCondLst>
                                  <p:childTnLst>
                                    <p:animEffect transition="out" filter="fade">
                                      <p:cBhvr>
                                        <p:cTn id="42" dur="500"/>
                                        <p:tgtEl>
                                          <p:spTgt spid="71"/>
                                        </p:tgtEl>
                                      </p:cBhvr>
                                    </p:animEffect>
                                    <p:set>
                                      <p:cBhvr>
                                        <p:cTn id="43" dur="1" fill="hold">
                                          <p:stCondLst>
                                            <p:cond delay="499"/>
                                          </p:stCondLst>
                                        </p:cTn>
                                        <p:tgtEl>
                                          <p:spTgt spid="71"/>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 calcmode="lin" valueType="num">
                                      <p:cBhvr>
                                        <p:cTn id="46" dur="500" fill="hold"/>
                                        <p:tgtEl>
                                          <p:spTgt spid="62"/>
                                        </p:tgtEl>
                                        <p:attrNameLst>
                                          <p:attrName>ppt_w</p:attrName>
                                        </p:attrNameLst>
                                      </p:cBhvr>
                                      <p:tavLst>
                                        <p:tav tm="0">
                                          <p:val>
                                            <p:fltVal val="0"/>
                                          </p:val>
                                        </p:tav>
                                        <p:tav tm="100000">
                                          <p:val>
                                            <p:strVal val="#ppt_w"/>
                                          </p:val>
                                        </p:tav>
                                      </p:tavLst>
                                    </p:anim>
                                    <p:anim calcmode="lin" valueType="num">
                                      <p:cBhvr>
                                        <p:cTn id="47" dur="500" fill="hold"/>
                                        <p:tgtEl>
                                          <p:spTgt spid="62"/>
                                        </p:tgtEl>
                                        <p:attrNameLst>
                                          <p:attrName>ppt_h</p:attrName>
                                        </p:attrNameLst>
                                      </p:cBhvr>
                                      <p:tavLst>
                                        <p:tav tm="0">
                                          <p:val>
                                            <p:fltVal val="0"/>
                                          </p:val>
                                        </p:tav>
                                        <p:tav tm="100000">
                                          <p:val>
                                            <p:strVal val="#ppt_h"/>
                                          </p:val>
                                        </p:tav>
                                      </p:tavLst>
                                    </p:anim>
                                    <p:animEffect transition="in" filter="fade">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1.04167E-6 1.48148E-6 L 0.40274 0.21574 " pathEditMode="relative" rAng="0" ptsTypes="AA">
                                      <p:cBhvr>
                                        <p:cTn id="52" dur="600" fill="hold"/>
                                        <p:tgtEl>
                                          <p:spTgt spid="55"/>
                                        </p:tgtEl>
                                        <p:attrNameLst>
                                          <p:attrName>ppt_x</p:attrName>
                                          <p:attrName>ppt_y</p:attrName>
                                        </p:attrNameLst>
                                      </p:cBhvr>
                                      <p:rCtr x="20286" y="10648"/>
                                    </p:animMotion>
                                  </p:childTnLst>
                                </p:cTn>
                              </p:par>
                              <p:par>
                                <p:cTn id="53" presetID="10" presetClass="exit" presetSubtype="0" fill="hold" nodeType="withEffect">
                                  <p:stCondLst>
                                    <p:cond delay="60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ntr" presetSubtype="0" fill="hold" nodeType="withEffect">
                                  <p:stCondLst>
                                    <p:cond delay="6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35" presetClass="path" presetSubtype="0" accel="50000" decel="50000" fill="hold" nodeType="withEffect">
                                  <p:stCondLst>
                                    <p:cond delay="600"/>
                                  </p:stCondLst>
                                  <p:childTnLst>
                                    <p:animMotion origin="layout" path="M 2.08333E-6 -2.96296E-6 L -0.76341 -2.96296E-6 " pathEditMode="relative" rAng="0" ptsTypes="AA">
                                      <p:cBhvr>
                                        <p:cTn id="60" dur="900" fill="hold"/>
                                        <p:tgtEl>
                                          <p:spTgt spid="33"/>
                                        </p:tgtEl>
                                        <p:attrNameLst>
                                          <p:attrName>ppt_x</p:attrName>
                                          <p:attrName>ppt_y</p:attrName>
                                        </p:attrNameLst>
                                      </p:cBhvr>
                                      <p:rCtr x="-38177" y="0"/>
                                    </p:animMotion>
                                  </p:childTnLst>
                                </p:cTn>
                              </p:par>
                              <p:par>
                                <p:cTn id="61" presetID="10" presetClass="exit" presetSubtype="0" fill="hold" nodeType="withEffect">
                                  <p:stCondLst>
                                    <p:cond delay="150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par>
                                <p:cTn id="64" presetID="53" presetClass="entr" presetSubtype="16" fill="hold" nodeType="withEffect">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cBhvr>
                                        <p:cTn id="66" dur="500" fill="hold"/>
                                        <p:tgtEl>
                                          <p:spTgt spid="65"/>
                                        </p:tgtEl>
                                        <p:attrNameLst>
                                          <p:attrName>ppt_w</p:attrName>
                                        </p:attrNameLst>
                                      </p:cBhvr>
                                      <p:tavLst>
                                        <p:tav tm="0">
                                          <p:val>
                                            <p:fltVal val="0"/>
                                          </p:val>
                                        </p:tav>
                                        <p:tav tm="100000">
                                          <p:val>
                                            <p:strVal val="#ppt_w"/>
                                          </p:val>
                                        </p:tav>
                                      </p:tavLst>
                                    </p:anim>
                                    <p:anim calcmode="lin" valueType="num">
                                      <p:cBhvr>
                                        <p:cTn id="67" dur="500" fill="hold"/>
                                        <p:tgtEl>
                                          <p:spTgt spid="65"/>
                                        </p:tgtEl>
                                        <p:attrNameLst>
                                          <p:attrName>ppt_h</p:attrName>
                                        </p:attrNameLst>
                                      </p:cBhvr>
                                      <p:tavLst>
                                        <p:tav tm="0">
                                          <p:val>
                                            <p:fltVal val="0"/>
                                          </p:val>
                                        </p:tav>
                                        <p:tav tm="100000">
                                          <p:val>
                                            <p:strVal val="#ppt_h"/>
                                          </p:val>
                                        </p:tav>
                                      </p:tavLst>
                                    </p:anim>
                                    <p:animEffect transition="in" filter="fade">
                                      <p:cBhvr>
                                        <p:cTn id="6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8C5D687-6818-4F45-53B3-9C16778A3CA0}"/>
              </a:ext>
            </a:extLst>
          </p:cNvPr>
          <p:cNvGrpSpPr/>
          <p:nvPr/>
        </p:nvGrpSpPr>
        <p:grpSpPr>
          <a:xfrm>
            <a:off x="1191" y="-144073"/>
            <a:ext cx="9141619" cy="5286903"/>
            <a:chOff x="0" y="-193040"/>
            <a:chExt cx="12192000" cy="7051040"/>
          </a:xfrm>
        </p:grpSpPr>
        <p:pic>
          <p:nvPicPr>
            <p:cNvPr id="5" name="Picture 4">
              <a:extLst>
                <a:ext uri="{FF2B5EF4-FFF2-40B4-BE49-F238E27FC236}">
                  <a16:creationId xmlns:a16="http://schemas.microsoft.com/office/drawing/2014/main" id="{4C983506-66D4-6FC9-32BA-901264251B8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9F34762-1D24-1E91-B1BC-6D24BF0A3644}"/>
                </a:ext>
              </a:extLst>
            </p:cNvPr>
            <p:cNvPicPr>
              <a:picLocks noChangeAspect="1"/>
            </p:cNvPicPr>
            <p:nvPr/>
          </p:nvPicPr>
          <p:blipFill rotWithShape="1">
            <a:blip r:embed="rId4"/>
            <a:srcRect l="1135" t="4001" r="1231" b="3703"/>
            <a:stretch/>
          </p:blipFill>
          <p:spPr>
            <a:xfrm>
              <a:off x="0" y="-193040"/>
              <a:ext cx="12192000" cy="7051040"/>
            </a:xfrm>
            <a:prstGeom prst="rect">
              <a:avLst/>
            </a:prstGeom>
          </p:spPr>
        </p:pic>
      </p:grpSp>
      <p:pic>
        <p:nvPicPr>
          <p:cNvPr id="10" name="Picture 21">
            <a:extLst>
              <a:ext uri="{FF2B5EF4-FFF2-40B4-BE49-F238E27FC236}">
                <a16:creationId xmlns:a16="http://schemas.microsoft.com/office/drawing/2014/main" id="{8EC93B51-3FAD-315F-A543-4F7B6C4E781E}"/>
              </a:ext>
            </a:extLst>
          </p:cNvPr>
          <p:cNvPicPr>
            <a:picLocks noChangeAspect="1"/>
          </p:cNvPicPr>
          <p:nvPr/>
        </p:nvPicPr>
        <p:blipFill>
          <a:blip r:embed="rId5"/>
          <a:srcRect/>
          <a:stretch>
            <a:fillRect/>
          </a:stretch>
        </p:blipFill>
        <p:spPr>
          <a:xfrm flipH="1">
            <a:off x="861363" y="461700"/>
            <a:ext cx="2296583" cy="4532731"/>
          </a:xfrm>
          <a:prstGeom prst="rect">
            <a:avLst/>
          </a:prstGeom>
        </p:spPr>
      </p:pic>
      <p:grpSp>
        <p:nvGrpSpPr>
          <p:cNvPr id="37" name="Group 36">
            <a:extLst>
              <a:ext uri="{FF2B5EF4-FFF2-40B4-BE49-F238E27FC236}">
                <a16:creationId xmlns:a16="http://schemas.microsoft.com/office/drawing/2014/main" id="{023ADA10-1B1B-63D3-25D2-C4C137D99189}"/>
              </a:ext>
            </a:extLst>
          </p:cNvPr>
          <p:cNvGrpSpPr/>
          <p:nvPr/>
        </p:nvGrpSpPr>
        <p:grpSpPr>
          <a:xfrm>
            <a:off x="3157945" y="-342900"/>
            <a:ext cx="5660844" cy="4182611"/>
            <a:chOff x="4294213" y="85355"/>
            <a:chExt cx="7549758" cy="5578268"/>
          </a:xfrm>
        </p:grpSpPr>
        <p:grpSp>
          <p:nvGrpSpPr>
            <p:cNvPr id="2" name="Group 1">
              <a:extLst>
                <a:ext uri="{FF2B5EF4-FFF2-40B4-BE49-F238E27FC236}">
                  <a16:creationId xmlns:a16="http://schemas.microsoft.com/office/drawing/2014/main" id="{B1515F8A-0407-B432-D0CA-CFA172FCE8EB}"/>
                </a:ext>
              </a:extLst>
            </p:cNvPr>
            <p:cNvGrpSpPr/>
            <p:nvPr/>
          </p:nvGrpSpPr>
          <p:grpSpPr>
            <a:xfrm>
              <a:off x="4294213" y="1611322"/>
              <a:ext cx="7375374" cy="4052301"/>
              <a:chOff x="1462568" y="964746"/>
              <a:chExt cx="8064432" cy="4918849"/>
            </a:xfrm>
          </p:grpSpPr>
          <p:grpSp>
            <p:nvGrpSpPr>
              <p:cNvPr id="4" name="Group 3">
                <a:extLst>
                  <a:ext uri="{FF2B5EF4-FFF2-40B4-BE49-F238E27FC236}">
                    <a16:creationId xmlns:a16="http://schemas.microsoft.com/office/drawing/2014/main" id="{7C7BC529-5152-72DF-0561-C4669150F036}"/>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D5419FB1-68A8-E962-1F14-815DA87C66F0}"/>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44DCBDE8-3825-9750-E987-B43EA0C2F1A9}"/>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6F0F398-0730-D717-EDEA-9117DCE9D84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B32C9544-A8B8-E4D5-4A3D-6D7546D71753}"/>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4979B52-21DE-67F2-16C7-FE8E9A9641A4}"/>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4B7C266-A577-65C1-1030-FF05ABDA0C9A}"/>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F92E69B-E74C-F95C-1AF9-EAE9ADF8C228}"/>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DCBE231-DBED-FC72-508A-21423D5CE1FC}"/>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77EB74F-AA8A-8821-3106-37EBFD162DC4}"/>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D525662-FFD7-3B50-F0BA-0A18C6F247D1}"/>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9971965-2415-069D-46B5-94EF1A5D5D96}"/>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4760AD06-C244-7917-7C5B-F814CBE79433}"/>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B4F9A68E-4FFB-AF28-0ACF-D8B0AF5A5C88}"/>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6F4570ED-979C-A247-4B25-2635141AC60D}"/>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4AE303A5-223C-6057-660C-3D3EC9A9B4DF}"/>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03D06C5C-8B98-BE03-64DE-8364C24F062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4C29D89-F1B4-D074-527F-E0462C71AE3B}"/>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DC106D55-E734-C4B6-D1D6-5FB7E14E7291}"/>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B45ECD5A-2D40-BC92-ED6E-6CFDD8EB3648}"/>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FF2361E3-A05D-63C9-0586-6E9F215DC66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8" name="Picture 7">
            <a:extLst>
              <a:ext uri="{FF2B5EF4-FFF2-40B4-BE49-F238E27FC236}">
                <a16:creationId xmlns:a16="http://schemas.microsoft.com/office/drawing/2014/main" id="{ADAF8897-6C3F-EE59-BF8B-57CCA2E697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3955" y="801277"/>
            <a:ext cx="3632383" cy="2878664"/>
          </a:xfrm>
          <a:prstGeom prst="rect">
            <a:avLst/>
          </a:prstGeom>
        </p:spPr>
      </p:pic>
    </p:spTree>
    <p:extLst>
      <p:ext uri="{BB962C8B-B14F-4D97-AF65-F5344CB8AC3E}">
        <p14:creationId xmlns:p14="http://schemas.microsoft.com/office/powerpoint/2010/main" val="3923626541"/>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par>
                                    <p:cTn id="20" presetID="6" presetClass="emph" presetSubtype="0" fill="hold" nodeType="withEffect">
                                      <p:stCondLst>
                                        <p:cond delay="0"/>
                                      </p:stCondLst>
                                      <p:childTnLst>
                                        <p:animScale>
                                          <p:cBhvr>
                                            <p:cTn id="21"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par>
                                    <p:cTn id="20" presetID="6" presetClass="emph" presetSubtype="0" fill="hold" nodeType="withEffect">
                                      <p:stCondLst>
                                        <p:cond delay="0"/>
                                      </p:stCondLst>
                                      <p:childTnLst>
                                        <p:animScale>
                                          <p:cBhvr>
                                            <p:cTn id="21"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E3F94-6E8F-3CA6-6343-236C56FF41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2DBBC5-E144-4183-801A-C468FAC74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488" y="347611"/>
            <a:ext cx="1575973" cy="1248959"/>
          </a:xfrm>
          <a:prstGeom prst="rect">
            <a:avLst/>
          </a:prstGeom>
        </p:spPr>
      </p:pic>
      <p:sp>
        <p:nvSpPr>
          <p:cNvPr id="6" name="TextBox 5">
            <a:extLst>
              <a:ext uri="{FF2B5EF4-FFF2-40B4-BE49-F238E27FC236}">
                <a16:creationId xmlns:a16="http://schemas.microsoft.com/office/drawing/2014/main" id="{4156AE3B-BF72-4268-8489-F8945D226352}"/>
              </a:ext>
            </a:extLst>
          </p:cNvPr>
          <p:cNvSpPr txBox="1"/>
          <p:nvPr/>
        </p:nvSpPr>
        <p:spPr>
          <a:xfrm>
            <a:off x="2271485" y="642463"/>
            <a:ext cx="64370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Arial"/>
              </a:rPr>
              <a:t>Đọc nội dung trong hai hình bên</a:t>
            </a:r>
          </a:p>
        </p:txBody>
      </p:sp>
      <p:pic>
        <p:nvPicPr>
          <p:cNvPr id="8" name="Picture 7">
            <a:extLst>
              <a:ext uri="{FF2B5EF4-FFF2-40B4-BE49-F238E27FC236}">
                <a16:creationId xmlns:a16="http://schemas.microsoft.com/office/drawing/2014/main" id="{F40D5141-E934-47EF-B00D-82291298BBCD}"/>
              </a:ext>
            </a:extLst>
          </p:cNvPr>
          <p:cNvPicPr>
            <a:picLocks noChangeAspect="1"/>
          </p:cNvPicPr>
          <p:nvPr/>
        </p:nvPicPr>
        <p:blipFill>
          <a:blip r:embed="rId3"/>
          <a:stretch>
            <a:fillRect/>
          </a:stretch>
        </p:blipFill>
        <p:spPr>
          <a:xfrm>
            <a:off x="1747848" y="1495218"/>
            <a:ext cx="2209798" cy="3300671"/>
          </a:xfrm>
          <a:prstGeom prst="rect">
            <a:avLst/>
          </a:prstGeom>
        </p:spPr>
      </p:pic>
      <p:pic>
        <p:nvPicPr>
          <p:cNvPr id="10" name="Picture 9">
            <a:extLst>
              <a:ext uri="{FF2B5EF4-FFF2-40B4-BE49-F238E27FC236}">
                <a16:creationId xmlns:a16="http://schemas.microsoft.com/office/drawing/2014/main" id="{6AC4DE87-79E4-4C26-AE64-CD7991115A24}"/>
              </a:ext>
            </a:extLst>
          </p:cNvPr>
          <p:cNvPicPr>
            <a:picLocks noChangeAspect="1"/>
          </p:cNvPicPr>
          <p:nvPr/>
        </p:nvPicPr>
        <p:blipFill>
          <a:blip r:embed="rId4"/>
          <a:stretch>
            <a:fillRect/>
          </a:stretch>
        </p:blipFill>
        <p:spPr>
          <a:xfrm>
            <a:off x="3923814" y="1747863"/>
            <a:ext cx="4893112" cy="3274079"/>
          </a:xfrm>
          <a:prstGeom prst="rect">
            <a:avLst/>
          </a:prstGeom>
        </p:spPr>
      </p:pic>
      <p:pic>
        <p:nvPicPr>
          <p:cNvPr id="11" name="Picture 10">
            <a:extLst>
              <a:ext uri="{FF2B5EF4-FFF2-40B4-BE49-F238E27FC236}">
                <a16:creationId xmlns:a16="http://schemas.microsoft.com/office/drawing/2014/main" id="{554D4B86-B10D-4CD2-93B0-2F9D204ADC0D}"/>
              </a:ext>
            </a:extLst>
          </p:cNvPr>
          <p:cNvPicPr>
            <a:picLocks noChangeAspect="1"/>
          </p:cNvPicPr>
          <p:nvPr/>
        </p:nvPicPr>
        <p:blipFill>
          <a:blip r:embed="rId5"/>
          <a:stretch>
            <a:fillRect/>
          </a:stretch>
        </p:blipFill>
        <p:spPr>
          <a:xfrm>
            <a:off x="-1137527" y="1747863"/>
            <a:ext cx="3712968" cy="3918079"/>
          </a:xfrm>
          <a:prstGeom prst="rect">
            <a:avLst/>
          </a:prstGeom>
        </p:spPr>
      </p:pic>
      <p:pic>
        <p:nvPicPr>
          <p:cNvPr id="12" name="Picture 11">
            <a:extLst>
              <a:ext uri="{FF2B5EF4-FFF2-40B4-BE49-F238E27FC236}">
                <a16:creationId xmlns:a16="http://schemas.microsoft.com/office/drawing/2014/main" id="{9DEBC40A-CB65-44E5-93AF-12D2A29CF010}"/>
              </a:ext>
            </a:extLst>
          </p:cNvPr>
          <p:cNvPicPr>
            <a:picLocks noChangeAspect="1"/>
          </p:cNvPicPr>
          <p:nvPr/>
        </p:nvPicPr>
        <p:blipFill>
          <a:blip r:embed="rId6"/>
          <a:stretch>
            <a:fillRect/>
          </a:stretch>
        </p:blipFill>
        <p:spPr>
          <a:xfrm>
            <a:off x="6654393" y="2357305"/>
            <a:ext cx="2786195" cy="2786195"/>
          </a:xfrm>
          <a:prstGeom prst="rect">
            <a:avLst/>
          </a:prstGeom>
        </p:spPr>
      </p:pic>
    </p:spTree>
    <p:extLst>
      <p:ext uri="{BB962C8B-B14F-4D97-AF65-F5344CB8AC3E}">
        <p14:creationId xmlns:p14="http://schemas.microsoft.com/office/powerpoint/2010/main" val="361694334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Copy">
            <a:hlinkClick r:id="" action="ppaction://media"/>
            <a:extLst>
              <a:ext uri="{FF2B5EF4-FFF2-40B4-BE49-F238E27FC236}">
                <a16:creationId xmlns:a16="http://schemas.microsoft.com/office/drawing/2014/main" id="{961063B0-15B9-589F-3067-A9E560A36405}"/>
              </a:ext>
            </a:extLst>
          </p:cNvPr>
          <p:cNvPicPr>
            <a:picLocks noChangeAspect="1"/>
          </p:cNvPicPr>
          <p:nvPr>
            <a:videoFile r:link="rId1"/>
            <p:extLst>
              <p:ext uri="{DAA4B4D4-6D71-4841-9C94-3DE7FCFB9230}">
                <p14:media xmlns:p14="http://schemas.microsoft.com/office/powerpoint/2010/main" r:embed="rId2">
                  <p14:trim st="607"/>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465271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9C4F2A5A-BB65-945E-426F-6211906429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1B8FF18-4BA1-6AD2-13A6-576198A7E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1"/>
            <a:ext cx="3573026" cy="3573026"/>
          </a:xfrm>
          <a:prstGeom prst="rect">
            <a:avLst/>
          </a:prstGeom>
        </p:spPr>
      </p:pic>
      <p:pic>
        <p:nvPicPr>
          <p:cNvPr id="6" name="Picture 5">
            <a:extLst>
              <a:ext uri="{FF2B5EF4-FFF2-40B4-BE49-F238E27FC236}">
                <a16:creationId xmlns:a16="http://schemas.microsoft.com/office/drawing/2014/main" id="{7228210E-FB25-AB8C-032E-E4765255A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977" y="-12166"/>
            <a:ext cx="3573026" cy="3573026"/>
          </a:xfrm>
          <a:prstGeom prst="rect">
            <a:avLst/>
          </a:prstGeom>
        </p:spPr>
      </p:pic>
      <p:sp>
        <p:nvSpPr>
          <p:cNvPr id="2" name="Rectangle: Rounded Corners 1">
            <a:extLst>
              <a:ext uri="{FF2B5EF4-FFF2-40B4-BE49-F238E27FC236}">
                <a16:creationId xmlns:a16="http://schemas.microsoft.com/office/drawing/2014/main" id="{211CB7E6-1737-87E5-3AAE-5A87E1650F7C}"/>
              </a:ext>
            </a:extLst>
          </p:cNvPr>
          <p:cNvSpPr/>
          <p:nvPr/>
        </p:nvSpPr>
        <p:spPr>
          <a:xfrm>
            <a:off x="205574" y="280887"/>
            <a:ext cx="8470359" cy="4581728"/>
          </a:xfrm>
          <a:prstGeom prst="roundRect">
            <a:avLst>
              <a:gd name="adj" fmla="val 20621"/>
            </a:avLst>
          </a:prstGeom>
          <a:solidFill>
            <a:schemeClr val="bg1"/>
          </a:solidFill>
          <a:ln w="28575">
            <a:solidFill>
              <a:srgbClr val="82C7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prstClr val="white"/>
              </a:solidFill>
              <a:latin typeface="Arial"/>
              <a:ea typeface="微软雅黑"/>
              <a:sym typeface="Arial" panose="020B0604020202020204"/>
            </a:endParaRPr>
          </a:p>
        </p:txBody>
      </p:sp>
      <p:graphicFrame>
        <p:nvGraphicFramePr>
          <p:cNvPr id="8" name="Table 7">
            <a:extLst>
              <a:ext uri="{FF2B5EF4-FFF2-40B4-BE49-F238E27FC236}">
                <a16:creationId xmlns:a16="http://schemas.microsoft.com/office/drawing/2014/main" id="{40223C7A-FC82-7C64-A22F-82353AAD2169}"/>
              </a:ext>
            </a:extLst>
          </p:cNvPr>
          <p:cNvGraphicFramePr>
            <a:graphicFrameLocks noGrp="1"/>
          </p:cNvGraphicFramePr>
          <p:nvPr/>
        </p:nvGraphicFramePr>
        <p:xfrm>
          <a:off x="592029" y="1079803"/>
          <a:ext cx="7525145" cy="3442431"/>
        </p:xfrm>
        <a:graphic>
          <a:graphicData uri="http://schemas.openxmlformats.org/drawingml/2006/table">
            <a:tbl>
              <a:tblPr firstRow="1" firstCol="1" bandRow="1"/>
              <a:tblGrid>
                <a:gridCol w="2567148">
                  <a:extLst>
                    <a:ext uri="{9D8B030D-6E8A-4147-A177-3AD203B41FA5}">
                      <a16:colId xmlns:a16="http://schemas.microsoft.com/office/drawing/2014/main" val="959454250"/>
                    </a:ext>
                  </a:extLst>
                </a:gridCol>
                <a:gridCol w="2349708">
                  <a:extLst>
                    <a:ext uri="{9D8B030D-6E8A-4147-A177-3AD203B41FA5}">
                      <a16:colId xmlns:a16="http://schemas.microsoft.com/office/drawing/2014/main" val="443005531"/>
                    </a:ext>
                  </a:extLst>
                </a:gridCol>
                <a:gridCol w="2608289">
                  <a:extLst>
                    <a:ext uri="{9D8B030D-6E8A-4147-A177-3AD203B41FA5}">
                      <a16:colId xmlns:a16="http://schemas.microsoft.com/office/drawing/2014/main" val="1422014527"/>
                    </a:ext>
                  </a:extLst>
                </a:gridCol>
              </a:tblGrid>
              <a:tr h="335947">
                <a:tc gridSpan="3">
                  <a:txBody>
                    <a:bodyPr/>
                    <a:lstStyle/>
                    <a:p>
                      <a:pPr algn="ctr">
                        <a:lnSpc>
                          <a:spcPct val="107000"/>
                        </a:lnSpc>
                        <a:spcAft>
                          <a:spcPts val="800"/>
                        </a:spcAft>
                      </a:pPr>
                      <a:r>
                        <a:rPr lang="en-US" sz="2000" b="1" kern="100">
                          <a:effectLst/>
                          <a:latin typeface="UTM Avo" panose="02040603050506020204" pitchFamily="18" charset="0"/>
                          <a:ea typeface="Calibri" panose="020F0502020204030204" pitchFamily="34" charset="0"/>
                        </a:rPr>
                        <a:t>Mức độ</a:t>
                      </a:r>
                      <a:endParaRPr lang="en-US" sz="2000" kern="100">
                        <a:effectLst/>
                        <a:latin typeface="UTM Avo" panose="020406030505060202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7666266"/>
                  </a:ext>
                </a:extLst>
              </a:tr>
              <a:tr h="3106484">
                <a:tc>
                  <a:txBody>
                    <a:bodyPr/>
                    <a:lstStyle/>
                    <a:p>
                      <a:pPr>
                        <a:lnSpc>
                          <a:spcPct val="107000"/>
                        </a:lnSpc>
                        <a:spcAft>
                          <a:spcPts val="800"/>
                        </a:spcAft>
                      </a:pPr>
                      <a:endParaRPr lang="en-US" sz="2000" kern="100">
                        <a:effectLst/>
                        <a:latin typeface="UTM Avo" panose="020406030505060202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US" sz="2000" kern="100">
                        <a:effectLst/>
                        <a:latin typeface="UTM Avo" panose="020406030505060202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US" sz="2000" kern="100">
                        <a:effectLst/>
                        <a:latin typeface="UTM Avo" panose="020406030505060202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052990"/>
                  </a:ext>
                </a:extLst>
              </a:tr>
            </a:tbl>
          </a:graphicData>
        </a:graphic>
      </p:graphicFrame>
      <p:sp>
        <p:nvSpPr>
          <p:cNvPr id="9" name="TextBox 8">
            <a:extLst>
              <a:ext uri="{FF2B5EF4-FFF2-40B4-BE49-F238E27FC236}">
                <a16:creationId xmlns:a16="http://schemas.microsoft.com/office/drawing/2014/main" id="{CF1CA1BB-C56F-3856-35B8-2183F4BA68BC}"/>
              </a:ext>
            </a:extLst>
          </p:cNvPr>
          <p:cNvSpPr txBox="1"/>
          <p:nvPr/>
        </p:nvSpPr>
        <p:spPr>
          <a:xfrm>
            <a:off x="1236689" y="356240"/>
            <a:ext cx="6633148" cy="553998"/>
          </a:xfrm>
          <a:prstGeom prst="rect">
            <a:avLst/>
          </a:prstGeom>
          <a:noFill/>
        </p:spPr>
        <p:txBody>
          <a:bodyPr wrap="square" rtlCol="0">
            <a:spAutoFit/>
          </a:bodyPr>
          <a:lstStyle/>
          <a:p>
            <a:pPr algn="ctr" defTabSz="685783">
              <a:defRPr/>
            </a:pPr>
            <a:r>
              <a:rPr lang="en-US" sz="3000" b="1">
                <a:solidFill>
                  <a:srgbClr val="FF0000"/>
                </a:solidFill>
                <a:latin typeface="UTM Avo" panose="02040603050506020204" pitchFamily="18" charset="0"/>
                <a:cs typeface="Arial" panose="020B0604020202020204"/>
                <a:sym typeface="Arial" panose="020B0604020202020204"/>
              </a:rPr>
              <a:t>EM THẤY TIẾT HỌC THẾ NÀO</a:t>
            </a:r>
          </a:p>
        </p:txBody>
      </p:sp>
      <p:pic>
        <p:nvPicPr>
          <p:cNvPr id="11268" name="Picture 4" descr="Mẫu icon bắn tim dễ thương, đẹp, chất file vector AI, EPS, PSD">
            <a:extLst>
              <a:ext uri="{FF2B5EF4-FFF2-40B4-BE49-F238E27FC236}">
                <a16:creationId xmlns:a16="http://schemas.microsoft.com/office/drawing/2014/main" id="{547C9DEF-F084-F484-E162-033588B8075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896" b="89974" l="5176" r="47070">
                        <a14:foregroundMark x1="25000" y1="15234" x2="28320" y2="22266"/>
                        <a14:foregroundMark x1="21289" y1="14974" x2="21289" y2="16667"/>
                        <a14:foregroundMark x1="20410" y1="13672" x2="23730" y2="16927"/>
                        <a14:foregroundMark x1="45996" y1="64193" x2="47070" y2="63672"/>
                      </a14:backgroundRemoval>
                    </a14:imgEffect>
                  </a14:imgLayer>
                </a14:imgProps>
              </a:ext>
              <a:ext uri="{28A0092B-C50C-407E-A947-70E740481C1C}">
                <a14:useLocalDpi xmlns:a14="http://schemas.microsoft.com/office/drawing/2010/main" val="0"/>
              </a:ext>
            </a:extLst>
          </a:blip>
          <a:srcRect r="47709"/>
          <a:stretch/>
        </p:blipFill>
        <p:spPr bwMode="auto">
          <a:xfrm>
            <a:off x="6048462" y="2289710"/>
            <a:ext cx="1565395" cy="22451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ai bàn tay tạo hình trái tim Biểu tượng cảm xúc 🫶">
            <a:extLst>
              <a:ext uri="{FF2B5EF4-FFF2-40B4-BE49-F238E27FC236}">
                <a16:creationId xmlns:a16="http://schemas.microsoft.com/office/drawing/2014/main" id="{F5D69CD2-1E01-8216-4021-BDC055D61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3504" y="2427017"/>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C49F4B-C360-0BA4-A5DC-8CF810B09AAE}"/>
              </a:ext>
            </a:extLst>
          </p:cNvPr>
          <p:cNvSpPr txBox="1"/>
          <p:nvPr/>
        </p:nvSpPr>
        <p:spPr>
          <a:xfrm>
            <a:off x="3133696" y="1787520"/>
            <a:ext cx="2586011" cy="553998"/>
          </a:xfrm>
          <a:prstGeom prst="rect">
            <a:avLst/>
          </a:prstGeom>
          <a:noFill/>
        </p:spPr>
        <p:txBody>
          <a:bodyPr wrap="square" rtlCol="0">
            <a:spAutoFit/>
          </a:bodyPr>
          <a:lstStyle/>
          <a:p>
            <a:pPr algn="ctr" defTabSz="685783">
              <a:defRPr/>
            </a:pPr>
            <a:r>
              <a:rPr lang="en-US" sz="3000" b="1">
                <a:solidFill>
                  <a:srgbClr val="0070C0"/>
                </a:solidFill>
                <a:latin typeface="UTM Avo" panose="02040603050506020204" pitchFamily="18" charset="0"/>
                <a:cs typeface="Arial" panose="020B0604020202020204"/>
                <a:sym typeface="Arial" panose="020B0604020202020204"/>
              </a:rPr>
              <a:t>Yêu thích</a:t>
            </a:r>
          </a:p>
        </p:txBody>
      </p:sp>
      <p:sp>
        <p:nvSpPr>
          <p:cNvPr id="7" name="TextBox 6">
            <a:extLst>
              <a:ext uri="{FF2B5EF4-FFF2-40B4-BE49-F238E27FC236}">
                <a16:creationId xmlns:a16="http://schemas.microsoft.com/office/drawing/2014/main" id="{F3D0B7B6-9E7D-7C98-1D37-83228640DF01}"/>
              </a:ext>
            </a:extLst>
          </p:cNvPr>
          <p:cNvSpPr txBox="1"/>
          <p:nvPr/>
        </p:nvSpPr>
        <p:spPr>
          <a:xfrm>
            <a:off x="5570976" y="1831604"/>
            <a:ext cx="2586011" cy="553998"/>
          </a:xfrm>
          <a:prstGeom prst="rect">
            <a:avLst/>
          </a:prstGeom>
          <a:noFill/>
        </p:spPr>
        <p:txBody>
          <a:bodyPr wrap="square" rtlCol="0">
            <a:spAutoFit/>
          </a:bodyPr>
          <a:lstStyle/>
          <a:p>
            <a:pPr algn="ctr" defTabSz="685783">
              <a:defRPr/>
            </a:pPr>
            <a:r>
              <a:rPr lang="en-US" sz="3000" b="1">
                <a:solidFill>
                  <a:srgbClr val="0070C0"/>
                </a:solidFill>
                <a:latin typeface="UTM Avo" panose="02040603050506020204" pitchFamily="18" charset="0"/>
                <a:cs typeface="Arial" panose="020B0604020202020204"/>
                <a:sym typeface="Arial" panose="020B0604020202020204"/>
              </a:rPr>
              <a:t>Thích</a:t>
            </a:r>
          </a:p>
        </p:txBody>
      </p:sp>
      <p:pic>
        <p:nvPicPr>
          <p:cNvPr id="12" name="Picture 6" descr="Ghép ảnh vào Emoji hai bàn tay tạo hình trái tim">
            <a:extLst>
              <a:ext uri="{FF2B5EF4-FFF2-40B4-BE49-F238E27FC236}">
                <a16:creationId xmlns:a16="http://schemas.microsoft.com/office/drawing/2014/main" id="{32D70417-AF26-4073-43FE-6D3893CD62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381" y="1113329"/>
            <a:ext cx="2100575" cy="2100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58E5D2-DB8E-AE2A-316E-9BA7041F1A34}"/>
              </a:ext>
            </a:extLst>
          </p:cNvPr>
          <p:cNvSpPr txBox="1"/>
          <p:nvPr/>
        </p:nvSpPr>
        <p:spPr>
          <a:xfrm>
            <a:off x="591289" y="3375634"/>
            <a:ext cx="2586011" cy="553998"/>
          </a:xfrm>
          <a:prstGeom prst="rect">
            <a:avLst/>
          </a:prstGeom>
          <a:noFill/>
        </p:spPr>
        <p:txBody>
          <a:bodyPr wrap="square" rtlCol="0">
            <a:spAutoFit/>
          </a:bodyPr>
          <a:lstStyle/>
          <a:p>
            <a:pPr algn="ctr" defTabSz="685783">
              <a:defRPr/>
            </a:pPr>
            <a:r>
              <a:rPr lang="en-US" sz="3000" b="1">
                <a:solidFill>
                  <a:srgbClr val="0070C0"/>
                </a:solidFill>
                <a:latin typeface="UTM Avo" panose="02040603050506020204" pitchFamily="18" charset="0"/>
                <a:cs typeface="Arial" panose="020B0604020202020204"/>
                <a:sym typeface="Arial" panose="020B0604020202020204"/>
              </a:rPr>
              <a:t>Rất thích</a:t>
            </a:r>
          </a:p>
        </p:txBody>
      </p:sp>
      <p:sp>
        <p:nvSpPr>
          <p:cNvPr id="10" name="TextBox 9">
            <a:extLst>
              <a:ext uri="{FF2B5EF4-FFF2-40B4-BE49-F238E27FC236}">
                <a16:creationId xmlns:a16="http://schemas.microsoft.com/office/drawing/2014/main" id="{295CE507-6F7D-373A-B86B-89E4D654A479}"/>
              </a:ext>
            </a:extLst>
          </p:cNvPr>
          <p:cNvSpPr txBox="1"/>
          <p:nvPr/>
        </p:nvSpPr>
        <p:spPr>
          <a:xfrm>
            <a:off x="592325" y="3375424"/>
            <a:ext cx="2585337" cy="553870"/>
          </a:xfrm>
          <a:prstGeom prst="rect">
            <a:avLst/>
          </a:prstGeom>
          <a:noFill/>
        </p:spPr>
        <p:txBody>
          <a:bodyPr wrap="square" rtlCol="0">
            <a:spAutoFit/>
          </a:bodyPr>
          <a:lstStyle/>
          <a:p>
            <a:pPr algn="ctr" defTabSz="685577">
              <a:defRPr/>
            </a:pPr>
            <a:r>
              <a:rPr lang="en-US" sz="2999" b="1">
                <a:solidFill>
                  <a:srgbClr val="0070C0"/>
                </a:solidFill>
                <a:latin typeface="UTM Avo" panose="02040603050506020204" pitchFamily="18" charset="0"/>
                <a:cs typeface="Arial" panose="020B0604020202020204"/>
                <a:sym typeface="Arial" panose="020B0604020202020204"/>
              </a:rPr>
              <a:t>Rất thích</a:t>
            </a:r>
          </a:p>
        </p:txBody>
      </p:sp>
      <p:pic>
        <p:nvPicPr>
          <p:cNvPr id="11" name="Picture 10">
            <a:extLst>
              <a:ext uri="{FF2B5EF4-FFF2-40B4-BE49-F238E27FC236}">
                <a16:creationId xmlns:a16="http://schemas.microsoft.com/office/drawing/2014/main" id="{E85D64F7-DCE8-318B-9A35-F4CB638D2DA1}"/>
              </a:ext>
            </a:extLst>
          </p:cNvPr>
          <p:cNvPicPr>
            <a:picLocks noChangeAspect="1"/>
          </p:cNvPicPr>
          <p:nvPr/>
        </p:nvPicPr>
        <p:blipFill>
          <a:blip r:embed="rId8" cstate="print">
            <a:extLst>
              <a:ext uri="{28A0092B-C50C-407E-A947-70E740481C1C}">
                <a14:useLocalDpi xmlns:a14="http://schemas.microsoft.com/office/drawing/2010/main" val="0"/>
              </a:ext>
            </a:extLst>
          </a:blip>
          <a:srcRect l="23843" t="20050" r="48225" b="27698"/>
          <a:stretch/>
        </p:blipFill>
        <p:spPr>
          <a:xfrm>
            <a:off x="1015883" y="1763680"/>
            <a:ext cx="1500188" cy="1578608"/>
          </a:xfrm>
          <a:prstGeom prst="rect">
            <a:avLst/>
          </a:prstGeom>
        </p:spPr>
      </p:pic>
    </p:spTree>
    <p:custDataLst>
      <p:tags r:id="rId1"/>
    </p:custDataLst>
    <p:extLst>
      <p:ext uri="{BB962C8B-B14F-4D97-AF65-F5344CB8AC3E}">
        <p14:creationId xmlns:p14="http://schemas.microsoft.com/office/powerpoint/2010/main" val="3259415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20CBB99-7AB9-4065-B900-BCC10FEE62B0}"/>
              </a:ext>
            </a:extLst>
          </p:cNvPr>
          <p:cNvSpPr txBox="1"/>
          <p:nvPr/>
        </p:nvSpPr>
        <p:spPr>
          <a:xfrm>
            <a:off x="643226" y="307271"/>
            <a:ext cx="7645042" cy="600164"/>
          </a:xfrm>
          <a:prstGeom prst="rect">
            <a:avLst/>
          </a:prstGeom>
          <a:noFill/>
        </p:spPr>
        <p:txBody>
          <a:bodyPr wrap="none" rtlCol="0">
            <a:spAutoFit/>
          </a:bodyPr>
          <a:lstStyle/>
          <a:p>
            <a:pPr>
              <a:defRPr/>
            </a:pPr>
            <a:r>
              <a:rPr lang="en-US" sz="3300" kern="0">
                <a:solidFill>
                  <a:prstClr val="black"/>
                </a:solidFill>
                <a:latin typeface="Arial"/>
                <a:ea typeface="微软雅黑"/>
              </a:rPr>
              <a:t>Sử dụng chữ số La Mã trong cuộc sống</a:t>
            </a:r>
            <a:endParaRPr lang="vi-VN" sz="3300" kern="0" dirty="0">
              <a:solidFill>
                <a:prstClr val="black"/>
              </a:solidFill>
              <a:latin typeface="Arial"/>
              <a:ea typeface="微软雅黑"/>
            </a:endParaRPr>
          </a:p>
        </p:txBody>
      </p:sp>
      <p:pic>
        <p:nvPicPr>
          <p:cNvPr id="1026" name="Picture 2" descr="Hình ảnh phiên Bế mạc Đại hội XIII của Đảng | Đảng Cộng sản Việt Nam - Đại  hội XIII">
            <a:extLst>
              <a:ext uri="{FF2B5EF4-FFF2-40B4-BE49-F238E27FC236}">
                <a16:creationId xmlns:a16="http://schemas.microsoft.com/office/drawing/2014/main" id="{7D22CED2-2BE4-40A4-AFBD-EFBD5791F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2" y="1089187"/>
            <a:ext cx="3403178" cy="2092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ành trang trí thức thế kỷ XXI - GIẢM 21% | Vinabook.com">
            <a:extLst>
              <a:ext uri="{FF2B5EF4-FFF2-40B4-BE49-F238E27FC236}">
                <a16:creationId xmlns:a16="http://schemas.microsoft.com/office/drawing/2014/main" id="{9C5D99C7-FE31-49DB-B375-27DD93188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317" y="976117"/>
            <a:ext cx="1714500" cy="24717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ồng hồ treo tường số la mã DHT11 (3 màu) - Tuấn Store">
            <a:extLst>
              <a:ext uri="{FF2B5EF4-FFF2-40B4-BE49-F238E27FC236}">
                <a16:creationId xmlns:a16="http://schemas.microsoft.com/office/drawing/2014/main" id="{5B450C63-ED89-4663-87AD-158E50F319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56" t="9131" r="8589" b="7744"/>
          <a:stretch/>
        </p:blipFill>
        <p:spPr bwMode="auto">
          <a:xfrm>
            <a:off x="4303069" y="2321601"/>
            <a:ext cx="1714500" cy="172012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590433"/>
      </p:ext>
    </p:extLst>
  </p:cSld>
  <p:clrMapOvr>
    <a:masterClrMapping/>
  </p:clrMapOvr>
  <p:transition>
    <p:random/>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1000" fill="hold"/>
                                        <p:tgtEl>
                                          <p:spTgt spid="1028"/>
                                        </p:tgtEl>
                                        <p:attrNameLst>
                                          <p:attrName>ppt_w</p:attrName>
                                        </p:attrNameLst>
                                      </p:cBhvr>
                                      <p:tavLst>
                                        <p:tav tm="0">
                                          <p:val>
                                            <p:fltVal val="0"/>
                                          </p:val>
                                        </p:tav>
                                        <p:tav tm="100000">
                                          <p:val>
                                            <p:strVal val="#ppt_w"/>
                                          </p:val>
                                        </p:tav>
                                      </p:tavLst>
                                    </p:anim>
                                    <p:anim calcmode="lin" valueType="num">
                                      <p:cBhvr>
                                        <p:cTn id="22" dur="1000" fill="hold"/>
                                        <p:tgtEl>
                                          <p:spTgt spid="1028"/>
                                        </p:tgtEl>
                                        <p:attrNameLst>
                                          <p:attrName>ppt_h</p:attrName>
                                        </p:attrNameLst>
                                      </p:cBhvr>
                                      <p:tavLst>
                                        <p:tav tm="0">
                                          <p:val>
                                            <p:fltVal val="0"/>
                                          </p:val>
                                        </p:tav>
                                        <p:tav tm="100000">
                                          <p:val>
                                            <p:strVal val="#ppt_h"/>
                                          </p:val>
                                        </p:tav>
                                      </p:tavLst>
                                    </p:anim>
                                    <p:anim calcmode="lin" valueType="num">
                                      <p:cBhvr>
                                        <p:cTn id="23" dur="1000" fill="hold"/>
                                        <p:tgtEl>
                                          <p:spTgt spid="1028"/>
                                        </p:tgtEl>
                                        <p:attrNameLst>
                                          <p:attrName>style.rotation</p:attrName>
                                        </p:attrNameLst>
                                      </p:cBhvr>
                                      <p:tavLst>
                                        <p:tav tm="0">
                                          <p:val>
                                            <p:fltVal val="90"/>
                                          </p:val>
                                        </p:tav>
                                        <p:tav tm="100000">
                                          <p:val>
                                            <p:fltVal val="0"/>
                                          </p:val>
                                        </p:tav>
                                      </p:tavLst>
                                    </p:anim>
                                    <p:animEffect transition="in" filter="fade">
                                      <p:cBhvr>
                                        <p:cTn id="24" dur="10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p:cTn id="29" dur="500" fill="hold"/>
                                        <p:tgtEl>
                                          <p:spTgt spid="1030"/>
                                        </p:tgtEl>
                                        <p:attrNameLst>
                                          <p:attrName>ppt_w</p:attrName>
                                        </p:attrNameLst>
                                      </p:cBhvr>
                                      <p:tavLst>
                                        <p:tav tm="0">
                                          <p:val>
                                            <p:fltVal val="0"/>
                                          </p:val>
                                        </p:tav>
                                        <p:tav tm="100000">
                                          <p:val>
                                            <p:strVal val="#ppt_w"/>
                                          </p:val>
                                        </p:tav>
                                      </p:tavLst>
                                    </p:anim>
                                    <p:anim calcmode="lin" valueType="num">
                                      <p:cBhvr>
                                        <p:cTn id="30" dur="500" fill="hold"/>
                                        <p:tgtEl>
                                          <p:spTgt spid="1030"/>
                                        </p:tgtEl>
                                        <p:attrNameLst>
                                          <p:attrName>ppt_h</p:attrName>
                                        </p:attrNameLst>
                                      </p:cBhvr>
                                      <p:tavLst>
                                        <p:tav tm="0">
                                          <p:val>
                                            <p:fltVal val="0"/>
                                          </p:val>
                                        </p:tav>
                                        <p:tav tm="100000">
                                          <p:val>
                                            <p:strVal val="#ppt_h"/>
                                          </p:val>
                                        </p:tav>
                                      </p:tavLst>
                                    </p:anim>
                                    <p:animEffect transition="in" filter="fade">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A9B0">
            <a:alpha val="79000"/>
          </a:srgbClr>
        </a:solidFill>
        <a:effectLst/>
      </p:bgPr>
    </p:bg>
    <p:spTree>
      <p:nvGrpSpPr>
        <p:cNvPr id="1" name="">
          <a:extLst>
            <a:ext uri="{FF2B5EF4-FFF2-40B4-BE49-F238E27FC236}">
              <a16:creationId xmlns:a16="http://schemas.microsoft.com/office/drawing/2014/main" id="{94E7F3B5-0D25-9FF5-B600-7F12C143F7DC}"/>
            </a:ext>
          </a:extLst>
        </p:cNvPr>
        <p:cNvGrpSpPr/>
        <p:nvPr/>
      </p:nvGrpSpPr>
      <p:grpSpPr>
        <a:xfrm>
          <a:off x="0" y="0"/>
          <a:ext cx="0" cy="0"/>
          <a:chOff x="0" y="0"/>
          <a:chExt cx="0" cy="0"/>
        </a:xfrm>
      </p:grpSpPr>
      <p:sp>
        <p:nvSpPr>
          <p:cNvPr id="5" name="任意多边形 4">
            <a:extLst>
              <a:ext uri="{FF2B5EF4-FFF2-40B4-BE49-F238E27FC236}">
                <a16:creationId xmlns:a16="http://schemas.microsoft.com/office/drawing/2014/main" id="{67678016-E207-F91E-76CE-4ABE9ACCB02B}"/>
              </a:ext>
            </a:extLst>
          </p:cNvPr>
          <p:cNvSpPr/>
          <p:nvPr/>
        </p:nvSpPr>
        <p:spPr>
          <a:xfrm>
            <a:off x="1192" y="670"/>
            <a:ext cx="3002191" cy="5300711"/>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a:solidFill>
                <a:prstClr val="white"/>
              </a:solidFill>
              <a:latin typeface="Arial"/>
              <a:ea typeface="微软雅黑"/>
            </a:endParaRPr>
          </a:p>
        </p:txBody>
      </p:sp>
      <p:sp>
        <p:nvSpPr>
          <p:cNvPr id="3" name="矩形 3">
            <a:extLst>
              <a:ext uri="{FF2B5EF4-FFF2-40B4-BE49-F238E27FC236}">
                <a16:creationId xmlns:a16="http://schemas.microsoft.com/office/drawing/2014/main" id="{E1D98D1F-2F98-1F65-69A2-850DA9E0DFFB}"/>
              </a:ext>
            </a:extLst>
          </p:cNvPr>
          <p:cNvSpPr/>
          <p:nvPr/>
        </p:nvSpPr>
        <p:spPr>
          <a:xfrm>
            <a:off x="7904" y="1381666"/>
            <a:ext cx="9141143" cy="2374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a:solidFill>
                <a:prstClr val="white"/>
              </a:solidFill>
              <a:latin typeface="Arial"/>
              <a:ea typeface="微软雅黑"/>
            </a:endParaRPr>
          </a:p>
        </p:txBody>
      </p:sp>
      <p:sp>
        <p:nvSpPr>
          <p:cNvPr id="4" name="任意多边形 3">
            <a:extLst>
              <a:ext uri="{FF2B5EF4-FFF2-40B4-BE49-F238E27FC236}">
                <a16:creationId xmlns:a16="http://schemas.microsoft.com/office/drawing/2014/main" id="{C402266D-AC36-9AE6-D597-55832B2A9846}"/>
              </a:ext>
            </a:extLst>
          </p:cNvPr>
          <p:cNvSpPr/>
          <p:nvPr/>
        </p:nvSpPr>
        <p:spPr>
          <a:xfrm>
            <a:off x="-3441" y="670"/>
            <a:ext cx="2496831" cy="5142161"/>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rgbClr val="82C7F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zh-CN" altLang="en-US" sz="1349" dirty="0">
              <a:solidFill>
                <a:prstClr val="white"/>
              </a:solidFill>
              <a:latin typeface="Arial"/>
              <a:ea typeface="微软雅黑"/>
            </a:endParaRPr>
          </a:p>
        </p:txBody>
      </p:sp>
      <p:pic>
        <p:nvPicPr>
          <p:cNvPr id="25" name="Picture 24">
            <a:extLst>
              <a:ext uri="{FF2B5EF4-FFF2-40B4-BE49-F238E27FC236}">
                <a16:creationId xmlns:a16="http://schemas.microsoft.com/office/drawing/2014/main" id="{2142CEED-D082-28C9-3937-0AAB025DC65C}"/>
              </a:ext>
            </a:extLst>
          </p:cNvPr>
          <p:cNvPicPr>
            <a:picLocks noChangeAspect="1"/>
          </p:cNvPicPr>
          <p:nvPr/>
        </p:nvPicPr>
        <p:blipFill rotWithShape="1">
          <a:blip r:embed="rId4"/>
          <a:srcRect b="9578"/>
          <a:stretch/>
        </p:blipFill>
        <p:spPr>
          <a:xfrm>
            <a:off x="132228" y="-633601"/>
            <a:ext cx="3283127" cy="5776431"/>
          </a:xfrm>
          <a:prstGeom prst="rect">
            <a:avLst/>
          </a:prstGeom>
        </p:spPr>
      </p:pic>
      <p:grpSp>
        <p:nvGrpSpPr>
          <p:cNvPr id="34" name="Group 33">
            <a:extLst>
              <a:ext uri="{FF2B5EF4-FFF2-40B4-BE49-F238E27FC236}">
                <a16:creationId xmlns:a16="http://schemas.microsoft.com/office/drawing/2014/main" id="{01CD45F5-B928-03A4-5C44-DE191CF266E9}"/>
              </a:ext>
            </a:extLst>
          </p:cNvPr>
          <p:cNvGrpSpPr/>
          <p:nvPr/>
        </p:nvGrpSpPr>
        <p:grpSpPr>
          <a:xfrm>
            <a:off x="-957261" y="4025403"/>
            <a:ext cx="11058521" cy="1118641"/>
            <a:chOff x="-2419622" y="5397105"/>
            <a:chExt cx="14748535" cy="1491910"/>
          </a:xfrm>
        </p:grpSpPr>
        <p:pic>
          <p:nvPicPr>
            <p:cNvPr id="33" name="图片 16">
              <a:extLst>
                <a:ext uri="{FF2B5EF4-FFF2-40B4-BE49-F238E27FC236}">
                  <a16:creationId xmlns:a16="http://schemas.microsoft.com/office/drawing/2014/main" id="{20B2E289-A644-0623-7AD3-B5CA62BB2D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30" name="图片 16">
              <a:extLst>
                <a:ext uri="{FF2B5EF4-FFF2-40B4-BE49-F238E27FC236}">
                  <a16:creationId xmlns:a16="http://schemas.microsoft.com/office/drawing/2014/main" id="{474916CA-4E95-4474-FAB9-DACE0CA555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11" name="Picture 10">
            <a:extLst>
              <a:ext uri="{FF2B5EF4-FFF2-40B4-BE49-F238E27FC236}">
                <a16:creationId xmlns:a16="http://schemas.microsoft.com/office/drawing/2014/main" id="{69A9337C-4FE4-AE8A-DF44-E3DCC7D3E4BF}"/>
              </a:ext>
            </a:extLst>
          </p:cNvPr>
          <p:cNvPicPr>
            <a:picLocks noChangeAspect="1"/>
          </p:cNvPicPr>
          <p:nvPr/>
        </p:nvPicPr>
        <p:blipFill>
          <a:blip r:embed="rId6"/>
          <a:stretch>
            <a:fillRect/>
          </a:stretch>
        </p:blipFill>
        <p:spPr>
          <a:xfrm>
            <a:off x="5803883" y="2604436"/>
            <a:ext cx="4570810" cy="4570810"/>
          </a:xfrm>
          <a:prstGeom prst="rect">
            <a:avLst/>
          </a:prstGeom>
        </p:spPr>
      </p:pic>
      <p:pic>
        <p:nvPicPr>
          <p:cNvPr id="12" name="Picture 11">
            <a:extLst>
              <a:ext uri="{FF2B5EF4-FFF2-40B4-BE49-F238E27FC236}">
                <a16:creationId xmlns:a16="http://schemas.microsoft.com/office/drawing/2014/main" id="{366A8B6E-BC58-6E74-4590-8EA1F547A3EF}"/>
              </a:ext>
            </a:extLst>
          </p:cNvPr>
          <p:cNvPicPr>
            <a:picLocks noChangeAspect="1"/>
          </p:cNvPicPr>
          <p:nvPr/>
        </p:nvPicPr>
        <p:blipFill>
          <a:blip r:embed="rId7"/>
          <a:stretch>
            <a:fillRect/>
          </a:stretch>
        </p:blipFill>
        <p:spPr>
          <a:xfrm>
            <a:off x="727923" y="2808091"/>
            <a:ext cx="5713512" cy="5713512"/>
          </a:xfrm>
          <a:prstGeom prst="rect">
            <a:avLst/>
          </a:prstGeom>
        </p:spPr>
      </p:pic>
      <p:pic>
        <p:nvPicPr>
          <p:cNvPr id="13" name="Picture 12">
            <a:extLst>
              <a:ext uri="{FF2B5EF4-FFF2-40B4-BE49-F238E27FC236}">
                <a16:creationId xmlns:a16="http://schemas.microsoft.com/office/drawing/2014/main" id="{744AB78F-0843-801C-675A-70604CE57CDA}"/>
              </a:ext>
            </a:extLst>
          </p:cNvPr>
          <p:cNvPicPr>
            <a:picLocks noChangeAspect="1"/>
          </p:cNvPicPr>
          <p:nvPr/>
        </p:nvPicPr>
        <p:blipFill>
          <a:blip r:embed="rId8"/>
          <a:stretch>
            <a:fillRect/>
          </a:stretch>
        </p:blipFill>
        <p:spPr>
          <a:xfrm>
            <a:off x="-951061" y="835322"/>
            <a:ext cx="1904504" cy="2094954"/>
          </a:xfrm>
          <a:prstGeom prst="rect">
            <a:avLst/>
          </a:prstGeom>
        </p:spPr>
      </p:pic>
      <p:pic>
        <p:nvPicPr>
          <p:cNvPr id="15" name="Picture 14">
            <a:extLst>
              <a:ext uri="{FF2B5EF4-FFF2-40B4-BE49-F238E27FC236}">
                <a16:creationId xmlns:a16="http://schemas.microsoft.com/office/drawing/2014/main" id="{48B883BE-BD2E-D8B8-7773-83605FC99872}"/>
              </a:ext>
            </a:extLst>
          </p:cNvPr>
          <p:cNvPicPr>
            <a:picLocks noChangeAspect="1"/>
          </p:cNvPicPr>
          <p:nvPr/>
        </p:nvPicPr>
        <p:blipFill>
          <a:blip r:embed="rId9"/>
          <a:stretch>
            <a:fillRect/>
          </a:stretch>
        </p:blipFill>
        <p:spPr>
          <a:xfrm>
            <a:off x="2445457" y="1780094"/>
            <a:ext cx="3809008" cy="2856756"/>
          </a:xfrm>
          <a:prstGeom prst="rect">
            <a:avLst/>
          </a:prstGeom>
        </p:spPr>
      </p:pic>
      <p:pic>
        <p:nvPicPr>
          <p:cNvPr id="16" name="Picture 15">
            <a:extLst>
              <a:ext uri="{FF2B5EF4-FFF2-40B4-BE49-F238E27FC236}">
                <a16:creationId xmlns:a16="http://schemas.microsoft.com/office/drawing/2014/main" id="{86B26942-0F40-C848-6A4C-16E06BEBD36A}"/>
              </a:ext>
            </a:extLst>
          </p:cNvPr>
          <p:cNvPicPr>
            <a:picLocks noChangeAspect="1"/>
          </p:cNvPicPr>
          <p:nvPr/>
        </p:nvPicPr>
        <p:blipFill>
          <a:blip r:embed="rId9"/>
          <a:stretch>
            <a:fillRect/>
          </a:stretch>
        </p:blipFill>
        <p:spPr>
          <a:xfrm>
            <a:off x="5931165" y="-389045"/>
            <a:ext cx="3809008" cy="2856756"/>
          </a:xfrm>
          <a:prstGeom prst="rect">
            <a:avLst/>
          </a:prstGeom>
        </p:spPr>
      </p:pic>
      <p:grpSp>
        <p:nvGrpSpPr>
          <p:cNvPr id="6" name="Group 5">
            <a:extLst>
              <a:ext uri="{FF2B5EF4-FFF2-40B4-BE49-F238E27FC236}">
                <a16:creationId xmlns:a16="http://schemas.microsoft.com/office/drawing/2014/main" id="{9052B6DD-D892-F198-14E9-EA6B2D285EE7}"/>
              </a:ext>
            </a:extLst>
          </p:cNvPr>
          <p:cNvGrpSpPr/>
          <p:nvPr/>
        </p:nvGrpSpPr>
        <p:grpSpPr>
          <a:xfrm rot="10800000">
            <a:off x="-957261" y="671"/>
            <a:ext cx="11058521" cy="1118641"/>
            <a:chOff x="-2419622" y="5397105"/>
            <a:chExt cx="14748535" cy="1491910"/>
          </a:xfrm>
        </p:grpSpPr>
        <p:pic>
          <p:nvPicPr>
            <p:cNvPr id="7" name="图片 16">
              <a:extLst>
                <a:ext uri="{FF2B5EF4-FFF2-40B4-BE49-F238E27FC236}">
                  <a16:creationId xmlns:a16="http://schemas.microsoft.com/office/drawing/2014/main" id="{F9CE174A-A24D-585E-16B8-2641645DED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8" name="图片 16">
              <a:extLst>
                <a:ext uri="{FF2B5EF4-FFF2-40B4-BE49-F238E27FC236}">
                  <a16:creationId xmlns:a16="http://schemas.microsoft.com/office/drawing/2014/main" id="{D2590419-E861-10D5-B2B0-C78C30CE42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9" name="Picture 8">
            <a:extLst>
              <a:ext uri="{FF2B5EF4-FFF2-40B4-BE49-F238E27FC236}">
                <a16:creationId xmlns:a16="http://schemas.microsoft.com/office/drawing/2014/main" id="{CD82D559-38DE-EA67-C848-294477CE0B40}"/>
              </a:ext>
            </a:extLst>
          </p:cNvPr>
          <p:cNvPicPr>
            <a:picLocks noChangeAspect="1"/>
          </p:cNvPicPr>
          <p:nvPr/>
        </p:nvPicPr>
        <p:blipFill>
          <a:blip r:embed="rId10"/>
          <a:stretch>
            <a:fillRect/>
          </a:stretch>
        </p:blipFill>
        <p:spPr>
          <a:xfrm>
            <a:off x="2285922" y="2092044"/>
            <a:ext cx="6999153" cy="907096"/>
          </a:xfrm>
          <a:prstGeom prst="rect">
            <a:avLst/>
          </a:prstGeom>
        </p:spPr>
      </p:pic>
    </p:spTree>
    <p:custDataLst>
      <p:tags r:id="rId1"/>
    </p:custDataLst>
    <p:extLst>
      <p:ext uri="{BB962C8B-B14F-4D97-AF65-F5344CB8AC3E}">
        <p14:creationId xmlns:p14="http://schemas.microsoft.com/office/powerpoint/2010/main" val="4254097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ẫu Đồng hồ treo tường số la mã đẹp">
            <a:extLst>
              <a:ext uri="{FF2B5EF4-FFF2-40B4-BE49-F238E27FC236}">
                <a16:creationId xmlns:a16="http://schemas.microsoft.com/office/drawing/2014/main" id="{BBC001B0-AF2E-411B-BD70-C917E4B2B3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942" y="1343751"/>
            <a:ext cx="2134150" cy="2134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Hồ Treo Tường Mặt Nhôm - Sang Trọng U520 (Bộ số la mã) | Lazada.vn">
            <a:extLst>
              <a:ext uri="{FF2B5EF4-FFF2-40B4-BE49-F238E27FC236}">
                <a16:creationId xmlns:a16="http://schemas.microsoft.com/office/drawing/2014/main" id="{A410539E-4F5D-492E-B016-BCD5C559C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5755" y="1459849"/>
            <a:ext cx="2018051" cy="2018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50 mẫu đồng hồ quả lắc treo tường đẹp nhất">
            <a:extLst>
              <a:ext uri="{FF2B5EF4-FFF2-40B4-BE49-F238E27FC236}">
                <a16:creationId xmlns:a16="http://schemas.microsoft.com/office/drawing/2014/main" id="{2171AE70-EB77-4330-90ED-7152DF1C48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8860" y="830263"/>
            <a:ext cx="3683651" cy="368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861340"/>
      </p:ext>
    </p:extLst>
  </p:cSld>
  <p:clrMapOvr>
    <a:masterClrMapping/>
  </p:clrMapOvr>
  <p:transition>
    <p:random/>
    <p:sndAc>
      <p:stSnd>
        <p:snd r:embed="rId3"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anim calcmode="lin" valueType="num">
                                      <p:cBhvr>
                                        <p:cTn id="16" dur="1000" fill="hold"/>
                                        <p:tgtEl>
                                          <p:spTgt spid="1028"/>
                                        </p:tgtEl>
                                        <p:attrNameLst>
                                          <p:attrName>ppt_x</p:attrName>
                                        </p:attrNameLst>
                                      </p:cBhvr>
                                      <p:tavLst>
                                        <p:tav tm="0">
                                          <p:val>
                                            <p:strVal val="#ppt_x"/>
                                          </p:val>
                                        </p:tav>
                                        <p:tav tm="100000">
                                          <p:val>
                                            <p:strVal val="#ppt_x"/>
                                          </p:val>
                                        </p:tav>
                                      </p:tavLst>
                                    </p:anim>
                                    <p:anim calcmode="lin" valueType="num">
                                      <p:cBhvr>
                                        <p:cTn id="1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80">
                                          <p:stCondLst>
                                            <p:cond delay="0"/>
                                          </p:stCondLst>
                                        </p:cTn>
                                        <p:tgtEl>
                                          <p:spTgt spid="1030"/>
                                        </p:tgtEl>
                                      </p:cBhvr>
                                    </p:animEffect>
                                    <p:anim calcmode="lin" valueType="num">
                                      <p:cBhvr>
                                        <p:cTn id="23"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30"/>
                                        </p:tgtEl>
                                      </p:cBhvr>
                                      <p:to x="100000" y="60000"/>
                                    </p:animScale>
                                    <p:animScale>
                                      <p:cBhvr>
                                        <p:cTn id="29" dur="166" decel="50000">
                                          <p:stCondLst>
                                            <p:cond delay="676"/>
                                          </p:stCondLst>
                                        </p:cTn>
                                        <p:tgtEl>
                                          <p:spTgt spid="1030"/>
                                        </p:tgtEl>
                                      </p:cBhvr>
                                      <p:to x="100000" y="100000"/>
                                    </p:animScale>
                                    <p:animScale>
                                      <p:cBhvr>
                                        <p:cTn id="30" dur="26">
                                          <p:stCondLst>
                                            <p:cond delay="1312"/>
                                          </p:stCondLst>
                                        </p:cTn>
                                        <p:tgtEl>
                                          <p:spTgt spid="1030"/>
                                        </p:tgtEl>
                                      </p:cBhvr>
                                      <p:to x="100000" y="80000"/>
                                    </p:animScale>
                                    <p:animScale>
                                      <p:cBhvr>
                                        <p:cTn id="31" dur="166" decel="50000">
                                          <p:stCondLst>
                                            <p:cond delay="1338"/>
                                          </p:stCondLst>
                                        </p:cTn>
                                        <p:tgtEl>
                                          <p:spTgt spid="1030"/>
                                        </p:tgtEl>
                                      </p:cBhvr>
                                      <p:to x="100000" y="100000"/>
                                    </p:animScale>
                                    <p:animScale>
                                      <p:cBhvr>
                                        <p:cTn id="32" dur="26">
                                          <p:stCondLst>
                                            <p:cond delay="1642"/>
                                          </p:stCondLst>
                                        </p:cTn>
                                        <p:tgtEl>
                                          <p:spTgt spid="1030"/>
                                        </p:tgtEl>
                                      </p:cBhvr>
                                      <p:to x="100000" y="90000"/>
                                    </p:animScale>
                                    <p:animScale>
                                      <p:cBhvr>
                                        <p:cTn id="33" dur="166" decel="50000">
                                          <p:stCondLst>
                                            <p:cond delay="1668"/>
                                          </p:stCondLst>
                                        </p:cTn>
                                        <p:tgtEl>
                                          <p:spTgt spid="1030"/>
                                        </p:tgtEl>
                                      </p:cBhvr>
                                      <p:to x="100000" y="100000"/>
                                    </p:animScale>
                                    <p:animScale>
                                      <p:cBhvr>
                                        <p:cTn id="34" dur="26">
                                          <p:stCondLst>
                                            <p:cond delay="1808"/>
                                          </p:stCondLst>
                                        </p:cTn>
                                        <p:tgtEl>
                                          <p:spTgt spid="1030"/>
                                        </p:tgtEl>
                                      </p:cBhvr>
                                      <p:to x="100000" y="95000"/>
                                    </p:animScale>
                                    <p:animScale>
                                      <p:cBhvr>
                                        <p:cTn id="35" dur="166" decel="50000">
                                          <p:stCondLst>
                                            <p:cond delay="1834"/>
                                          </p:stCondLst>
                                        </p:cTn>
                                        <p:tgtEl>
                                          <p:spTgt spid="10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717CF-40BF-4D69-9251-685FD2723489}"/>
              </a:ext>
            </a:extLst>
          </p:cNvPr>
          <p:cNvPicPr>
            <a:picLocks noChangeAspect="1"/>
          </p:cNvPicPr>
          <p:nvPr/>
        </p:nvPicPr>
        <p:blipFill>
          <a:blip r:embed="rId2"/>
          <a:stretch>
            <a:fillRect/>
          </a:stretch>
        </p:blipFill>
        <p:spPr>
          <a:xfrm>
            <a:off x="634084" y="0"/>
            <a:ext cx="3798813" cy="3770534"/>
          </a:xfrm>
          <a:prstGeom prst="rect">
            <a:avLst/>
          </a:prstGeom>
        </p:spPr>
      </p:pic>
      <p:pic>
        <p:nvPicPr>
          <p:cNvPr id="7" name="Picture 6">
            <a:extLst>
              <a:ext uri="{FF2B5EF4-FFF2-40B4-BE49-F238E27FC236}">
                <a16:creationId xmlns:a16="http://schemas.microsoft.com/office/drawing/2014/main" id="{66CC3EA4-4C76-4A1F-8935-98D003F4B832}"/>
              </a:ext>
            </a:extLst>
          </p:cNvPr>
          <p:cNvPicPr>
            <a:picLocks noChangeAspect="1"/>
          </p:cNvPicPr>
          <p:nvPr/>
        </p:nvPicPr>
        <p:blipFill>
          <a:blip r:embed="rId3"/>
          <a:stretch>
            <a:fillRect/>
          </a:stretch>
        </p:blipFill>
        <p:spPr>
          <a:xfrm>
            <a:off x="4572000" y="236040"/>
            <a:ext cx="3410601" cy="3298453"/>
          </a:xfrm>
          <a:prstGeom prst="rect">
            <a:avLst/>
          </a:prstGeom>
        </p:spPr>
      </p:pic>
      <p:pic>
        <p:nvPicPr>
          <p:cNvPr id="9" name="Picture 8">
            <a:extLst>
              <a:ext uri="{FF2B5EF4-FFF2-40B4-BE49-F238E27FC236}">
                <a16:creationId xmlns:a16="http://schemas.microsoft.com/office/drawing/2014/main" id="{829243D6-EDD1-4A43-B85C-9D4E33F5E651}"/>
              </a:ext>
            </a:extLst>
          </p:cNvPr>
          <p:cNvPicPr>
            <a:picLocks noChangeAspect="1"/>
          </p:cNvPicPr>
          <p:nvPr/>
        </p:nvPicPr>
        <p:blipFill>
          <a:blip r:embed="rId4"/>
          <a:stretch>
            <a:fillRect/>
          </a:stretch>
        </p:blipFill>
        <p:spPr>
          <a:xfrm>
            <a:off x="2612101" y="2976664"/>
            <a:ext cx="3242672" cy="2166836"/>
          </a:xfrm>
          <a:prstGeom prst="rect">
            <a:avLst/>
          </a:prstGeom>
        </p:spPr>
      </p:pic>
      <p:grpSp>
        <p:nvGrpSpPr>
          <p:cNvPr id="10" name="Group 9">
            <a:extLst>
              <a:ext uri="{FF2B5EF4-FFF2-40B4-BE49-F238E27FC236}">
                <a16:creationId xmlns:a16="http://schemas.microsoft.com/office/drawing/2014/main" id="{87724ECD-C2A2-4721-9136-9E9BB41C1036}"/>
              </a:ext>
            </a:extLst>
          </p:cNvPr>
          <p:cNvGrpSpPr/>
          <p:nvPr/>
        </p:nvGrpSpPr>
        <p:grpSpPr>
          <a:xfrm>
            <a:off x="5638750" y="3534493"/>
            <a:ext cx="3242672" cy="954107"/>
            <a:chOff x="2281155" y="1922478"/>
            <a:chExt cx="7145145" cy="1215014"/>
          </a:xfrm>
        </p:grpSpPr>
        <p:sp>
          <p:nvSpPr>
            <p:cNvPr id="11" name="Speech Bubble: Rectangle with Corners Rounded 10">
              <a:extLst>
                <a:ext uri="{FF2B5EF4-FFF2-40B4-BE49-F238E27FC236}">
                  <a16:creationId xmlns:a16="http://schemas.microsoft.com/office/drawing/2014/main" id="{1A2ADACC-7B21-4C1B-94FB-15919CD2C8F9}"/>
                </a:ext>
              </a:extLst>
            </p:cNvPr>
            <p:cNvSpPr/>
            <p:nvPr/>
          </p:nvSpPr>
          <p:spPr>
            <a:xfrm flipH="1">
              <a:off x="2281155" y="1922479"/>
              <a:ext cx="7145145" cy="1215013"/>
            </a:xfrm>
            <a:prstGeom prst="wedgeRoundRectCallout">
              <a:avLst>
                <a:gd name="adj1" fmla="val 69026"/>
                <a:gd name="adj2" fmla="val -10411"/>
                <a:gd name="adj3" fmla="val 16667"/>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4050" b="1" i="0" u="none" strike="noStrike" kern="1200" cap="none" spc="0" normalizeH="0" baseline="0" noProof="0">
                <a:ln>
                  <a:noFill/>
                </a:ln>
                <a:solidFill>
                  <a:srgbClr val="0070C0"/>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524408C6-5DF4-40E1-93E8-B98E8F6489BE}"/>
                </a:ext>
              </a:extLst>
            </p:cNvPr>
            <p:cNvSpPr txBox="1"/>
            <p:nvPr/>
          </p:nvSpPr>
          <p:spPr>
            <a:xfrm>
              <a:off x="2757156" y="1922478"/>
              <a:ext cx="6386945" cy="12150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Đồng hồ chỉ mấy giờ nhỉ?</a:t>
              </a:r>
              <a:endPar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6" descr="Mouth Transparent Gif">
            <a:extLst>
              <a:ext uri="{FF2B5EF4-FFF2-40B4-BE49-F238E27FC236}">
                <a16:creationId xmlns:a16="http://schemas.microsoft.com/office/drawing/2014/main" id="{3AED921E-7A6B-B861-0BF4-0D1A18CFB3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48688">
            <a:off x="4653363" y="3576377"/>
            <a:ext cx="119732" cy="11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1635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xit" presetSubtype="10" fill="hold" nodeType="afterEffect">
                                  <p:stCondLst>
                                    <p:cond delay="0"/>
                                  </p:stCondLst>
                                  <p:childTnLst>
                                    <p:animEffect transition="out" filter="randombar(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105C-5063-F67B-9251-46FD69864289}"/>
            </a:ext>
          </a:extLst>
        </p:cNvPr>
        <p:cNvGrpSpPr/>
        <p:nvPr/>
      </p:nvGrpSpPr>
      <p:grpSpPr>
        <a:xfrm>
          <a:off x="0" y="0"/>
          <a:ext cx="0" cy="0"/>
          <a:chOff x="0" y="0"/>
          <a:chExt cx="0" cy="0"/>
        </a:xfrm>
      </p:grpSpPr>
      <p:sp>
        <p:nvSpPr>
          <p:cNvPr id="36" name="Rectangle 35"/>
          <p:cNvSpPr/>
          <p:nvPr/>
        </p:nvSpPr>
        <p:spPr>
          <a:xfrm>
            <a:off x="2416747" y="420067"/>
            <a:ext cx="6598733" cy="4723433"/>
          </a:xfrm>
          <a:prstGeom prst="rect">
            <a:avLst/>
          </a:prstGeom>
          <a:solidFill>
            <a:srgbClr val="FFCBE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p:cNvCxnSpPr>
            <a:endCxn id="42" idx="1"/>
          </p:cNvCxnSpPr>
          <p:nvPr/>
        </p:nvCxnSpPr>
        <p:spPr>
          <a:xfrm>
            <a:off x="2666663" y="183576"/>
            <a:ext cx="856786" cy="2292292"/>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43" idx="1"/>
          </p:cNvCxnSpPr>
          <p:nvPr/>
        </p:nvCxnSpPr>
        <p:spPr>
          <a:xfrm>
            <a:off x="8169315" y="2475869"/>
            <a:ext cx="846164" cy="233851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531169" y="612778"/>
            <a:ext cx="4629150" cy="372618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VÒNG 2</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VƯỢT CHƯỚNG NGẠI VẬT</a:t>
            </a:r>
          </a:p>
        </p:txBody>
      </p:sp>
      <p:cxnSp>
        <p:nvCxnSpPr>
          <p:cNvPr id="40" name="Straight Connector 39"/>
          <p:cNvCxnSpPr>
            <a:stCxn id="42" idx="1"/>
          </p:cNvCxnSpPr>
          <p:nvPr/>
        </p:nvCxnSpPr>
        <p:spPr>
          <a:xfrm flipH="1">
            <a:off x="2667398" y="2475868"/>
            <a:ext cx="856049" cy="23340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43" idx="1"/>
          </p:cNvCxnSpPr>
          <p:nvPr/>
        </p:nvCxnSpPr>
        <p:spPr>
          <a:xfrm flipH="1">
            <a:off x="8169315" y="183079"/>
            <a:ext cx="846164" cy="229278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42" name="Left Bracket 41"/>
          <p:cNvSpPr/>
          <p:nvPr/>
        </p:nvSpPr>
        <p:spPr>
          <a:xfrm rot="10800000" flipH="1">
            <a:off x="3523449" y="612778"/>
            <a:ext cx="14748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eft Bracket 42"/>
          <p:cNvSpPr/>
          <p:nvPr/>
        </p:nvSpPr>
        <p:spPr>
          <a:xfrm rot="10800000">
            <a:off x="8026699" y="612779"/>
            <a:ext cx="142617" cy="372618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43"/>
          <p:cNvGrpSpPr/>
          <p:nvPr/>
        </p:nvGrpSpPr>
        <p:grpSpPr>
          <a:xfrm>
            <a:off x="3336148" y="2297473"/>
            <a:ext cx="381962" cy="381962"/>
            <a:chOff x="452190" y="3133126"/>
            <a:chExt cx="286946" cy="286946"/>
          </a:xfrm>
        </p:grpSpPr>
        <p:sp>
          <p:nvSpPr>
            <p:cNvPr id="45" name="Oval 44"/>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p:cNvGrpSpPr/>
          <p:nvPr/>
        </p:nvGrpSpPr>
        <p:grpSpPr>
          <a:xfrm>
            <a:off x="7970007" y="2296420"/>
            <a:ext cx="381962" cy="381962"/>
            <a:chOff x="452190" y="3133126"/>
            <a:chExt cx="286946" cy="286946"/>
          </a:xfrm>
        </p:grpSpPr>
        <p:sp>
          <p:nvSpPr>
            <p:cNvPr id="48" name="Oval 4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5" descr="n3"/>
          <p:cNvPicPr>
            <a:picLocks noChangeAspect="1" noChangeArrowheads="1"/>
          </p:cNvPicPr>
          <p:nvPr/>
        </p:nvPicPr>
        <p:blipFill>
          <a:blip r:embed="rId10"/>
          <a:srcRect/>
          <a:stretch>
            <a:fillRect/>
          </a:stretch>
        </p:blipFill>
        <p:spPr bwMode="auto">
          <a:xfrm rot="10800000" flipV="1">
            <a:off x="2658938" y="144740"/>
            <a:ext cx="6356541" cy="128588"/>
          </a:xfrm>
          <a:prstGeom prst="rect">
            <a:avLst/>
          </a:prstGeom>
          <a:noFill/>
          <a:ln w="9525">
            <a:noFill/>
            <a:miter lim="800000"/>
            <a:headEnd/>
            <a:tailEnd/>
          </a:ln>
        </p:spPr>
      </p:pic>
      <p:grpSp>
        <p:nvGrpSpPr>
          <p:cNvPr id="51" name="Group 50"/>
          <p:cNvGrpSpPr/>
          <p:nvPr/>
        </p:nvGrpSpPr>
        <p:grpSpPr>
          <a:xfrm>
            <a:off x="8802013" y="3340"/>
            <a:ext cx="381962" cy="381962"/>
            <a:chOff x="452190" y="3133126"/>
            <a:chExt cx="286946" cy="286946"/>
          </a:xfrm>
        </p:grpSpPr>
        <p:sp>
          <p:nvSpPr>
            <p:cNvPr id="52" name="Oval 51"/>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p:cNvGrpSpPr/>
          <p:nvPr/>
        </p:nvGrpSpPr>
        <p:grpSpPr>
          <a:xfrm>
            <a:off x="2502421" y="3340"/>
            <a:ext cx="381962" cy="381962"/>
            <a:chOff x="452190" y="3133126"/>
            <a:chExt cx="286946" cy="286946"/>
          </a:xfrm>
        </p:grpSpPr>
        <p:sp>
          <p:nvSpPr>
            <p:cNvPr id="55" name="Oval 54"/>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 descr="n3"/>
          <p:cNvPicPr>
            <a:picLocks noChangeAspect="1" noChangeArrowheads="1"/>
          </p:cNvPicPr>
          <p:nvPr/>
        </p:nvPicPr>
        <p:blipFill>
          <a:blip r:embed="rId10"/>
          <a:srcRect/>
          <a:stretch>
            <a:fillRect/>
          </a:stretch>
        </p:blipFill>
        <p:spPr bwMode="auto">
          <a:xfrm rot="10800000" flipV="1">
            <a:off x="2658938" y="4792987"/>
            <a:ext cx="6356541" cy="128588"/>
          </a:xfrm>
          <a:prstGeom prst="rect">
            <a:avLst/>
          </a:prstGeom>
          <a:noFill/>
          <a:ln w="9525">
            <a:noFill/>
            <a:miter lim="800000"/>
            <a:headEnd/>
            <a:tailEnd/>
          </a:ln>
        </p:spPr>
      </p:pic>
      <p:grpSp>
        <p:nvGrpSpPr>
          <p:cNvPr id="58" name="Group 57"/>
          <p:cNvGrpSpPr/>
          <p:nvPr/>
        </p:nvGrpSpPr>
        <p:grpSpPr>
          <a:xfrm>
            <a:off x="2502421" y="4668656"/>
            <a:ext cx="381962" cy="381962"/>
            <a:chOff x="452190" y="3133126"/>
            <a:chExt cx="286946" cy="286946"/>
          </a:xfrm>
        </p:grpSpPr>
        <p:sp>
          <p:nvSpPr>
            <p:cNvPr id="59" name="Oval 58"/>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p:cNvGrpSpPr/>
          <p:nvPr/>
        </p:nvGrpSpPr>
        <p:grpSpPr>
          <a:xfrm>
            <a:off x="8802013" y="4668656"/>
            <a:ext cx="381962" cy="381962"/>
            <a:chOff x="452190" y="3133126"/>
            <a:chExt cx="286946" cy="286946"/>
          </a:xfrm>
        </p:grpSpPr>
        <p:sp>
          <p:nvSpPr>
            <p:cNvPr id="62" name="Oval 61"/>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4" name="nhacnen3">
            <a:hlinkClick r:id="" action="ppaction://media"/>
          </p:cNvPr>
          <p:cNvPicPr>
            <a:picLocks noChangeAspect="1"/>
          </p:cNvPicPr>
          <p:nvPr>
            <a:audioFile r:link="rId1"/>
            <p:extLst>
              <p:ext uri="{DAA4B4D4-6D71-4841-9C94-3DE7FCFB9230}">
                <p14:media xmlns:p14="http://schemas.microsoft.com/office/powerpoint/2010/main" r:embed="rId2">
                  <p14:trim end="7754.6213"/>
                </p14:media>
              </p:ext>
            </p:extLst>
          </p:nvPr>
        </p:nvPicPr>
        <p:blipFill>
          <a:blip r:embed="rId11" cstate="print"/>
          <a:stretch>
            <a:fillRect/>
          </a:stretch>
        </p:blipFill>
        <p:spPr>
          <a:xfrm>
            <a:off x="9701101" y="3699795"/>
            <a:ext cx="342900" cy="342900"/>
          </a:xfrm>
          <a:prstGeom prst="rect">
            <a:avLst/>
          </a:prstGeom>
        </p:spPr>
      </p:pic>
      <p:grpSp>
        <p:nvGrpSpPr>
          <p:cNvPr id="2" name="Group 1">
            <a:extLst>
              <a:ext uri="{FF2B5EF4-FFF2-40B4-BE49-F238E27FC236}">
                <a16:creationId xmlns:a16="http://schemas.microsoft.com/office/drawing/2014/main" id="{58CC1819-EEF3-031D-7AC8-8AB3D1D8AB78}"/>
              </a:ext>
            </a:extLst>
          </p:cNvPr>
          <p:cNvGrpSpPr/>
          <p:nvPr/>
        </p:nvGrpSpPr>
        <p:grpSpPr>
          <a:xfrm>
            <a:off x="158398" y="1492029"/>
            <a:ext cx="3204275" cy="3648131"/>
            <a:chOff x="4999195" y="2795975"/>
            <a:chExt cx="3204275" cy="3648131"/>
          </a:xfrm>
        </p:grpSpPr>
        <p:grpSp>
          <p:nvGrpSpPr>
            <p:cNvPr id="3" name="Group 2">
              <a:extLst>
                <a:ext uri="{FF2B5EF4-FFF2-40B4-BE49-F238E27FC236}">
                  <a16:creationId xmlns:a16="http://schemas.microsoft.com/office/drawing/2014/main" id="{52E78556-CE22-343D-BB4C-6193E1BEE6A0}"/>
                </a:ext>
              </a:extLst>
            </p:cNvPr>
            <p:cNvGrpSpPr/>
            <p:nvPr/>
          </p:nvGrpSpPr>
          <p:grpSpPr>
            <a:xfrm>
              <a:off x="4999195" y="2795975"/>
              <a:ext cx="3204275" cy="3648131"/>
              <a:chOff x="2998907" y="1523615"/>
              <a:chExt cx="6358932" cy="7239770"/>
            </a:xfrm>
          </p:grpSpPr>
          <p:sp>
            <p:nvSpPr>
              <p:cNvPr id="8" name="Freeform 2">
                <a:extLst>
                  <a:ext uri="{FF2B5EF4-FFF2-40B4-BE49-F238E27FC236}">
                    <a16:creationId xmlns:a16="http://schemas.microsoft.com/office/drawing/2014/main" id="{CB04CD9D-8B81-8DCE-74FE-EA63EC743485}"/>
                  </a:ext>
                </a:extLst>
              </p:cNvPr>
              <p:cNvSpPr/>
              <p:nvPr/>
            </p:nvSpPr>
            <p:spPr>
              <a:xfrm>
                <a:off x="2998907" y="1523615"/>
                <a:ext cx="6358932" cy="7239770"/>
              </a:xfrm>
              <a:custGeom>
                <a:avLst/>
                <a:gdLst/>
                <a:ahLst/>
                <a:cxnLst/>
                <a:rect l="l" t="t" r="r" b="b"/>
                <a:pathLst>
                  <a:path w="6358932" h="7239770">
                    <a:moveTo>
                      <a:pt x="0" y="0"/>
                    </a:moveTo>
                    <a:lnTo>
                      <a:pt x="6358932" y="0"/>
                    </a:lnTo>
                    <a:lnTo>
                      <a:pt x="6358932" y="7239770"/>
                    </a:lnTo>
                    <a:lnTo>
                      <a:pt x="0" y="7239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solidFill>
                    <a:srgbClr val="0070C0"/>
                  </a:solidFill>
                </a:endParaRPr>
              </a:p>
            </p:txBody>
          </p:sp>
          <p:sp>
            <p:nvSpPr>
              <p:cNvPr id="9" name="Rectangle 8">
                <a:extLst>
                  <a:ext uri="{FF2B5EF4-FFF2-40B4-BE49-F238E27FC236}">
                    <a16:creationId xmlns:a16="http://schemas.microsoft.com/office/drawing/2014/main" id="{14EFD627-8E63-3AF6-8F03-2DDC09BCDB3E}"/>
                  </a:ext>
                </a:extLst>
              </p:cNvPr>
              <p:cNvSpPr/>
              <p:nvPr/>
            </p:nvSpPr>
            <p:spPr>
              <a:xfrm>
                <a:off x="5688528" y="5319346"/>
                <a:ext cx="947976" cy="457200"/>
              </a:xfrm>
              <a:prstGeom prst="rect">
                <a:avLst/>
              </a:prstGeom>
              <a:solidFill>
                <a:srgbClr val="FFDFC5"/>
              </a:solidFill>
              <a:ln>
                <a:solidFill>
                  <a:srgbClr val="FFDF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0" name="Picture 6" descr="Mouth Transparent Gif">
                <a:extLst>
                  <a:ext uri="{FF2B5EF4-FFF2-40B4-BE49-F238E27FC236}">
                    <a16:creationId xmlns:a16="http://schemas.microsoft.com/office/drawing/2014/main" id="{6BDA95FA-8F0C-236F-A7B3-90571BAC30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16940" y="5211292"/>
                <a:ext cx="947977" cy="925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EADF039D-012C-2582-9A27-39B2E0B0B5DA}"/>
                </a:ext>
              </a:extLst>
            </p:cNvPr>
            <p:cNvSpPr txBox="1"/>
            <p:nvPr/>
          </p:nvSpPr>
          <p:spPr>
            <a:xfrm>
              <a:off x="6552130" y="3514956"/>
              <a:ext cx="330429" cy="492443"/>
            </a:xfrm>
            <a:prstGeom prst="rect">
              <a:avLst/>
            </a:prstGeom>
            <a:noFill/>
          </p:spPr>
          <p:txBody>
            <a:bodyPr wrap="square" lIns="0" tIns="0" rIns="0" bIns="0" rtlCol="0">
              <a:spAutoFit/>
            </a:bodyPr>
            <a:lstStyle/>
            <a:p>
              <a:pPr algn="l"/>
              <a:r>
                <a:rPr lang="en-US" sz="3200" b="1">
                  <a:solidFill>
                    <a:srgbClr val="0070C0"/>
                  </a:solidFill>
                </a:rPr>
                <a:t>I</a:t>
              </a:r>
            </a:p>
          </p:txBody>
        </p:sp>
        <p:sp>
          <p:nvSpPr>
            <p:cNvPr id="5" name="TextBox 4">
              <a:extLst>
                <a:ext uri="{FF2B5EF4-FFF2-40B4-BE49-F238E27FC236}">
                  <a16:creationId xmlns:a16="http://schemas.microsoft.com/office/drawing/2014/main" id="{AC175736-2D01-6402-D1D7-D0C113502167}"/>
                </a:ext>
              </a:extLst>
            </p:cNvPr>
            <p:cNvSpPr txBox="1"/>
            <p:nvPr/>
          </p:nvSpPr>
          <p:spPr>
            <a:xfrm>
              <a:off x="7127617" y="4331399"/>
              <a:ext cx="477686" cy="492443"/>
            </a:xfrm>
            <a:prstGeom prst="rect">
              <a:avLst/>
            </a:prstGeom>
            <a:noFill/>
          </p:spPr>
          <p:txBody>
            <a:bodyPr wrap="square" lIns="0" tIns="0" rIns="0" bIns="0" rtlCol="0">
              <a:spAutoFit/>
            </a:bodyPr>
            <a:lstStyle/>
            <a:p>
              <a:pPr algn="l"/>
              <a:r>
                <a:rPr lang="en-US" sz="3200" b="1">
                  <a:solidFill>
                    <a:srgbClr val="0070C0"/>
                  </a:solidFill>
                </a:rPr>
                <a:t>III</a:t>
              </a:r>
            </a:p>
          </p:txBody>
        </p:sp>
        <p:sp>
          <p:nvSpPr>
            <p:cNvPr id="6" name="TextBox 5">
              <a:extLst>
                <a:ext uri="{FF2B5EF4-FFF2-40B4-BE49-F238E27FC236}">
                  <a16:creationId xmlns:a16="http://schemas.microsoft.com/office/drawing/2014/main" id="{AB17556B-3885-A63E-ED72-3C37D08A1247}"/>
                </a:ext>
              </a:extLst>
            </p:cNvPr>
            <p:cNvSpPr txBox="1"/>
            <p:nvPr/>
          </p:nvSpPr>
          <p:spPr>
            <a:xfrm>
              <a:off x="6400800" y="5175191"/>
              <a:ext cx="477686" cy="492443"/>
            </a:xfrm>
            <a:prstGeom prst="rect">
              <a:avLst/>
            </a:prstGeom>
            <a:noFill/>
          </p:spPr>
          <p:txBody>
            <a:bodyPr wrap="square" lIns="0" tIns="0" rIns="0" bIns="0" rtlCol="0">
              <a:spAutoFit/>
            </a:bodyPr>
            <a:lstStyle/>
            <a:p>
              <a:pPr algn="l"/>
              <a:r>
                <a:rPr lang="en-US" sz="3200" b="1">
                  <a:solidFill>
                    <a:srgbClr val="0070C0"/>
                  </a:solidFill>
                </a:rPr>
                <a:t>VI</a:t>
              </a:r>
            </a:p>
          </p:txBody>
        </p:sp>
        <p:sp>
          <p:nvSpPr>
            <p:cNvPr id="7" name="TextBox 6">
              <a:extLst>
                <a:ext uri="{FF2B5EF4-FFF2-40B4-BE49-F238E27FC236}">
                  <a16:creationId xmlns:a16="http://schemas.microsoft.com/office/drawing/2014/main" id="{19490E08-6403-35CD-46B7-07CD769DD11C}"/>
                </a:ext>
              </a:extLst>
            </p:cNvPr>
            <p:cNvSpPr txBox="1"/>
            <p:nvPr/>
          </p:nvSpPr>
          <p:spPr>
            <a:xfrm>
              <a:off x="5584342" y="4373818"/>
              <a:ext cx="477686" cy="492443"/>
            </a:xfrm>
            <a:prstGeom prst="rect">
              <a:avLst/>
            </a:prstGeom>
            <a:noFill/>
          </p:spPr>
          <p:txBody>
            <a:bodyPr wrap="square" lIns="0" tIns="0" rIns="0" bIns="0" rtlCol="0">
              <a:spAutoFit/>
            </a:bodyPr>
            <a:lstStyle/>
            <a:p>
              <a:pPr algn="l"/>
              <a:r>
                <a:rPr lang="en-US" sz="3200" b="1">
                  <a:solidFill>
                    <a:srgbClr val="0070C0"/>
                  </a:solidFill>
                </a:rPr>
                <a:t>IX</a:t>
              </a:r>
            </a:p>
          </p:txBody>
        </p:sp>
      </p:grpSp>
      <p:pic>
        <p:nvPicPr>
          <p:cNvPr id="11" name="mp3-output-ttsfree(dot)com (3)">
            <a:hlinkClick r:id="" action="ppaction://media"/>
            <a:extLst>
              <a:ext uri="{FF2B5EF4-FFF2-40B4-BE49-F238E27FC236}">
                <a16:creationId xmlns:a16="http://schemas.microsoft.com/office/drawing/2014/main" id="{671C3F04-64ED-1E97-5608-CA10F493432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09477" y="-110479"/>
            <a:ext cx="609600" cy="609600"/>
          </a:xfrm>
          <a:prstGeom prst="rect">
            <a:avLst/>
          </a:prstGeom>
        </p:spPr>
      </p:pic>
    </p:spTree>
    <p:extLst>
      <p:ext uri="{BB962C8B-B14F-4D97-AF65-F5344CB8AC3E}">
        <p14:creationId xmlns:p14="http://schemas.microsoft.com/office/powerpoint/2010/main" val="358083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wipe(left)">
                                      <p:cBhvr>
                                        <p:cTn id="9" dur="300"/>
                                        <p:tgtEl>
                                          <p:spTgt spid="37"/>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300"/>
                                        <p:tgtEl>
                                          <p:spTgt spid="40"/>
                                        </p:tgtEl>
                                      </p:cBhvr>
                                    </p:animEffect>
                                  </p:childTnLst>
                                </p:cTn>
                              </p:par>
                              <p:par>
                                <p:cTn id="13" presetID="22" presetClass="entr" presetSubtype="2"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300"/>
                                        <p:tgtEl>
                                          <p:spTgt spid="41"/>
                                        </p:tgtEl>
                                      </p:cBhvr>
                                    </p:animEffect>
                                  </p:childTnLst>
                                </p:cTn>
                              </p:par>
                              <p:par>
                                <p:cTn id="16" presetID="22" presetClass="entr" presetSubtype="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right)">
                                      <p:cBhvr>
                                        <p:cTn id="18" dur="300"/>
                                        <p:tgtEl>
                                          <p:spTgt spid="38"/>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300" fill="hold"/>
                                        <p:tgtEl>
                                          <p:spTgt spid="44"/>
                                        </p:tgtEl>
                                        <p:attrNameLst>
                                          <p:attrName>ppt_w</p:attrName>
                                        </p:attrNameLst>
                                      </p:cBhvr>
                                      <p:tavLst>
                                        <p:tav tm="0">
                                          <p:val>
                                            <p:fltVal val="0"/>
                                          </p:val>
                                        </p:tav>
                                        <p:tav tm="100000">
                                          <p:val>
                                            <p:strVal val="#ppt_w"/>
                                          </p:val>
                                        </p:tav>
                                      </p:tavLst>
                                    </p:anim>
                                    <p:anim calcmode="lin" valueType="num">
                                      <p:cBhvr>
                                        <p:cTn id="22" dur="300" fill="hold"/>
                                        <p:tgtEl>
                                          <p:spTgt spid="44"/>
                                        </p:tgtEl>
                                        <p:attrNameLst>
                                          <p:attrName>ppt_h</p:attrName>
                                        </p:attrNameLst>
                                      </p:cBhvr>
                                      <p:tavLst>
                                        <p:tav tm="0">
                                          <p:val>
                                            <p:fltVal val="0"/>
                                          </p:val>
                                        </p:tav>
                                        <p:tav tm="100000">
                                          <p:val>
                                            <p:strVal val="#ppt_h"/>
                                          </p:val>
                                        </p:tav>
                                      </p:tavLst>
                                    </p:anim>
                                    <p:anim calcmode="lin" valueType="num">
                                      <p:cBhvr>
                                        <p:cTn id="23" dur="300" fill="hold"/>
                                        <p:tgtEl>
                                          <p:spTgt spid="44"/>
                                        </p:tgtEl>
                                        <p:attrNameLst>
                                          <p:attrName>style.rotation</p:attrName>
                                        </p:attrNameLst>
                                      </p:cBhvr>
                                      <p:tavLst>
                                        <p:tav tm="0">
                                          <p:val>
                                            <p:fltVal val="360"/>
                                          </p:val>
                                        </p:tav>
                                        <p:tav tm="100000">
                                          <p:val>
                                            <p:fltVal val="0"/>
                                          </p:val>
                                        </p:tav>
                                      </p:tavLst>
                                    </p:anim>
                                    <p:animEffect transition="in" filter="fade">
                                      <p:cBhvr>
                                        <p:cTn id="24" dur="300"/>
                                        <p:tgtEl>
                                          <p:spTgt spid="44"/>
                                        </p:tgtEl>
                                      </p:cBhvr>
                                    </p:animEffect>
                                  </p:childTnLst>
                                  <p:subTnLst>
                                    <p:audio>
                                      <p:cMediaNode>
                                        <p:cTn display="0" masterRel="sameClick">
                                          <p:stCondLst>
                                            <p:cond evt="begin" delay="0">
                                              <p:tn val="19"/>
                                            </p:cond>
                                          </p:stCondLst>
                                          <p:endCondLst>
                                            <p:cond evt="onStopAudio" delay="0">
                                              <p:tgtEl>
                                                <p:sldTgt/>
                                              </p:tgtEl>
                                            </p:cond>
                                          </p:endCondLst>
                                        </p:cTn>
                                        <p:tgtEl>
                                          <p:sndTgt r:embed="rId7" name="Beep_1.wav"/>
                                        </p:tgtEl>
                                      </p:cMediaNode>
                                    </p:audio>
                                  </p:subTnLst>
                                </p:cTn>
                              </p:par>
                              <p:par>
                                <p:cTn id="25" presetID="49" presetClass="entr" presetSubtype="0" decel="10000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300" fill="hold"/>
                                        <p:tgtEl>
                                          <p:spTgt spid="47"/>
                                        </p:tgtEl>
                                        <p:attrNameLst>
                                          <p:attrName>ppt_w</p:attrName>
                                        </p:attrNameLst>
                                      </p:cBhvr>
                                      <p:tavLst>
                                        <p:tav tm="0">
                                          <p:val>
                                            <p:fltVal val="0"/>
                                          </p:val>
                                        </p:tav>
                                        <p:tav tm="100000">
                                          <p:val>
                                            <p:strVal val="#ppt_w"/>
                                          </p:val>
                                        </p:tav>
                                      </p:tavLst>
                                    </p:anim>
                                    <p:anim calcmode="lin" valueType="num">
                                      <p:cBhvr>
                                        <p:cTn id="28" dur="300" fill="hold"/>
                                        <p:tgtEl>
                                          <p:spTgt spid="47"/>
                                        </p:tgtEl>
                                        <p:attrNameLst>
                                          <p:attrName>ppt_h</p:attrName>
                                        </p:attrNameLst>
                                      </p:cBhvr>
                                      <p:tavLst>
                                        <p:tav tm="0">
                                          <p:val>
                                            <p:fltVal val="0"/>
                                          </p:val>
                                        </p:tav>
                                        <p:tav tm="100000">
                                          <p:val>
                                            <p:strVal val="#ppt_h"/>
                                          </p:val>
                                        </p:tav>
                                      </p:tavLst>
                                    </p:anim>
                                    <p:anim calcmode="lin" valueType="num">
                                      <p:cBhvr>
                                        <p:cTn id="29" dur="300" fill="hold"/>
                                        <p:tgtEl>
                                          <p:spTgt spid="47"/>
                                        </p:tgtEl>
                                        <p:attrNameLst>
                                          <p:attrName>style.rotation</p:attrName>
                                        </p:attrNameLst>
                                      </p:cBhvr>
                                      <p:tavLst>
                                        <p:tav tm="0">
                                          <p:val>
                                            <p:fltVal val="360"/>
                                          </p:val>
                                        </p:tav>
                                        <p:tav tm="100000">
                                          <p:val>
                                            <p:fltVal val="0"/>
                                          </p:val>
                                        </p:tav>
                                      </p:tavLst>
                                    </p:anim>
                                    <p:animEffect transition="in" filter="fade">
                                      <p:cBhvr>
                                        <p:cTn id="30" dur="300"/>
                                        <p:tgtEl>
                                          <p:spTgt spid="47"/>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00" fill="hold"/>
                                        <p:tgtEl>
                                          <p:spTgt spid="43"/>
                                        </p:tgtEl>
                                        <p:attrNameLst>
                                          <p:attrName>ppt_w</p:attrName>
                                        </p:attrNameLst>
                                      </p:cBhvr>
                                      <p:tavLst>
                                        <p:tav tm="0">
                                          <p:val>
                                            <p:strVal val="#ppt_w+.3"/>
                                          </p:val>
                                        </p:tav>
                                        <p:tav tm="100000">
                                          <p:val>
                                            <p:strVal val="#ppt_w"/>
                                          </p:val>
                                        </p:tav>
                                      </p:tavLst>
                                    </p:anim>
                                    <p:anim calcmode="lin" valueType="num">
                                      <p:cBhvr>
                                        <p:cTn id="34" dur="700" fill="hold"/>
                                        <p:tgtEl>
                                          <p:spTgt spid="43"/>
                                        </p:tgtEl>
                                        <p:attrNameLst>
                                          <p:attrName>ppt_h</p:attrName>
                                        </p:attrNameLst>
                                      </p:cBhvr>
                                      <p:tavLst>
                                        <p:tav tm="0">
                                          <p:val>
                                            <p:strVal val="#ppt_h"/>
                                          </p:val>
                                        </p:tav>
                                        <p:tav tm="100000">
                                          <p:val>
                                            <p:strVal val="#ppt_h"/>
                                          </p:val>
                                        </p:tav>
                                      </p:tavLst>
                                    </p:anim>
                                    <p:animEffect transition="in" filter="fade">
                                      <p:cBhvr>
                                        <p:cTn id="35" dur="700"/>
                                        <p:tgtEl>
                                          <p:spTgt spid="43"/>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700" fill="hold"/>
                                        <p:tgtEl>
                                          <p:spTgt spid="42"/>
                                        </p:tgtEl>
                                        <p:attrNameLst>
                                          <p:attrName>ppt_w</p:attrName>
                                        </p:attrNameLst>
                                      </p:cBhvr>
                                      <p:tavLst>
                                        <p:tav tm="0">
                                          <p:val>
                                            <p:strVal val="#ppt_w+.3"/>
                                          </p:val>
                                        </p:tav>
                                        <p:tav tm="100000">
                                          <p:val>
                                            <p:strVal val="#ppt_w"/>
                                          </p:val>
                                        </p:tav>
                                      </p:tavLst>
                                    </p:anim>
                                    <p:anim calcmode="lin" valueType="num">
                                      <p:cBhvr>
                                        <p:cTn id="39" dur="700" fill="hold"/>
                                        <p:tgtEl>
                                          <p:spTgt spid="42"/>
                                        </p:tgtEl>
                                        <p:attrNameLst>
                                          <p:attrName>ppt_h</p:attrName>
                                        </p:attrNameLst>
                                      </p:cBhvr>
                                      <p:tavLst>
                                        <p:tav tm="0">
                                          <p:val>
                                            <p:strVal val="#ppt_h"/>
                                          </p:val>
                                        </p:tav>
                                        <p:tav tm="100000">
                                          <p:val>
                                            <p:strVal val="#ppt_h"/>
                                          </p:val>
                                        </p:tav>
                                      </p:tavLst>
                                    </p:anim>
                                    <p:animEffect transition="in" filter="fade">
                                      <p:cBhvr>
                                        <p:cTn id="40" dur="700"/>
                                        <p:tgtEl>
                                          <p:spTgt spid="42"/>
                                        </p:tgtEl>
                                      </p:cBhvr>
                                    </p:animEffect>
                                  </p:childTnLst>
                                  <p:subTnLst>
                                    <p:audio>
                                      <p:cMediaNode>
                                        <p:cTn display="0" masterRel="sameClick">
                                          <p:stCondLst>
                                            <p:cond evt="begin" delay="0">
                                              <p:tn val="36"/>
                                            </p:cond>
                                          </p:stCondLst>
                                          <p:endCondLst>
                                            <p:cond evt="onStopAudio" delay="0">
                                              <p:tgtEl>
                                                <p:sldTgt/>
                                              </p:tgtEl>
                                            </p:cond>
                                          </p:endCondLst>
                                        </p:cTn>
                                        <p:tgtEl>
                                          <p:sndTgt r:embed="rId8"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4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9" name="fins__success-2.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
                                        </p:tgtEl>
                                        <p:attrNameLst>
                                          <p:attrName>r</p:attrName>
                                        </p:attrNameLst>
                                      </p:cBhvr>
                                    </p:animRot>
                                    <p:animRot by="-240000">
                                      <p:cBhvr>
                                        <p:cTn id="46" dur="200" fill="hold">
                                          <p:stCondLst>
                                            <p:cond delay="200"/>
                                          </p:stCondLst>
                                        </p:cTn>
                                        <p:tgtEl>
                                          <p:spTgt spid="2"/>
                                        </p:tgtEl>
                                        <p:attrNameLst>
                                          <p:attrName>r</p:attrName>
                                        </p:attrNameLst>
                                      </p:cBhvr>
                                    </p:animRot>
                                    <p:animRot by="240000">
                                      <p:cBhvr>
                                        <p:cTn id="47" dur="200" fill="hold">
                                          <p:stCondLst>
                                            <p:cond delay="400"/>
                                          </p:stCondLst>
                                        </p:cTn>
                                        <p:tgtEl>
                                          <p:spTgt spid="2"/>
                                        </p:tgtEl>
                                        <p:attrNameLst>
                                          <p:attrName>r</p:attrName>
                                        </p:attrNameLst>
                                      </p:cBhvr>
                                    </p:animRot>
                                    <p:animRot by="-240000">
                                      <p:cBhvr>
                                        <p:cTn id="48" dur="200" fill="hold">
                                          <p:stCondLst>
                                            <p:cond delay="600"/>
                                          </p:stCondLst>
                                        </p:cTn>
                                        <p:tgtEl>
                                          <p:spTgt spid="2"/>
                                        </p:tgtEl>
                                        <p:attrNameLst>
                                          <p:attrName>r</p:attrName>
                                        </p:attrNameLst>
                                      </p:cBhvr>
                                    </p:animRot>
                                    <p:animRot by="120000">
                                      <p:cBhvr>
                                        <p:cTn id="49" dur="200" fill="hold">
                                          <p:stCondLst>
                                            <p:cond delay="800"/>
                                          </p:stCondLst>
                                        </p:cTn>
                                        <p:tgtEl>
                                          <p:spTgt spid="2"/>
                                        </p:tgtEl>
                                        <p:attrNameLst>
                                          <p:attrName>r</p:attrName>
                                        </p:attrNameLst>
                                      </p:cBhvr>
                                    </p:animRot>
                                  </p:childTnLst>
                                </p:cTn>
                              </p:par>
                              <p:par>
                                <p:cTn id="50" presetID="1" presetClass="mediacall" presetSubtype="0" fill="hold" nodeType="withEffect">
                                  <p:stCondLst>
                                    <p:cond delay="0"/>
                                  </p:stCondLst>
                                  <p:childTnLst>
                                    <p:cmd type="call" cmd="playFrom(0.0)">
                                      <p:cBhvr>
                                        <p:cTn id="51" dur="2742" fill="hold"/>
                                        <p:tgtEl>
                                          <p:spTgt spid="11"/>
                                        </p:tgtEl>
                                      </p:cBhvr>
                                    </p:cmd>
                                  </p:childTnLst>
                                </p:cTn>
                              </p:par>
                            </p:childTnLst>
                          </p:cTn>
                        </p:par>
                        <p:par>
                          <p:cTn id="52" fill="hold">
                            <p:stCondLst>
                              <p:cond delay="2742"/>
                            </p:stCondLst>
                            <p:childTnLst>
                              <p:par>
                                <p:cTn id="53" presetID="1" presetClass="mediacall" presetSubtype="0" fill="hold" nodeType="afterEffect">
                                  <p:stCondLst>
                                    <p:cond delay="0"/>
                                  </p:stCondLst>
                                  <p:childTnLst>
                                    <p:cmd type="call" cmd="playFrom(0.0)">
                                      <p:cBhvr>
                                        <p:cTn id="54" dur="1812"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55" fill="hold" display="0">
                  <p:stCondLst>
                    <p:cond delay="indefinite"/>
                  </p:stCondLst>
                  <p:endCondLst>
                    <p:cond evt="onStopAudio" delay="0">
                      <p:tgtEl>
                        <p:sldTgt/>
                      </p:tgtEl>
                    </p:cond>
                  </p:endCondLst>
                </p:cTn>
                <p:tgtEl>
                  <p:spTgt spid="64"/>
                </p:tgtEl>
              </p:cMediaNode>
            </p:audio>
            <p:audio>
              <p:cMediaNode vol="80000">
                <p:cTn id="56" fill="hold" display="0">
                  <p:stCondLst>
                    <p:cond delay="indefinite"/>
                  </p:stCondLst>
                  <p:endCondLst>
                    <p:cond evt="onStopAudio" delay="0">
                      <p:tgtEl>
                        <p:sldTgt/>
                      </p:tgtEl>
                    </p:cond>
                  </p:endCondLst>
                </p:cTn>
                <p:tgtEl>
                  <p:spTgt spid="11"/>
                </p:tgtEl>
              </p:cMediaNode>
            </p:audio>
          </p:childTnLst>
        </p:cTn>
      </p:par>
    </p:tnLst>
    <p:bldLst>
      <p:bldP spid="36" grpId="0" animBg="1"/>
      <p:bldP spid="39"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1042</TotalTime>
  <Words>1004</Words>
  <Application>Microsoft Office PowerPoint</Application>
  <PresentationFormat>On-screen Show (16:9)</PresentationFormat>
  <Paragraphs>416</Paragraphs>
  <Slides>60</Slides>
  <Notes>14</Notes>
  <HiddenSlides>0</HiddenSlides>
  <MMClips>44</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60</vt:i4>
      </vt:variant>
    </vt:vector>
  </HeadingPairs>
  <TitlesOfParts>
    <vt:vector size="87" baseType="lpstr">
      <vt:lpstr>等线</vt:lpstr>
      <vt:lpstr>微软雅黑</vt:lpstr>
      <vt:lpstr>微软雅黑</vt:lpstr>
      <vt:lpstr>#9Slide03 Dekar</vt:lpstr>
      <vt:lpstr>Arial</vt:lpstr>
      <vt:lpstr>Calibri</vt:lpstr>
      <vt:lpstr>Calibri Light</vt:lpstr>
      <vt:lpstr>Cambria</vt:lpstr>
      <vt:lpstr>iCiel Crocante</vt:lpstr>
      <vt:lpstr>Lato Hairline</vt:lpstr>
      <vt:lpstr>Lato Light</vt:lpstr>
      <vt:lpstr>Lato Regular</vt:lpstr>
      <vt:lpstr>Times New Roman</vt:lpstr>
      <vt:lpstr>UTM Avo</vt:lpstr>
      <vt:lpstr>UTM Cookies</vt:lpstr>
      <vt:lpstr>UVF TypoSlabserif</vt:lpstr>
      <vt:lpstr>庞门正道标题体</vt:lpstr>
      <vt:lpstr>3_Office Theme</vt:lpstr>
      <vt:lpstr>8_Office Theme</vt:lpstr>
      <vt:lpstr>14_Office Theme</vt:lpstr>
      <vt:lpstr>3_Custom Design</vt:lpstr>
      <vt:lpstr>包图主题2</vt:lpstr>
      <vt:lpstr>1_包图主题2</vt:lpstr>
      <vt:lpstr>1_Office Theme</vt:lpstr>
      <vt:lpstr>6_Office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140</cp:revision>
  <dcterms:created xsi:type="dcterms:W3CDTF">2019-03-07T14:08:15Z</dcterms:created>
  <dcterms:modified xsi:type="dcterms:W3CDTF">2025-01-06T13:41:53Z</dcterms:modified>
  <cp:category>9Slide.vn</cp:category>
</cp:coreProperties>
</file>