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6" r:id="rId20"/>
    <p:sldId id="274" r:id="rId21"/>
    <p:sldId id="275"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99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3190B7-877F-4928-8AD8-2C5B8F6A7E78}" v="397" dt="2022-12-05T11:05:50.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PHAM ANH THU" userId="baf72463-252b-4d5f-a6ca-5a6327a9888d" providerId="ADAL" clId="{543190B7-877F-4928-8AD8-2C5B8F6A7E78}"/>
    <pc:docChg chg="undo custSel addSld delSld modSld sldOrd modMainMaster">
      <pc:chgData name="NGUYEN PHAM ANH THU" userId="baf72463-252b-4d5f-a6ca-5a6327a9888d" providerId="ADAL" clId="{543190B7-877F-4928-8AD8-2C5B8F6A7E78}" dt="2022-12-05T11:05:50.592" v="1430"/>
      <pc:docMkLst>
        <pc:docMk/>
      </pc:docMkLst>
      <pc:sldChg chg="addSp delSp modSp mod modAnim">
        <pc:chgData name="NGUYEN PHAM ANH THU" userId="baf72463-252b-4d5f-a6ca-5a6327a9888d" providerId="ADAL" clId="{543190B7-877F-4928-8AD8-2C5B8F6A7E78}" dt="2022-12-05T10:32:31.144" v="332" actId="207"/>
        <pc:sldMkLst>
          <pc:docMk/>
          <pc:sldMk cId="4142075340" sldId="257"/>
        </pc:sldMkLst>
        <pc:spChg chg="mod">
          <ac:chgData name="NGUYEN PHAM ANH THU" userId="baf72463-252b-4d5f-a6ca-5a6327a9888d" providerId="ADAL" clId="{543190B7-877F-4928-8AD8-2C5B8F6A7E78}" dt="2022-12-05T10:22:15.045" v="67" actId="1076"/>
          <ac:spMkLst>
            <pc:docMk/>
            <pc:sldMk cId="4142075340" sldId="257"/>
            <ac:spMk id="3" creationId="{890F86F8-45AE-8B54-ED68-EF21D5F30113}"/>
          </ac:spMkLst>
        </pc:spChg>
        <pc:spChg chg="mod">
          <ac:chgData name="NGUYEN PHAM ANH THU" userId="baf72463-252b-4d5f-a6ca-5a6327a9888d" providerId="ADAL" clId="{543190B7-877F-4928-8AD8-2C5B8F6A7E78}" dt="2022-12-05T10:32:31.144" v="332" actId="207"/>
          <ac:spMkLst>
            <pc:docMk/>
            <pc:sldMk cId="4142075340" sldId="257"/>
            <ac:spMk id="6" creationId="{0F7DA63B-C716-BAFE-50EA-B75408294C74}"/>
          </ac:spMkLst>
        </pc:spChg>
        <pc:spChg chg="add del mod">
          <ac:chgData name="NGUYEN PHAM ANH THU" userId="baf72463-252b-4d5f-a6ca-5a6327a9888d" providerId="ADAL" clId="{543190B7-877F-4928-8AD8-2C5B8F6A7E78}" dt="2022-12-05T10:20:33.420" v="53" actId="478"/>
          <ac:spMkLst>
            <pc:docMk/>
            <pc:sldMk cId="4142075340" sldId="257"/>
            <ac:spMk id="8" creationId="{9B2556D6-489D-6C65-8A88-19C878AB9D5F}"/>
          </ac:spMkLst>
        </pc:spChg>
        <pc:grpChg chg="add mod">
          <ac:chgData name="NGUYEN PHAM ANH THU" userId="baf72463-252b-4d5f-a6ca-5a6327a9888d" providerId="ADAL" clId="{543190B7-877F-4928-8AD8-2C5B8F6A7E78}" dt="2022-12-05T10:22:22.056" v="68" actId="1076"/>
          <ac:grpSpMkLst>
            <pc:docMk/>
            <pc:sldMk cId="4142075340" sldId="257"/>
            <ac:grpSpMk id="2" creationId="{E0245B37-A82F-0D56-1B3B-4CCA1E0CE382}"/>
          </ac:grpSpMkLst>
        </pc:grpChg>
        <pc:grpChg chg="mod">
          <ac:chgData name="NGUYEN PHAM ANH THU" userId="baf72463-252b-4d5f-a6ca-5a6327a9888d" providerId="ADAL" clId="{543190B7-877F-4928-8AD8-2C5B8F6A7E78}" dt="2022-12-05T10:21:30.536" v="56"/>
          <ac:grpSpMkLst>
            <pc:docMk/>
            <pc:sldMk cId="4142075340" sldId="257"/>
            <ac:grpSpMk id="4" creationId="{9B78CF39-1536-63DA-F108-7716F3459FE7}"/>
          </ac:grpSpMkLst>
        </pc:grpChg>
        <pc:graphicFrameChg chg="add del mod">
          <ac:chgData name="NGUYEN PHAM ANH THU" userId="baf72463-252b-4d5f-a6ca-5a6327a9888d" providerId="ADAL" clId="{543190B7-877F-4928-8AD8-2C5B8F6A7E78}" dt="2022-12-05T10:18:48.113" v="12" actId="478"/>
          <ac:graphicFrameMkLst>
            <pc:docMk/>
            <pc:sldMk cId="4142075340" sldId="257"/>
            <ac:graphicFrameMk id="7" creationId="{ABB569BA-738D-F62E-95A9-9252EAF0C7DD}"/>
          </ac:graphicFrameMkLst>
        </pc:graphicFrameChg>
        <pc:picChg chg="mod">
          <ac:chgData name="NGUYEN PHAM ANH THU" userId="baf72463-252b-4d5f-a6ca-5a6327a9888d" providerId="ADAL" clId="{543190B7-877F-4928-8AD8-2C5B8F6A7E78}" dt="2022-12-05T10:21:55.149" v="61" actId="1076"/>
          <ac:picMkLst>
            <pc:docMk/>
            <pc:sldMk cId="4142075340" sldId="257"/>
            <ac:picMk id="9" creationId="{2EB9EB86-4688-FA63-1E8E-3CD6726A2BF3}"/>
          </ac:picMkLst>
        </pc:picChg>
        <pc:picChg chg="mod">
          <ac:chgData name="NGUYEN PHAM ANH THU" userId="baf72463-252b-4d5f-a6ca-5a6327a9888d" providerId="ADAL" clId="{543190B7-877F-4928-8AD8-2C5B8F6A7E78}" dt="2022-12-05T10:21:30.536" v="56"/>
          <ac:picMkLst>
            <pc:docMk/>
            <pc:sldMk cId="4142075340" sldId="257"/>
            <ac:picMk id="10" creationId="{01501A3B-4C87-E7E5-3138-A9C991555C50}"/>
          </ac:picMkLst>
        </pc:picChg>
      </pc:sldChg>
      <pc:sldChg chg="modAnim">
        <pc:chgData name="NGUYEN PHAM ANH THU" userId="baf72463-252b-4d5f-a6ca-5a6327a9888d" providerId="ADAL" clId="{543190B7-877F-4928-8AD8-2C5B8F6A7E78}" dt="2022-12-05T10:24:37.114" v="98"/>
        <pc:sldMkLst>
          <pc:docMk/>
          <pc:sldMk cId="3699157232" sldId="258"/>
        </pc:sldMkLst>
      </pc:sldChg>
      <pc:sldChg chg="addSp delSp modSp add mod modAnim">
        <pc:chgData name="NGUYEN PHAM ANH THU" userId="baf72463-252b-4d5f-a6ca-5a6327a9888d" providerId="ADAL" clId="{543190B7-877F-4928-8AD8-2C5B8F6A7E78}" dt="2022-12-05T10:32:34.438" v="333" actId="207"/>
        <pc:sldMkLst>
          <pc:docMk/>
          <pc:sldMk cId="692401181" sldId="259"/>
        </pc:sldMkLst>
        <pc:spChg chg="add del">
          <ac:chgData name="NGUYEN PHAM ANH THU" userId="baf72463-252b-4d5f-a6ca-5a6327a9888d" providerId="ADAL" clId="{543190B7-877F-4928-8AD8-2C5B8F6A7E78}" dt="2022-12-05T10:22:29.069" v="69" actId="478"/>
          <ac:spMkLst>
            <pc:docMk/>
            <pc:sldMk cId="692401181" sldId="259"/>
            <ac:spMk id="3" creationId="{C5A9396E-E933-0CA3-BCEC-D77AFC631C4B}"/>
          </ac:spMkLst>
        </pc:spChg>
        <pc:spChg chg="add mod">
          <ac:chgData name="NGUYEN PHAM ANH THU" userId="baf72463-252b-4d5f-a6ca-5a6327a9888d" providerId="ADAL" clId="{543190B7-877F-4928-8AD8-2C5B8F6A7E78}" dt="2022-12-05T10:23:58.709" v="94" actId="164"/>
          <ac:spMkLst>
            <pc:docMk/>
            <pc:sldMk cId="692401181" sldId="259"/>
            <ac:spMk id="4" creationId="{4337F77B-9941-B712-005E-D65F2993FB57}"/>
          </ac:spMkLst>
        </pc:spChg>
        <pc:spChg chg="mod">
          <ac:chgData name="NGUYEN PHAM ANH THU" userId="baf72463-252b-4d5f-a6ca-5a6327a9888d" providerId="ADAL" clId="{543190B7-877F-4928-8AD8-2C5B8F6A7E78}" dt="2022-12-05T10:32:34.438" v="333" actId="207"/>
          <ac:spMkLst>
            <pc:docMk/>
            <pc:sldMk cId="692401181" sldId="259"/>
            <ac:spMk id="6" creationId="{0F7DA63B-C716-BAFE-50EA-B75408294C74}"/>
          </ac:spMkLst>
        </pc:spChg>
        <pc:grpChg chg="add mod">
          <ac:chgData name="NGUYEN PHAM ANH THU" userId="baf72463-252b-4d5f-a6ca-5a6327a9888d" providerId="ADAL" clId="{543190B7-877F-4928-8AD8-2C5B8F6A7E78}" dt="2022-12-05T10:23:58.709" v="94" actId="164"/>
          <ac:grpSpMkLst>
            <pc:docMk/>
            <pc:sldMk cId="692401181" sldId="259"/>
            <ac:grpSpMk id="8" creationId="{063F3ED2-C5AE-226E-49C9-C5C042BBB529}"/>
          </ac:grpSpMkLst>
        </pc:grpChg>
        <pc:picChg chg="add mod">
          <ac:chgData name="NGUYEN PHAM ANH THU" userId="baf72463-252b-4d5f-a6ca-5a6327a9888d" providerId="ADAL" clId="{543190B7-877F-4928-8AD8-2C5B8F6A7E78}" dt="2022-12-05T10:23:58.709" v="94" actId="164"/>
          <ac:picMkLst>
            <pc:docMk/>
            <pc:sldMk cId="692401181" sldId="259"/>
            <ac:picMk id="7" creationId="{39258445-9F36-A052-EAAE-11699C2D53F1}"/>
          </ac:picMkLst>
        </pc:picChg>
      </pc:sldChg>
      <pc:sldChg chg="modSp add ord">
        <pc:chgData name="NGUYEN PHAM ANH THU" userId="baf72463-252b-4d5f-a6ca-5a6327a9888d" providerId="ADAL" clId="{543190B7-877F-4928-8AD8-2C5B8F6A7E78}" dt="2022-12-05T10:25:05.518" v="147" actId="20577"/>
        <pc:sldMkLst>
          <pc:docMk/>
          <pc:sldMk cId="3708595383" sldId="260"/>
        </pc:sldMkLst>
        <pc:spChg chg="mod">
          <ac:chgData name="NGUYEN PHAM ANH THU" userId="baf72463-252b-4d5f-a6ca-5a6327a9888d" providerId="ADAL" clId="{543190B7-877F-4928-8AD8-2C5B8F6A7E78}" dt="2022-12-05T10:25:05.518" v="147" actId="20577"/>
          <ac:spMkLst>
            <pc:docMk/>
            <pc:sldMk cId="3708595383" sldId="260"/>
            <ac:spMk id="14" creationId="{5F316E5A-6BD5-D4F4-88A8-3ABAEBC0018B}"/>
          </ac:spMkLst>
        </pc:spChg>
      </pc:sldChg>
      <pc:sldChg chg="addSp delSp modSp add mod ord delAnim modAnim">
        <pc:chgData name="NGUYEN PHAM ANH THU" userId="baf72463-252b-4d5f-a6ca-5a6327a9888d" providerId="ADAL" clId="{543190B7-877F-4928-8AD8-2C5B8F6A7E78}" dt="2022-12-05T10:38:29.952" v="919" actId="1076"/>
        <pc:sldMkLst>
          <pc:docMk/>
          <pc:sldMk cId="2663122164" sldId="261"/>
        </pc:sldMkLst>
        <pc:spChg chg="mod">
          <ac:chgData name="NGUYEN PHAM ANH THU" userId="baf72463-252b-4d5f-a6ca-5a6327a9888d" providerId="ADAL" clId="{543190B7-877F-4928-8AD8-2C5B8F6A7E78}" dt="2022-12-05T10:32:37.772" v="334" actId="207"/>
          <ac:spMkLst>
            <pc:docMk/>
            <pc:sldMk cId="2663122164" sldId="261"/>
            <ac:spMk id="6" creationId="{0F7DA63B-C716-BAFE-50EA-B75408294C74}"/>
          </ac:spMkLst>
        </pc:spChg>
        <pc:spChg chg="add mod">
          <ac:chgData name="NGUYEN PHAM ANH THU" userId="baf72463-252b-4d5f-a6ca-5a6327a9888d" providerId="ADAL" clId="{543190B7-877F-4928-8AD8-2C5B8F6A7E78}" dt="2022-12-05T10:38:11.690" v="914" actId="14100"/>
          <ac:spMkLst>
            <pc:docMk/>
            <pc:sldMk cId="2663122164" sldId="261"/>
            <ac:spMk id="7" creationId="{BB6DD67B-C538-DF7B-58A0-8A723C064E80}"/>
          </ac:spMkLst>
        </pc:spChg>
        <pc:grpChg chg="del">
          <ac:chgData name="NGUYEN PHAM ANH THU" userId="baf72463-252b-4d5f-a6ca-5a6327a9888d" providerId="ADAL" clId="{543190B7-877F-4928-8AD8-2C5B8F6A7E78}" dt="2022-12-05T10:30:51.286" v="166" actId="478"/>
          <ac:grpSpMkLst>
            <pc:docMk/>
            <pc:sldMk cId="2663122164" sldId="261"/>
            <ac:grpSpMk id="2" creationId="{E0245B37-A82F-0D56-1B3B-4CCA1E0CE382}"/>
          </ac:grpSpMkLst>
        </pc:grpChg>
        <pc:picChg chg="add mod">
          <ac:chgData name="NGUYEN PHAM ANH THU" userId="baf72463-252b-4d5f-a6ca-5a6327a9888d" providerId="ADAL" clId="{543190B7-877F-4928-8AD8-2C5B8F6A7E78}" dt="2022-12-05T10:38:29.952" v="919" actId="1076"/>
          <ac:picMkLst>
            <pc:docMk/>
            <pc:sldMk cId="2663122164" sldId="261"/>
            <ac:picMk id="8" creationId="{6859124F-1ADA-7BD8-ACB0-D32B5AEDC7A1}"/>
          </ac:picMkLst>
        </pc:picChg>
      </pc:sldChg>
      <pc:sldChg chg="addSp delSp modSp add mod modAnim">
        <pc:chgData name="NGUYEN PHAM ANH THU" userId="baf72463-252b-4d5f-a6ca-5a6327a9888d" providerId="ADAL" clId="{543190B7-877F-4928-8AD8-2C5B8F6A7E78}" dt="2022-12-05T10:35:29.404" v="605" actId="1076"/>
        <pc:sldMkLst>
          <pc:docMk/>
          <pc:sldMk cId="2500730322" sldId="262"/>
        </pc:sldMkLst>
        <pc:spChg chg="mod">
          <ac:chgData name="NGUYEN PHAM ANH THU" userId="baf72463-252b-4d5f-a6ca-5a6327a9888d" providerId="ADAL" clId="{543190B7-877F-4928-8AD8-2C5B8F6A7E78}" dt="2022-12-05T10:34:09.497" v="519" actId="14100"/>
          <ac:spMkLst>
            <pc:docMk/>
            <pc:sldMk cId="2500730322" sldId="262"/>
            <ac:spMk id="3" creationId="{AEE95168-21C4-9B9B-5054-EF825F54812E}"/>
          </ac:spMkLst>
        </pc:spChg>
        <pc:spChg chg="mod">
          <ac:chgData name="NGUYEN PHAM ANH THU" userId="baf72463-252b-4d5f-a6ca-5a6327a9888d" providerId="ADAL" clId="{543190B7-877F-4928-8AD8-2C5B8F6A7E78}" dt="2022-12-05T10:35:21.425" v="603" actId="14100"/>
          <ac:spMkLst>
            <pc:docMk/>
            <pc:sldMk cId="2500730322" sldId="262"/>
            <ac:spMk id="6" creationId="{0F7DA63B-C716-BAFE-50EA-B75408294C74}"/>
          </ac:spMkLst>
        </pc:spChg>
        <pc:spChg chg="del">
          <ac:chgData name="NGUYEN PHAM ANH THU" userId="baf72463-252b-4d5f-a6ca-5a6327a9888d" providerId="ADAL" clId="{543190B7-877F-4928-8AD8-2C5B8F6A7E78}" dt="2022-12-05T10:33:06.159" v="337" actId="478"/>
          <ac:spMkLst>
            <pc:docMk/>
            <pc:sldMk cId="2500730322" sldId="262"/>
            <ac:spMk id="7" creationId="{BB6DD67B-C538-DF7B-58A0-8A723C064E80}"/>
          </ac:spMkLst>
        </pc:spChg>
        <pc:spChg chg="mod">
          <ac:chgData name="NGUYEN PHAM ANH THU" userId="baf72463-252b-4d5f-a6ca-5a6327a9888d" providerId="ADAL" clId="{543190B7-877F-4928-8AD8-2C5B8F6A7E78}" dt="2022-12-05T10:34:58.551" v="598" actId="14100"/>
          <ac:spMkLst>
            <pc:docMk/>
            <pc:sldMk cId="2500730322" sldId="262"/>
            <ac:spMk id="9" creationId="{9DA25018-1C7C-6195-D799-0B9E388DCE94}"/>
          </ac:spMkLst>
        </pc:spChg>
        <pc:grpChg chg="add mod">
          <ac:chgData name="NGUYEN PHAM ANH THU" userId="baf72463-252b-4d5f-a6ca-5a6327a9888d" providerId="ADAL" clId="{543190B7-877F-4928-8AD8-2C5B8F6A7E78}" dt="2022-12-05T10:35:26.543" v="604" actId="1076"/>
          <ac:grpSpMkLst>
            <pc:docMk/>
            <pc:sldMk cId="2500730322" sldId="262"/>
            <ac:grpSpMk id="2" creationId="{25899C66-7974-5ABE-4A23-761C7AC5DAA9}"/>
          </ac:grpSpMkLst>
        </pc:grpChg>
        <pc:grpChg chg="add mod">
          <ac:chgData name="NGUYEN PHAM ANH THU" userId="baf72463-252b-4d5f-a6ca-5a6327a9888d" providerId="ADAL" clId="{543190B7-877F-4928-8AD8-2C5B8F6A7E78}" dt="2022-12-05T10:35:29.404" v="605" actId="1076"/>
          <ac:grpSpMkLst>
            <pc:docMk/>
            <pc:sldMk cId="2500730322" sldId="262"/>
            <ac:grpSpMk id="8" creationId="{8DF56A54-DF1E-1920-875E-7A208CFB4241}"/>
          </ac:grpSpMkLst>
        </pc:grpChg>
        <pc:picChg chg="mod">
          <ac:chgData name="NGUYEN PHAM ANH THU" userId="baf72463-252b-4d5f-a6ca-5a6327a9888d" providerId="ADAL" clId="{543190B7-877F-4928-8AD8-2C5B8F6A7E78}" dt="2022-12-05T10:33:17.820" v="338"/>
          <ac:picMkLst>
            <pc:docMk/>
            <pc:sldMk cId="2500730322" sldId="262"/>
            <ac:picMk id="4" creationId="{B04492E7-ECF0-F3E9-269B-025865AE93B6}"/>
          </ac:picMkLst>
        </pc:picChg>
        <pc:picChg chg="mod">
          <ac:chgData name="NGUYEN PHAM ANH THU" userId="baf72463-252b-4d5f-a6ca-5a6327a9888d" providerId="ADAL" clId="{543190B7-877F-4928-8AD8-2C5B8F6A7E78}" dt="2022-12-05T10:33:17.820" v="338"/>
          <ac:picMkLst>
            <pc:docMk/>
            <pc:sldMk cId="2500730322" sldId="262"/>
            <ac:picMk id="10" creationId="{B7AD63A4-AACE-8133-C908-AD06185F780D}"/>
          </ac:picMkLst>
        </pc:picChg>
      </pc:sldChg>
      <pc:sldChg chg="modSp add mod">
        <pc:chgData name="NGUYEN PHAM ANH THU" userId="baf72463-252b-4d5f-a6ca-5a6327a9888d" providerId="ADAL" clId="{543190B7-877F-4928-8AD8-2C5B8F6A7E78}" dt="2022-12-05T10:36:33.836" v="734" actId="1076"/>
        <pc:sldMkLst>
          <pc:docMk/>
          <pc:sldMk cId="288414905" sldId="263"/>
        </pc:sldMkLst>
        <pc:spChg chg="mod">
          <ac:chgData name="NGUYEN PHAM ANH THU" userId="baf72463-252b-4d5f-a6ca-5a6327a9888d" providerId="ADAL" clId="{543190B7-877F-4928-8AD8-2C5B8F6A7E78}" dt="2022-12-05T10:36:01.839" v="670" actId="20577"/>
          <ac:spMkLst>
            <pc:docMk/>
            <pc:sldMk cId="288414905" sldId="263"/>
            <ac:spMk id="3" creationId="{AEE95168-21C4-9B9B-5054-EF825F54812E}"/>
          </ac:spMkLst>
        </pc:spChg>
        <pc:spChg chg="mod">
          <ac:chgData name="NGUYEN PHAM ANH THU" userId="baf72463-252b-4d5f-a6ca-5a6327a9888d" providerId="ADAL" clId="{543190B7-877F-4928-8AD8-2C5B8F6A7E78}" dt="2022-12-05T10:36:29.467" v="733" actId="14100"/>
          <ac:spMkLst>
            <pc:docMk/>
            <pc:sldMk cId="288414905" sldId="263"/>
            <ac:spMk id="9" creationId="{9DA25018-1C7C-6195-D799-0B9E388DCE94}"/>
          </ac:spMkLst>
        </pc:spChg>
        <pc:grpChg chg="mod">
          <ac:chgData name="NGUYEN PHAM ANH THU" userId="baf72463-252b-4d5f-a6ca-5a6327a9888d" providerId="ADAL" clId="{543190B7-877F-4928-8AD8-2C5B8F6A7E78}" dt="2022-12-05T10:36:33.836" v="734" actId="1076"/>
          <ac:grpSpMkLst>
            <pc:docMk/>
            <pc:sldMk cId="288414905" sldId="263"/>
            <ac:grpSpMk id="8" creationId="{8DF56A54-DF1E-1920-875E-7A208CFB4241}"/>
          </ac:grpSpMkLst>
        </pc:grpChg>
      </pc:sldChg>
      <pc:sldChg chg="modSp add mod">
        <pc:chgData name="NGUYEN PHAM ANH THU" userId="baf72463-252b-4d5f-a6ca-5a6327a9888d" providerId="ADAL" clId="{543190B7-877F-4928-8AD8-2C5B8F6A7E78}" dt="2022-12-05T10:37:33.894" v="903" actId="1076"/>
        <pc:sldMkLst>
          <pc:docMk/>
          <pc:sldMk cId="3896163582" sldId="264"/>
        </pc:sldMkLst>
        <pc:spChg chg="mod">
          <ac:chgData name="NGUYEN PHAM ANH THU" userId="baf72463-252b-4d5f-a6ca-5a6327a9888d" providerId="ADAL" clId="{543190B7-877F-4928-8AD8-2C5B8F6A7E78}" dt="2022-12-05T10:37:23.371" v="899" actId="14100"/>
          <ac:spMkLst>
            <pc:docMk/>
            <pc:sldMk cId="3896163582" sldId="264"/>
            <ac:spMk id="3" creationId="{AEE95168-21C4-9B9B-5054-EF825F54812E}"/>
          </ac:spMkLst>
        </pc:spChg>
        <pc:spChg chg="mod">
          <ac:chgData name="NGUYEN PHAM ANH THU" userId="baf72463-252b-4d5f-a6ca-5a6327a9888d" providerId="ADAL" clId="{543190B7-877F-4928-8AD8-2C5B8F6A7E78}" dt="2022-12-05T10:37:30.383" v="902" actId="14100"/>
          <ac:spMkLst>
            <pc:docMk/>
            <pc:sldMk cId="3896163582" sldId="264"/>
            <ac:spMk id="9" creationId="{9DA25018-1C7C-6195-D799-0B9E388DCE94}"/>
          </ac:spMkLst>
        </pc:spChg>
        <pc:grpChg chg="mod">
          <ac:chgData name="NGUYEN PHAM ANH THU" userId="baf72463-252b-4d5f-a6ca-5a6327a9888d" providerId="ADAL" clId="{543190B7-877F-4928-8AD8-2C5B8F6A7E78}" dt="2022-12-05T10:37:27.555" v="901" actId="1076"/>
          <ac:grpSpMkLst>
            <pc:docMk/>
            <pc:sldMk cId="3896163582" sldId="264"/>
            <ac:grpSpMk id="2" creationId="{25899C66-7974-5ABE-4A23-761C7AC5DAA9}"/>
          </ac:grpSpMkLst>
        </pc:grpChg>
        <pc:grpChg chg="mod">
          <ac:chgData name="NGUYEN PHAM ANH THU" userId="baf72463-252b-4d5f-a6ca-5a6327a9888d" providerId="ADAL" clId="{543190B7-877F-4928-8AD8-2C5B8F6A7E78}" dt="2022-12-05T10:37:33.894" v="903" actId="1076"/>
          <ac:grpSpMkLst>
            <pc:docMk/>
            <pc:sldMk cId="3896163582" sldId="264"/>
            <ac:grpSpMk id="8" creationId="{8DF56A54-DF1E-1920-875E-7A208CFB4241}"/>
          </ac:grpSpMkLst>
        </pc:grpChg>
      </pc:sldChg>
      <pc:sldChg chg="addSp modSp add mod ord modAnim">
        <pc:chgData name="NGUYEN PHAM ANH THU" userId="baf72463-252b-4d5f-a6ca-5a6327a9888d" providerId="ADAL" clId="{543190B7-877F-4928-8AD8-2C5B8F6A7E78}" dt="2022-12-05T10:39:40.504" v="945"/>
        <pc:sldMkLst>
          <pc:docMk/>
          <pc:sldMk cId="3554093534" sldId="265"/>
        </pc:sldMkLst>
        <pc:spChg chg="mod">
          <ac:chgData name="NGUYEN PHAM ANH THU" userId="baf72463-252b-4d5f-a6ca-5a6327a9888d" providerId="ADAL" clId="{543190B7-877F-4928-8AD8-2C5B8F6A7E78}" dt="2022-12-05T10:37:49.106" v="907" actId="20577"/>
          <ac:spMkLst>
            <pc:docMk/>
            <pc:sldMk cId="3554093534" sldId="265"/>
            <ac:spMk id="6" creationId="{0F7DA63B-C716-BAFE-50EA-B75408294C74}"/>
          </ac:spMkLst>
        </pc:spChg>
        <pc:spChg chg="mod">
          <ac:chgData name="NGUYEN PHAM ANH THU" userId="baf72463-252b-4d5f-a6ca-5a6327a9888d" providerId="ADAL" clId="{543190B7-877F-4928-8AD8-2C5B8F6A7E78}" dt="2022-12-05T10:39:20.959" v="943" actId="14100"/>
          <ac:spMkLst>
            <pc:docMk/>
            <pc:sldMk cId="3554093534" sldId="265"/>
            <ac:spMk id="7" creationId="{BB6DD67B-C538-DF7B-58A0-8A723C064E80}"/>
          </ac:spMkLst>
        </pc:spChg>
        <pc:picChg chg="add mod">
          <ac:chgData name="NGUYEN PHAM ANH THU" userId="baf72463-252b-4d5f-a6ca-5a6327a9888d" providerId="ADAL" clId="{543190B7-877F-4928-8AD8-2C5B8F6A7E78}" dt="2022-12-05T10:39:26.201" v="944"/>
          <ac:picMkLst>
            <pc:docMk/>
            <pc:sldMk cId="3554093534" sldId="265"/>
            <ac:picMk id="2" creationId="{9360238E-7960-D3D4-0937-F9D916373B5A}"/>
          </ac:picMkLst>
        </pc:picChg>
      </pc:sldChg>
      <pc:sldChg chg="addSp modSp add mod ord modAnim">
        <pc:chgData name="NGUYEN PHAM ANH THU" userId="baf72463-252b-4d5f-a6ca-5a6327a9888d" providerId="ADAL" clId="{543190B7-877F-4928-8AD8-2C5B8F6A7E78}" dt="2022-12-05T10:39:59.326" v="946"/>
        <pc:sldMkLst>
          <pc:docMk/>
          <pc:sldMk cId="3011734143" sldId="266"/>
        </pc:sldMkLst>
        <pc:spChg chg="mod">
          <ac:chgData name="NGUYEN PHAM ANH THU" userId="baf72463-252b-4d5f-a6ca-5a6327a9888d" providerId="ADAL" clId="{543190B7-877F-4928-8AD8-2C5B8F6A7E78}" dt="2022-12-05T10:39:59.326" v="946"/>
          <ac:spMkLst>
            <pc:docMk/>
            <pc:sldMk cId="3011734143" sldId="266"/>
            <ac:spMk id="3" creationId="{72C76A84-1577-9F3D-0AAD-5B2E0055E58E}"/>
          </ac:spMkLst>
        </pc:spChg>
        <pc:spChg chg="mod">
          <ac:chgData name="NGUYEN PHAM ANH THU" userId="baf72463-252b-4d5f-a6ca-5a6327a9888d" providerId="ADAL" clId="{543190B7-877F-4928-8AD8-2C5B8F6A7E78}" dt="2022-12-05T10:38:07.714" v="913" actId="14100"/>
          <ac:spMkLst>
            <pc:docMk/>
            <pc:sldMk cId="3011734143" sldId="266"/>
            <ac:spMk id="7" creationId="{BB6DD67B-C538-DF7B-58A0-8A723C064E80}"/>
          </ac:spMkLst>
        </pc:spChg>
        <pc:grpChg chg="add mod">
          <ac:chgData name="NGUYEN PHAM ANH THU" userId="baf72463-252b-4d5f-a6ca-5a6327a9888d" providerId="ADAL" clId="{543190B7-877F-4928-8AD8-2C5B8F6A7E78}" dt="2022-12-05T10:39:59.326" v="946"/>
          <ac:grpSpMkLst>
            <pc:docMk/>
            <pc:sldMk cId="3011734143" sldId="266"/>
            <ac:grpSpMk id="2" creationId="{5BCCA330-1EC0-605E-9540-AE865E8BB3A3}"/>
          </ac:grpSpMkLst>
        </pc:grpChg>
        <pc:grpChg chg="mod">
          <ac:chgData name="NGUYEN PHAM ANH THU" userId="baf72463-252b-4d5f-a6ca-5a6327a9888d" providerId="ADAL" clId="{543190B7-877F-4928-8AD8-2C5B8F6A7E78}" dt="2022-12-05T10:39:59.326" v="946"/>
          <ac:grpSpMkLst>
            <pc:docMk/>
            <pc:sldMk cId="3011734143" sldId="266"/>
            <ac:grpSpMk id="4" creationId="{331FC1C0-37F7-7553-E6DB-8C610D5C257C}"/>
          </ac:grpSpMkLst>
        </pc:grpChg>
        <pc:picChg chg="mod">
          <ac:chgData name="NGUYEN PHAM ANH THU" userId="baf72463-252b-4d5f-a6ca-5a6327a9888d" providerId="ADAL" clId="{543190B7-877F-4928-8AD8-2C5B8F6A7E78}" dt="2022-12-05T10:39:59.326" v="946"/>
          <ac:picMkLst>
            <pc:docMk/>
            <pc:sldMk cId="3011734143" sldId="266"/>
            <ac:picMk id="8" creationId="{EB93474F-5915-EED4-434D-27F01CAD4F71}"/>
          </ac:picMkLst>
        </pc:picChg>
        <pc:picChg chg="mod">
          <ac:chgData name="NGUYEN PHAM ANH THU" userId="baf72463-252b-4d5f-a6ca-5a6327a9888d" providerId="ADAL" clId="{543190B7-877F-4928-8AD8-2C5B8F6A7E78}" dt="2022-12-05T10:39:59.326" v="946"/>
          <ac:picMkLst>
            <pc:docMk/>
            <pc:sldMk cId="3011734143" sldId="266"/>
            <ac:picMk id="9" creationId="{10FB33AB-9B3B-07DA-0A1C-21DC81896271}"/>
          </ac:picMkLst>
        </pc:picChg>
      </pc:sldChg>
      <pc:sldChg chg="addSp delSp modSp add mod">
        <pc:chgData name="NGUYEN PHAM ANH THU" userId="baf72463-252b-4d5f-a6ca-5a6327a9888d" providerId="ADAL" clId="{543190B7-877F-4928-8AD8-2C5B8F6A7E78}" dt="2022-12-05T10:44:46.432" v="972" actId="14861"/>
        <pc:sldMkLst>
          <pc:docMk/>
          <pc:sldMk cId="3100022005" sldId="267"/>
        </pc:sldMkLst>
        <pc:spChg chg="mod">
          <ac:chgData name="NGUYEN PHAM ANH THU" userId="baf72463-252b-4d5f-a6ca-5a6327a9888d" providerId="ADAL" clId="{543190B7-877F-4928-8AD8-2C5B8F6A7E78}" dt="2022-12-05T10:40:11.988" v="948"/>
          <ac:spMkLst>
            <pc:docMk/>
            <pc:sldMk cId="3100022005" sldId="267"/>
            <ac:spMk id="6" creationId="{0F7DA63B-C716-BAFE-50EA-B75408294C74}"/>
          </ac:spMkLst>
        </pc:spChg>
        <pc:spChg chg="mod">
          <ac:chgData name="NGUYEN PHAM ANH THU" userId="baf72463-252b-4d5f-a6ca-5a6327a9888d" providerId="ADAL" clId="{543190B7-877F-4928-8AD8-2C5B8F6A7E78}" dt="2022-12-05T10:40:33.545" v="958" actId="14100"/>
          <ac:spMkLst>
            <pc:docMk/>
            <pc:sldMk cId="3100022005" sldId="267"/>
            <ac:spMk id="7" creationId="{BB6DD67B-C538-DF7B-58A0-8A723C064E80}"/>
          </ac:spMkLst>
        </pc:spChg>
        <pc:picChg chg="del">
          <ac:chgData name="NGUYEN PHAM ANH THU" userId="baf72463-252b-4d5f-a6ca-5a6327a9888d" providerId="ADAL" clId="{543190B7-877F-4928-8AD8-2C5B8F6A7E78}" dt="2022-12-05T10:40:39.080" v="959" actId="478"/>
          <ac:picMkLst>
            <pc:docMk/>
            <pc:sldMk cId="3100022005" sldId="267"/>
            <ac:picMk id="2" creationId="{9360238E-7960-D3D4-0937-F9D916373B5A}"/>
          </ac:picMkLst>
        </pc:picChg>
        <pc:picChg chg="add del mod">
          <ac:chgData name="NGUYEN PHAM ANH THU" userId="baf72463-252b-4d5f-a6ca-5a6327a9888d" providerId="ADAL" clId="{543190B7-877F-4928-8AD8-2C5B8F6A7E78}" dt="2022-12-05T10:44:35.049" v="966" actId="478"/>
          <ac:picMkLst>
            <pc:docMk/>
            <pc:sldMk cId="3100022005" sldId="267"/>
            <ac:picMk id="3" creationId="{EDBC67A5-4BDD-0EAA-8EC0-933DDC91E221}"/>
          </ac:picMkLst>
        </pc:picChg>
        <pc:picChg chg="add mod">
          <ac:chgData name="NGUYEN PHAM ANH THU" userId="baf72463-252b-4d5f-a6ca-5a6327a9888d" providerId="ADAL" clId="{543190B7-877F-4928-8AD8-2C5B8F6A7E78}" dt="2022-12-05T10:44:46.432" v="972" actId="14861"/>
          <ac:picMkLst>
            <pc:docMk/>
            <pc:sldMk cId="3100022005" sldId="267"/>
            <ac:picMk id="8" creationId="{31A64185-104E-FECB-C2B4-206D4CBDBE18}"/>
          </ac:picMkLst>
        </pc:picChg>
      </pc:sldChg>
      <pc:sldChg chg="modSp add ord">
        <pc:chgData name="NGUYEN PHAM ANH THU" userId="baf72463-252b-4d5f-a6ca-5a6327a9888d" providerId="ADAL" clId="{543190B7-877F-4928-8AD8-2C5B8F6A7E78}" dt="2022-12-05T10:45:15.567" v="1027" actId="20577"/>
        <pc:sldMkLst>
          <pc:docMk/>
          <pc:sldMk cId="153240233" sldId="268"/>
        </pc:sldMkLst>
        <pc:spChg chg="mod">
          <ac:chgData name="NGUYEN PHAM ANH THU" userId="baf72463-252b-4d5f-a6ca-5a6327a9888d" providerId="ADAL" clId="{543190B7-877F-4928-8AD8-2C5B8F6A7E78}" dt="2022-12-05T10:45:15.567" v="1027" actId="20577"/>
          <ac:spMkLst>
            <pc:docMk/>
            <pc:sldMk cId="153240233" sldId="268"/>
            <ac:spMk id="14" creationId="{5F316E5A-6BD5-D4F4-88A8-3ABAEBC0018B}"/>
          </ac:spMkLst>
        </pc:spChg>
      </pc:sldChg>
      <pc:sldChg chg="addSp delSp modSp add mod ord">
        <pc:chgData name="NGUYEN PHAM ANH THU" userId="baf72463-252b-4d5f-a6ca-5a6327a9888d" providerId="ADAL" clId="{543190B7-877F-4928-8AD8-2C5B8F6A7E78}" dt="2022-12-05T10:53:44.391" v="1083" actId="20577"/>
        <pc:sldMkLst>
          <pc:docMk/>
          <pc:sldMk cId="884692386" sldId="269"/>
        </pc:sldMkLst>
        <pc:spChg chg="mod">
          <ac:chgData name="NGUYEN PHAM ANH THU" userId="baf72463-252b-4d5f-a6ca-5a6327a9888d" providerId="ADAL" clId="{543190B7-877F-4928-8AD8-2C5B8F6A7E78}" dt="2022-12-05T10:53:44.391" v="1083" actId="20577"/>
          <ac:spMkLst>
            <pc:docMk/>
            <pc:sldMk cId="884692386" sldId="269"/>
            <ac:spMk id="6" creationId="{0F7DA63B-C716-BAFE-50EA-B75408294C74}"/>
          </ac:spMkLst>
        </pc:spChg>
        <pc:spChg chg="del">
          <ac:chgData name="NGUYEN PHAM ANH THU" userId="baf72463-252b-4d5f-a6ca-5a6327a9888d" providerId="ADAL" clId="{543190B7-877F-4928-8AD8-2C5B8F6A7E78}" dt="2022-12-05T10:46:46.327" v="1036" actId="478"/>
          <ac:spMkLst>
            <pc:docMk/>
            <pc:sldMk cId="884692386" sldId="269"/>
            <ac:spMk id="7" creationId="{BB6DD67B-C538-DF7B-58A0-8A723C064E80}"/>
          </ac:spMkLst>
        </pc:spChg>
        <pc:picChg chg="add mod">
          <ac:chgData name="NGUYEN PHAM ANH THU" userId="baf72463-252b-4d5f-a6ca-5a6327a9888d" providerId="ADAL" clId="{543190B7-877F-4928-8AD8-2C5B8F6A7E78}" dt="2022-12-05T10:53:03.870" v="1070" actId="14861"/>
          <ac:picMkLst>
            <pc:docMk/>
            <pc:sldMk cId="884692386" sldId="269"/>
            <ac:picMk id="3" creationId="{25B86D46-9F59-7294-7A2E-284F990E17C2}"/>
          </ac:picMkLst>
        </pc:picChg>
        <pc:picChg chg="mod">
          <ac:chgData name="NGUYEN PHAM ANH THU" userId="baf72463-252b-4d5f-a6ca-5a6327a9888d" providerId="ADAL" clId="{543190B7-877F-4928-8AD8-2C5B8F6A7E78}" dt="2022-12-05T10:53:03.870" v="1070" actId="14861"/>
          <ac:picMkLst>
            <pc:docMk/>
            <pc:sldMk cId="884692386" sldId="269"/>
            <ac:picMk id="8" creationId="{6859124F-1ADA-7BD8-ACB0-D32B5AEDC7A1}"/>
          </ac:picMkLst>
        </pc:picChg>
        <pc:picChg chg="add mod">
          <ac:chgData name="NGUYEN PHAM ANH THU" userId="baf72463-252b-4d5f-a6ca-5a6327a9888d" providerId="ADAL" clId="{543190B7-877F-4928-8AD8-2C5B8F6A7E78}" dt="2022-12-05T10:53:03.870" v="1070" actId="14861"/>
          <ac:picMkLst>
            <pc:docMk/>
            <pc:sldMk cId="884692386" sldId="269"/>
            <ac:picMk id="9" creationId="{A6C854F9-93C8-FC6F-6910-158310A25998}"/>
          </ac:picMkLst>
        </pc:picChg>
        <pc:picChg chg="add mod">
          <ac:chgData name="NGUYEN PHAM ANH THU" userId="baf72463-252b-4d5f-a6ca-5a6327a9888d" providerId="ADAL" clId="{543190B7-877F-4928-8AD8-2C5B8F6A7E78}" dt="2022-12-05T10:53:03.870" v="1070" actId="14861"/>
          <ac:picMkLst>
            <pc:docMk/>
            <pc:sldMk cId="884692386" sldId="269"/>
            <ac:picMk id="11" creationId="{76D9516C-5D70-5521-9348-5733DD5527BD}"/>
          </ac:picMkLst>
        </pc:picChg>
      </pc:sldChg>
      <pc:sldChg chg="addSp delSp modSp add mod ord">
        <pc:chgData name="NGUYEN PHAM ANH THU" userId="baf72463-252b-4d5f-a6ca-5a6327a9888d" providerId="ADAL" clId="{543190B7-877F-4928-8AD8-2C5B8F6A7E78}" dt="2022-12-05T10:54:05.873" v="1090" actId="1076"/>
        <pc:sldMkLst>
          <pc:docMk/>
          <pc:sldMk cId="2511829328" sldId="270"/>
        </pc:sldMkLst>
        <pc:spChg chg="mod">
          <ac:chgData name="NGUYEN PHAM ANH THU" userId="baf72463-252b-4d5f-a6ca-5a6327a9888d" providerId="ADAL" clId="{543190B7-877F-4928-8AD8-2C5B8F6A7E78}" dt="2022-12-05T10:53:50.994" v="1084"/>
          <ac:spMkLst>
            <pc:docMk/>
            <pc:sldMk cId="2511829328" sldId="270"/>
            <ac:spMk id="6" creationId="{0F7DA63B-C716-BAFE-50EA-B75408294C74}"/>
          </ac:spMkLst>
        </pc:spChg>
        <pc:spChg chg="mod">
          <ac:chgData name="NGUYEN PHAM ANH THU" userId="baf72463-252b-4d5f-a6ca-5a6327a9888d" providerId="ADAL" clId="{543190B7-877F-4928-8AD8-2C5B8F6A7E78}" dt="2022-12-05T10:53:54.318" v="1085" actId="1076"/>
          <ac:spMkLst>
            <pc:docMk/>
            <pc:sldMk cId="2511829328" sldId="270"/>
            <ac:spMk id="7" creationId="{BB6DD67B-C538-DF7B-58A0-8A723C064E80}"/>
          </ac:spMkLst>
        </pc:spChg>
        <pc:picChg chg="del">
          <ac:chgData name="NGUYEN PHAM ANH THU" userId="baf72463-252b-4d5f-a6ca-5a6327a9888d" providerId="ADAL" clId="{543190B7-877F-4928-8AD8-2C5B8F6A7E78}" dt="2022-12-05T10:53:59.458" v="1086" actId="478"/>
          <ac:picMkLst>
            <pc:docMk/>
            <pc:sldMk cId="2511829328" sldId="270"/>
            <ac:picMk id="2" creationId="{9360238E-7960-D3D4-0937-F9D916373B5A}"/>
          </ac:picMkLst>
        </pc:picChg>
        <pc:picChg chg="add mod">
          <ac:chgData name="NGUYEN PHAM ANH THU" userId="baf72463-252b-4d5f-a6ca-5a6327a9888d" providerId="ADAL" clId="{543190B7-877F-4928-8AD8-2C5B8F6A7E78}" dt="2022-12-05T10:54:05.873" v="1090" actId="1076"/>
          <ac:picMkLst>
            <pc:docMk/>
            <pc:sldMk cId="2511829328" sldId="270"/>
            <ac:picMk id="3" creationId="{37304955-C857-E83B-7710-9776E5958A13}"/>
          </ac:picMkLst>
        </pc:picChg>
      </pc:sldChg>
      <pc:sldChg chg="addSp delSp modSp add mod">
        <pc:chgData name="NGUYEN PHAM ANH THU" userId="baf72463-252b-4d5f-a6ca-5a6327a9888d" providerId="ADAL" clId="{543190B7-877F-4928-8AD8-2C5B8F6A7E78}" dt="2022-12-05T10:55:16.624" v="1111" actId="1076"/>
        <pc:sldMkLst>
          <pc:docMk/>
          <pc:sldMk cId="1794622210" sldId="271"/>
        </pc:sldMkLst>
        <pc:spChg chg="mod">
          <ac:chgData name="NGUYEN PHAM ANH THU" userId="baf72463-252b-4d5f-a6ca-5a6327a9888d" providerId="ADAL" clId="{543190B7-877F-4928-8AD8-2C5B8F6A7E78}" dt="2022-12-05T10:55:08.388" v="1109" actId="14100"/>
          <ac:spMkLst>
            <pc:docMk/>
            <pc:sldMk cId="1794622210" sldId="271"/>
            <ac:spMk id="6" creationId="{0F7DA63B-C716-BAFE-50EA-B75408294C74}"/>
          </ac:spMkLst>
        </pc:spChg>
        <pc:spChg chg="mod">
          <ac:chgData name="NGUYEN PHAM ANH THU" userId="baf72463-252b-4d5f-a6ca-5a6327a9888d" providerId="ADAL" clId="{543190B7-877F-4928-8AD8-2C5B8F6A7E78}" dt="2022-12-05T10:55:16.624" v="1111" actId="1076"/>
          <ac:spMkLst>
            <pc:docMk/>
            <pc:sldMk cId="1794622210" sldId="271"/>
            <ac:spMk id="7" creationId="{BB6DD67B-C538-DF7B-58A0-8A723C064E80}"/>
          </ac:spMkLst>
        </pc:spChg>
        <pc:picChg chg="add mod">
          <ac:chgData name="NGUYEN PHAM ANH THU" userId="baf72463-252b-4d5f-a6ca-5a6327a9888d" providerId="ADAL" clId="{543190B7-877F-4928-8AD8-2C5B8F6A7E78}" dt="2022-12-05T10:55:14.515" v="1110" actId="1076"/>
          <ac:picMkLst>
            <pc:docMk/>
            <pc:sldMk cId="1794622210" sldId="271"/>
            <ac:picMk id="2" creationId="{DF7CE0AD-5C58-E085-5142-94E6EDDBBC87}"/>
          </ac:picMkLst>
        </pc:picChg>
        <pc:picChg chg="del">
          <ac:chgData name="NGUYEN PHAM ANH THU" userId="baf72463-252b-4d5f-a6ca-5a6327a9888d" providerId="ADAL" clId="{543190B7-877F-4928-8AD8-2C5B8F6A7E78}" dt="2022-12-05T10:54:34.519" v="1099" actId="478"/>
          <ac:picMkLst>
            <pc:docMk/>
            <pc:sldMk cId="1794622210" sldId="271"/>
            <ac:picMk id="3" creationId="{37304955-C857-E83B-7710-9776E5958A13}"/>
          </ac:picMkLst>
        </pc:picChg>
      </pc:sldChg>
      <pc:sldChg chg="modSp add ord">
        <pc:chgData name="NGUYEN PHAM ANH THU" userId="baf72463-252b-4d5f-a6ca-5a6327a9888d" providerId="ADAL" clId="{543190B7-877F-4928-8AD8-2C5B8F6A7E78}" dt="2022-12-05T10:55:47.395" v="1138" actId="403"/>
        <pc:sldMkLst>
          <pc:docMk/>
          <pc:sldMk cId="3613648198" sldId="272"/>
        </pc:sldMkLst>
        <pc:spChg chg="mod">
          <ac:chgData name="NGUYEN PHAM ANH THU" userId="baf72463-252b-4d5f-a6ca-5a6327a9888d" providerId="ADAL" clId="{543190B7-877F-4928-8AD8-2C5B8F6A7E78}" dt="2022-12-05T10:55:47.395" v="1138" actId="403"/>
          <ac:spMkLst>
            <pc:docMk/>
            <pc:sldMk cId="3613648198" sldId="272"/>
            <ac:spMk id="14" creationId="{5F316E5A-6BD5-D4F4-88A8-3ABAEBC0018B}"/>
          </ac:spMkLst>
        </pc:spChg>
      </pc:sldChg>
      <pc:sldChg chg="addSp delSp modSp add mod ord delAnim">
        <pc:chgData name="NGUYEN PHAM ANH THU" userId="baf72463-252b-4d5f-a6ca-5a6327a9888d" providerId="ADAL" clId="{543190B7-877F-4928-8AD8-2C5B8F6A7E78}" dt="2022-12-05T10:57:16.106" v="1153" actId="1076"/>
        <pc:sldMkLst>
          <pc:docMk/>
          <pc:sldMk cId="4205871688" sldId="273"/>
        </pc:sldMkLst>
        <pc:spChg chg="mod">
          <ac:chgData name="NGUYEN PHAM ANH THU" userId="baf72463-252b-4d5f-a6ca-5a6327a9888d" providerId="ADAL" clId="{543190B7-877F-4928-8AD8-2C5B8F6A7E78}" dt="2022-12-05T10:56:26.563" v="1144" actId="20577"/>
          <ac:spMkLst>
            <pc:docMk/>
            <pc:sldMk cId="4205871688" sldId="273"/>
            <ac:spMk id="6" creationId="{0F7DA63B-C716-BAFE-50EA-B75408294C74}"/>
          </ac:spMkLst>
        </pc:spChg>
        <pc:spChg chg="del">
          <ac:chgData name="NGUYEN PHAM ANH THU" userId="baf72463-252b-4d5f-a6ca-5a6327a9888d" providerId="ADAL" clId="{543190B7-877F-4928-8AD8-2C5B8F6A7E78}" dt="2022-12-05T10:56:57.126" v="1146" actId="478"/>
          <ac:spMkLst>
            <pc:docMk/>
            <pc:sldMk cId="4205871688" sldId="273"/>
            <ac:spMk id="7" creationId="{BB6DD67B-C538-DF7B-58A0-8A723C064E80}"/>
          </ac:spMkLst>
        </pc:spChg>
        <pc:picChg chg="del">
          <ac:chgData name="NGUYEN PHAM ANH THU" userId="baf72463-252b-4d5f-a6ca-5a6327a9888d" providerId="ADAL" clId="{543190B7-877F-4928-8AD8-2C5B8F6A7E78}" dt="2022-12-05T10:56:56.131" v="1145" actId="478"/>
          <ac:picMkLst>
            <pc:docMk/>
            <pc:sldMk cId="4205871688" sldId="273"/>
            <ac:picMk id="2" creationId="{DF7CE0AD-5C58-E085-5142-94E6EDDBBC87}"/>
          </ac:picMkLst>
        </pc:picChg>
        <pc:picChg chg="add mod modCrop">
          <ac:chgData name="NGUYEN PHAM ANH THU" userId="baf72463-252b-4d5f-a6ca-5a6327a9888d" providerId="ADAL" clId="{543190B7-877F-4928-8AD8-2C5B8F6A7E78}" dt="2022-12-05T10:57:16.106" v="1153" actId="1076"/>
          <ac:picMkLst>
            <pc:docMk/>
            <pc:sldMk cId="4205871688" sldId="273"/>
            <ac:picMk id="4" creationId="{240C8FF0-C116-65D2-7F41-265A68630FDD}"/>
          </ac:picMkLst>
        </pc:picChg>
      </pc:sldChg>
      <pc:sldChg chg="addSp delSp modSp add mod ord">
        <pc:chgData name="NGUYEN PHAM ANH THU" userId="baf72463-252b-4d5f-a6ca-5a6327a9888d" providerId="ADAL" clId="{543190B7-877F-4928-8AD8-2C5B8F6A7E78}" dt="2022-12-05T11:03:52.446" v="1397" actId="1076"/>
        <pc:sldMkLst>
          <pc:docMk/>
          <pc:sldMk cId="3669427514" sldId="274"/>
        </pc:sldMkLst>
        <pc:spChg chg="add mod">
          <ac:chgData name="NGUYEN PHAM ANH THU" userId="baf72463-252b-4d5f-a6ca-5a6327a9888d" providerId="ADAL" clId="{543190B7-877F-4928-8AD8-2C5B8F6A7E78}" dt="2022-12-05T11:03:52.446" v="1397" actId="1076"/>
          <ac:spMkLst>
            <pc:docMk/>
            <pc:sldMk cId="3669427514" sldId="274"/>
            <ac:spMk id="3" creationId="{C818749A-84D3-18A9-8A01-26887F6BF447}"/>
          </ac:spMkLst>
        </pc:spChg>
        <pc:spChg chg="mod">
          <ac:chgData name="NGUYEN PHAM ANH THU" userId="baf72463-252b-4d5f-a6ca-5a6327a9888d" providerId="ADAL" clId="{543190B7-877F-4928-8AD8-2C5B8F6A7E78}" dt="2022-12-05T10:58:30.617" v="1178" actId="20577"/>
          <ac:spMkLst>
            <pc:docMk/>
            <pc:sldMk cId="3669427514" sldId="274"/>
            <ac:spMk id="6" creationId="{0F7DA63B-C716-BAFE-50EA-B75408294C74}"/>
          </ac:spMkLst>
        </pc:spChg>
        <pc:spChg chg="mod">
          <ac:chgData name="NGUYEN PHAM ANH THU" userId="baf72463-252b-4d5f-a6ca-5a6327a9888d" providerId="ADAL" clId="{543190B7-877F-4928-8AD8-2C5B8F6A7E78}" dt="2022-12-05T10:59:04.392" v="1194" actId="1076"/>
          <ac:spMkLst>
            <pc:docMk/>
            <pc:sldMk cId="3669427514" sldId="274"/>
            <ac:spMk id="7" creationId="{BB6DD67B-C538-DF7B-58A0-8A723C064E80}"/>
          </ac:spMkLst>
        </pc:spChg>
        <pc:picChg chg="del">
          <ac:chgData name="NGUYEN PHAM ANH THU" userId="baf72463-252b-4d5f-a6ca-5a6327a9888d" providerId="ADAL" clId="{543190B7-877F-4928-8AD8-2C5B8F6A7E78}" dt="2022-12-05T10:58:06.572" v="1171" actId="478"/>
          <ac:picMkLst>
            <pc:docMk/>
            <pc:sldMk cId="3669427514" sldId="274"/>
            <ac:picMk id="2" creationId="{DF7CE0AD-5C58-E085-5142-94E6EDDBBC87}"/>
          </ac:picMkLst>
        </pc:picChg>
      </pc:sldChg>
      <pc:sldChg chg="addSp modSp add mod">
        <pc:chgData name="NGUYEN PHAM ANH THU" userId="baf72463-252b-4d5f-a6ca-5a6327a9888d" providerId="ADAL" clId="{543190B7-877F-4928-8AD8-2C5B8F6A7E78}" dt="2022-12-05T11:03:58.132" v="1399" actId="1076"/>
        <pc:sldMkLst>
          <pc:docMk/>
          <pc:sldMk cId="29594657" sldId="275"/>
        </pc:sldMkLst>
        <pc:spChg chg="add mod">
          <ac:chgData name="NGUYEN PHAM ANH THU" userId="baf72463-252b-4d5f-a6ca-5a6327a9888d" providerId="ADAL" clId="{543190B7-877F-4928-8AD8-2C5B8F6A7E78}" dt="2022-12-05T11:03:58.132" v="1399" actId="1076"/>
          <ac:spMkLst>
            <pc:docMk/>
            <pc:sldMk cId="29594657" sldId="275"/>
            <ac:spMk id="2" creationId="{2A9C0571-CAC6-571D-FB2A-25B6D7B8D307}"/>
          </ac:spMkLst>
        </pc:spChg>
        <pc:spChg chg="mod">
          <ac:chgData name="NGUYEN PHAM ANH THU" userId="baf72463-252b-4d5f-a6ca-5a6327a9888d" providerId="ADAL" clId="{543190B7-877F-4928-8AD8-2C5B8F6A7E78}" dt="2022-12-05T11:02:38.924" v="1245" actId="14100"/>
          <ac:spMkLst>
            <pc:docMk/>
            <pc:sldMk cId="29594657" sldId="275"/>
            <ac:spMk id="7" creationId="{BB6DD67B-C538-DF7B-58A0-8A723C064E80}"/>
          </ac:spMkLst>
        </pc:spChg>
      </pc:sldChg>
      <pc:sldChg chg="addSp delSp modSp add mod modAnim">
        <pc:chgData name="NGUYEN PHAM ANH THU" userId="baf72463-252b-4d5f-a6ca-5a6327a9888d" providerId="ADAL" clId="{543190B7-877F-4928-8AD8-2C5B8F6A7E78}" dt="2022-12-05T11:02:24.570" v="1244" actId="404"/>
        <pc:sldMkLst>
          <pc:docMk/>
          <pc:sldMk cId="1968679676" sldId="276"/>
        </pc:sldMkLst>
        <pc:spChg chg="add del">
          <ac:chgData name="NGUYEN PHAM ANH THU" userId="baf72463-252b-4d5f-a6ca-5a6327a9888d" providerId="ADAL" clId="{543190B7-877F-4928-8AD8-2C5B8F6A7E78}" dt="2022-12-05T11:01:09.352" v="1208" actId="478"/>
          <ac:spMkLst>
            <pc:docMk/>
            <pc:sldMk cId="1968679676" sldId="276"/>
            <ac:spMk id="3" creationId="{ACC2CACF-D627-ECFA-FC78-51F3ECFB4822}"/>
          </ac:spMkLst>
        </pc:spChg>
        <pc:spChg chg="add mod">
          <ac:chgData name="NGUYEN PHAM ANH THU" userId="baf72463-252b-4d5f-a6ca-5a6327a9888d" providerId="ADAL" clId="{543190B7-877F-4928-8AD8-2C5B8F6A7E78}" dt="2022-12-05T11:02:24.570" v="1244" actId="404"/>
          <ac:spMkLst>
            <pc:docMk/>
            <pc:sldMk cId="1968679676" sldId="276"/>
            <ac:spMk id="7" creationId="{AD148CC0-F0BE-F712-8F12-5EF92742ED95}"/>
          </ac:spMkLst>
        </pc:spChg>
        <pc:spChg chg="mod">
          <ac:chgData name="NGUYEN PHAM ANH THU" userId="baf72463-252b-4d5f-a6ca-5a6327a9888d" providerId="ADAL" clId="{543190B7-877F-4928-8AD8-2C5B8F6A7E78}" dt="2022-12-05T11:02:07.505" v="1239"/>
          <ac:spMkLst>
            <pc:docMk/>
            <pc:sldMk cId="1968679676" sldId="276"/>
            <ac:spMk id="9" creationId="{5AFCA577-51FA-F075-0DA9-1A4043156865}"/>
          </ac:spMkLst>
        </pc:spChg>
        <pc:grpChg chg="add mod">
          <ac:chgData name="NGUYEN PHAM ANH THU" userId="baf72463-252b-4d5f-a6ca-5a6327a9888d" providerId="ADAL" clId="{543190B7-877F-4928-8AD8-2C5B8F6A7E78}" dt="2022-12-05T11:02:22.711" v="1243" actId="1076"/>
          <ac:grpSpMkLst>
            <pc:docMk/>
            <pc:sldMk cId="1968679676" sldId="276"/>
            <ac:grpSpMk id="8" creationId="{14F41DC9-C45C-5CA2-B41F-A2C689BCC65E}"/>
          </ac:grpSpMkLst>
        </pc:grpChg>
        <pc:grpChg chg="mod">
          <ac:chgData name="NGUYEN PHAM ANH THU" userId="baf72463-252b-4d5f-a6ca-5a6327a9888d" providerId="ADAL" clId="{543190B7-877F-4928-8AD8-2C5B8F6A7E78}" dt="2022-12-05T11:02:07.505" v="1239"/>
          <ac:grpSpMkLst>
            <pc:docMk/>
            <pc:sldMk cId="1968679676" sldId="276"/>
            <ac:grpSpMk id="10" creationId="{6FD4D932-0D89-ECC8-83CF-F1C29F6A5C71}"/>
          </ac:grpSpMkLst>
        </pc:grpChg>
        <pc:picChg chg="del">
          <ac:chgData name="NGUYEN PHAM ANH THU" userId="baf72463-252b-4d5f-a6ca-5a6327a9888d" providerId="ADAL" clId="{543190B7-877F-4928-8AD8-2C5B8F6A7E78}" dt="2022-12-05T11:00:56.802" v="1204" actId="478"/>
          <ac:picMkLst>
            <pc:docMk/>
            <pc:sldMk cId="1968679676" sldId="276"/>
            <ac:picMk id="4" creationId="{240C8FF0-C116-65D2-7F41-265A68630FDD}"/>
          </ac:picMkLst>
        </pc:picChg>
        <pc:picChg chg="mod">
          <ac:chgData name="NGUYEN PHAM ANH THU" userId="baf72463-252b-4d5f-a6ca-5a6327a9888d" providerId="ADAL" clId="{543190B7-877F-4928-8AD8-2C5B8F6A7E78}" dt="2022-12-05T11:02:07.505" v="1239"/>
          <ac:picMkLst>
            <pc:docMk/>
            <pc:sldMk cId="1968679676" sldId="276"/>
            <ac:picMk id="11" creationId="{E114B472-5BF0-1482-5971-30B9E8397709}"/>
          </ac:picMkLst>
        </pc:picChg>
        <pc:picChg chg="mod">
          <ac:chgData name="NGUYEN PHAM ANH THU" userId="baf72463-252b-4d5f-a6ca-5a6327a9888d" providerId="ADAL" clId="{543190B7-877F-4928-8AD8-2C5B8F6A7E78}" dt="2022-12-05T11:02:07.505" v="1239"/>
          <ac:picMkLst>
            <pc:docMk/>
            <pc:sldMk cId="1968679676" sldId="276"/>
            <ac:picMk id="12" creationId="{A818338E-AA0B-7DA8-35B9-B4D9A47070A8}"/>
          </ac:picMkLst>
        </pc:picChg>
      </pc:sldChg>
      <pc:sldChg chg="add del">
        <pc:chgData name="NGUYEN PHAM ANH THU" userId="baf72463-252b-4d5f-a6ca-5a6327a9888d" providerId="ADAL" clId="{543190B7-877F-4928-8AD8-2C5B8F6A7E78}" dt="2022-12-05T11:04:27.302" v="1401" actId="47"/>
        <pc:sldMkLst>
          <pc:docMk/>
          <pc:sldMk cId="1496690103" sldId="277"/>
        </pc:sldMkLst>
      </pc:sldChg>
      <pc:sldChg chg="addSp delSp modSp add mod ord delAnim modAnim">
        <pc:chgData name="NGUYEN PHAM ANH THU" userId="baf72463-252b-4d5f-a6ca-5a6327a9888d" providerId="ADAL" clId="{543190B7-877F-4928-8AD8-2C5B8F6A7E78}" dt="2022-12-05T11:04:59.328" v="1417" actId="1076"/>
        <pc:sldMkLst>
          <pc:docMk/>
          <pc:sldMk cId="3019052791" sldId="277"/>
        </pc:sldMkLst>
        <pc:spChg chg="add mod">
          <ac:chgData name="NGUYEN PHAM ANH THU" userId="baf72463-252b-4d5f-a6ca-5a6327a9888d" providerId="ADAL" clId="{543190B7-877F-4928-8AD8-2C5B8F6A7E78}" dt="2022-12-05T11:04:40.957" v="1409" actId="1076"/>
          <ac:spMkLst>
            <pc:docMk/>
            <pc:sldMk cId="3019052791" sldId="277"/>
            <ac:spMk id="2" creationId="{D53A3D57-819D-BD98-9849-385C86480B0F}"/>
          </ac:spMkLst>
        </pc:spChg>
        <pc:spChg chg="add mod">
          <ac:chgData name="NGUYEN PHAM ANH THU" userId="baf72463-252b-4d5f-a6ca-5a6327a9888d" providerId="ADAL" clId="{543190B7-877F-4928-8AD8-2C5B8F6A7E78}" dt="2022-12-05T11:04:40.957" v="1409" actId="1076"/>
          <ac:spMkLst>
            <pc:docMk/>
            <pc:sldMk cId="3019052791" sldId="277"/>
            <ac:spMk id="3" creationId="{234CEA41-EE1B-DA46-3A79-C401C93CE38D}"/>
          </ac:spMkLst>
        </pc:spChg>
        <pc:spChg chg="add mod">
          <ac:chgData name="NGUYEN PHAM ANH THU" userId="baf72463-252b-4d5f-a6ca-5a6327a9888d" providerId="ADAL" clId="{543190B7-877F-4928-8AD8-2C5B8F6A7E78}" dt="2022-12-05T11:04:40.957" v="1409" actId="1076"/>
          <ac:spMkLst>
            <pc:docMk/>
            <pc:sldMk cId="3019052791" sldId="277"/>
            <ac:spMk id="4" creationId="{9951AE31-318F-3DF6-286C-EB78E38F6F6F}"/>
          </ac:spMkLst>
        </pc:spChg>
        <pc:spChg chg="add mod">
          <ac:chgData name="NGUYEN PHAM ANH THU" userId="baf72463-252b-4d5f-a6ca-5a6327a9888d" providerId="ADAL" clId="{543190B7-877F-4928-8AD8-2C5B8F6A7E78}" dt="2022-12-05T11:04:40.957" v="1409" actId="1076"/>
          <ac:spMkLst>
            <pc:docMk/>
            <pc:sldMk cId="3019052791" sldId="277"/>
            <ac:spMk id="7" creationId="{0FDB0C87-6279-4D61-2C76-7A65573E3275}"/>
          </ac:spMkLst>
        </pc:spChg>
        <pc:spChg chg="add mod">
          <ac:chgData name="NGUYEN PHAM ANH THU" userId="baf72463-252b-4d5f-a6ca-5a6327a9888d" providerId="ADAL" clId="{543190B7-877F-4928-8AD8-2C5B8F6A7E78}" dt="2022-12-05T11:04:40.957" v="1409" actId="1076"/>
          <ac:spMkLst>
            <pc:docMk/>
            <pc:sldMk cId="3019052791" sldId="277"/>
            <ac:spMk id="12" creationId="{06F07D94-6128-ECC2-5998-05666EF309DF}"/>
          </ac:spMkLst>
        </pc:spChg>
        <pc:spChg chg="del">
          <ac:chgData name="NGUYEN PHAM ANH THU" userId="baf72463-252b-4d5f-a6ca-5a6327a9888d" providerId="ADAL" clId="{543190B7-877F-4928-8AD8-2C5B8F6A7E78}" dt="2022-12-05T11:04:34.011" v="1405" actId="478"/>
          <ac:spMkLst>
            <pc:docMk/>
            <pc:sldMk cId="3019052791" sldId="277"/>
            <ac:spMk id="14" creationId="{5F316E5A-6BD5-D4F4-88A8-3ABAEBC0018B}"/>
          </ac:spMkLst>
        </pc:spChg>
        <pc:spChg chg="add mod">
          <ac:chgData name="NGUYEN PHAM ANH THU" userId="baf72463-252b-4d5f-a6ca-5a6327a9888d" providerId="ADAL" clId="{543190B7-877F-4928-8AD8-2C5B8F6A7E78}" dt="2022-12-05T11:04:40.957" v="1409" actId="1076"/>
          <ac:spMkLst>
            <pc:docMk/>
            <pc:sldMk cId="3019052791" sldId="277"/>
            <ac:spMk id="16" creationId="{6A424AFE-64A4-1563-E35B-E1B72869C446}"/>
          </ac:spMkLst>
        </pc:spChg>
        <pc:picChg chg="add mod">
          <ac:chgData name="NGUYEN PHAM ANH THU" userId="baf72463-252b-4d5f-a6ca-5a6327a9888d" providerId="ADAL" clId="{543190B7-877F-4928-8AD8-2C5B8F6A7E78}" dt="2022-12-05T11:04:40.957" v="1409" actId="1076"/>
          <ac:picMkLst>
            <pc:docMk/>
            <pc:sldMk cId="3019052791" sldId="277"/>
            <ac:picMk id="6" creationId="{1E532991-C0C7-9A2D-7F69-5F2AE652496D}"/>
          </ac:picMkLst>
        </pc:picChg>
        <pc:picChg chg="del">
          <ac:chgData name="NGUYEN PHAM ANH THU" userId="baf72463-252b-4d5f-a6ca-5a6327a9888d" providerId="ADAL" clId="{543190B7-877F-4928-8AD8-2C5B8F6A7E78}" dt="2022-12-05T11:04:34.011" v="1405" actId="478"/>
          <ac:picMkLst>
            <pc:docMk/>
            <pc:sldMk cId="3019052791" sldId="277"/>
            <ac:picMk id="8" creationId="{A8C7BA5D-1716-0692-9646-2A367FD04308}"/>
          </ac:picMkLst>
        </pc:picChg>
        <pc:picChg chg="mod">
          <ac:chgData name="NGUYEN PHAM ANH THU" userId="baf72463-252b-4d5f-a6ca-5a6327a9888d" providerId="ADAL" clId="{543190B7-877F-4928-8AD8-2C5B8F6A7E78}" dt="2022-12-05T11:04:54.103" v="1414" actId="1076"/>
          <ac:picMkLst>
            <pc:docMk/>
            <pc:sldMk cId="3019052791" sldId="277"/>
            <ac:picMk id="9" creationId="{9EF4A6B3-74CA-7FDF-96B0-6BDD3643B163}"/>
          </ac:picMkLst>
        </pc:picChg>
        <pc:picChg chg="add mod">
          <ac:chgData name="NGUYEN PHAM ANH THU" userId="baf72463-252b-4d5f-a6ca-5a6327a9888d" providerId="ADAL" clId="{543190B7-877F-4928-8AD8-2C5B8F6A7E78}" dt="2022-12-05T11:04:40.957" v="1409" actId="1076"/>
          <ac:picMkLst>
            <pc:docMk/>
            <pc:sldMk cId="3019052791" sldId="277"/>
            <ac:picMk id="10" creationId="{09985955-33C6-84C4-D7BC-E689AEDDE14D}"/>
          </ac:picMkLst>
        </pc:picChg>
        <pc:picChg chg="del">
          <ac:chgData name="NGUYEN PHAM ANH THU" userId="baf72463-252b-4d5f-a6ca-5a6327a9888d" providerId="ADAL" clId="{543190B7-877F-4928-8AD8-2C5B8F6A7E78}" dt="2022-12-05T11:04:35.391" v="1406" actId="478"/>
          <ac:picMkLst>
            <pc:docMk/>
            <pc:sldMk cId="3019052791" sldId="277"/>
            <ac:picMk id="11" creationId="{B926905C-AA70-AF76-6128-770980E30E97}"/>
          </ac:picMkLst>
        </pc:picChg>
        <pc:picChg chg="del">
          <ac:chgData name="NGUYEN PHAM ANH THU" userId="baf72463-252b-4d5f-a6ca-5a6327a9888d" providerId="ADAL" clId="{543190B7-877F-4928-8AD8-2C5B8F6A7E78}" dt="2022-12-05T11:04:35.741" v="1407" actId="478"/>
          <ac:picMkLst>
            <pc:docMk/>
            <pc:sldMk cId="3019052791" sldId="277"/>
            <ac:picMk id="13" creationId="{DB6FCBBF-16ED-7872-04AF-27FBE550F4A4}"/>
          </ac:picMkLst>
        </pc:picChg>
        <pc:picChg chg="add mod">
          <ac:chgData name="NGUYEN PHAM ANH THU" userId="baf72463-252b-4d5f-a6ca-5a6327a9888d" providerId="ADAL" clId="{543190B7-877F-4928-8AD8-2C5B8F6A7E78}" dt="2022-12-05T11:04:40.957" v="1409" actId="1076"/>
          <ac:picMkLst>
            <pc:docMk/>
            <pc:sldMk cId="3019052791" sldId="277"/>
            <ac:picMk id="15" creationId="{34A7AF41-E7C0-C1F8-9F7E-5449E8639116}"/>
          </ac:picMkLst>
        </pc:picChg>
        <pc:picChg chg="add mod">
          <ac:chgData name="NGUYEN PHAM ANH THU" userId="baf72463-252b-4d5f-a6ca-5a6327a9888d" providerId="ADAL" clId="{543190B7-877F-4928-8AD8-2C5B8F6A7E78}" dt="2022-12-05T11:04:40.957" v="1409" actId="1076"/>
          <ac:picMkLst>
            <pc:docMk/>
            <pc:sldMk cId="3019052791" sldId="277"/>
            <ac:picMk id="17" creationId="{4C57835E-8D2B-38F8-97F6-244741DFAEB1}"/>
          </ac:picMkLst>
        </pc:picChg>
        <pc:picChg chg="add mod">
          <ac:chgData name="NGUYEN PHAM ANH THU" userId="baf72463-252b-4d5f-a6ca-5a6327a9888d" providerId="ADAL" clId="{543190B7-877F-4928-8AD8-2C5B8F6A7E78}" dt="2022-12-05T11:04:59.328" v="1417" actId="1076"/>
          <ac:picMkLst>
            <pc:docMk/>
            <pc:sldMk cId="3019052791" sldId="277"/>
            <ac:picMk id="18" creationId="{221ED24C-7972-6778-181D-95709675BBB7}"/>
          </ac:picMkLst>
        </pc:picChg>
      </pc:sldChg>
      <pc:sldChg chg="addSp delSp modSp add mod ord delAnim modAnim">
        <pc:chgData name="NGUYEN PHAM ANH THU" userId="baf72463-252b-4d5f-a6ca-5a6327a9888d" providerId="ADAL" clId="{543190B7-877F-4928-8AD8-2C5B8F6A7E78}" dt="2022-12-05T11:05:21.133" v="1423" actId="1076"/>
        <pc:sldMkLst>
          <pc:docMk/>
          <pc:sldMk cId="1477434670" sldId="278"/>
        </pc:sldMkLst>
        <pc:spChg chg="mod">
          <ac:chgData name="NGUYEN PHAM ANH THU" userId="baf72463-252b-4d5f-a6ca-5a6327a9888d" providerId="ADAL" clId="{543190B7-877F-4928-8AD8-2C5B8F6A7E78}" dt="2022-12-05T11:05:18.300" v="1422"/>
          <ac:spMkLst>
            <pc:docMk/>
            <pc:sldMk cId="1477434670" sldId="278"/>
            <ac:spMk id="3" creationId="{1E8B56FF-D66B-8766-F011-4AAB66E32713}"/>
          </ac:spMkLst>
        </pc:spChg>
        <pc:spChg chg="mod">
          <ac:chgData name="NGUYEN PHAM ANH THU" userId="baf72463-252b-4d5f-a6ca-5a6327a9888d" providerId="ADAL" clId="{543190B7-877F-4928-8AD8-2C5B8F6A7E78}" dt="2022-12-05T11:05:18.300" v="1422"/>
          <ac:spMkLst>
            <pc:docMk/>
            <pc:sldMk cId="1477434670" sldId="278"/>
            <ac:spMk id="4" creationId="{4586E276-B6FE-27A9-9C66-08283BCD9E10}"/>
          </ac:spMkLst>
        </pc:spChg>
        <pc:spChg chg="del">
          <ac:chgData name="NGUYEN PHAM ANH THU" userId="baf72463-252b-4d5f-a6ca-5a6327a9888d" providerId="ADAL" clId="{543190B7-877F-4928-8AD8-2C5B8F6A7E78}" dt="2022-12-05T11:05:12.560" v="1421" actId="478"/>
          <ac:spMkLst>
            <pc:docMk/>
            <pc:sldMk cId="1477434670" sldId="278"/>
            <ac:spMk id="14" creationId="{5F316E5A-6BD5-D4F4-88A8-3ABAEBC0018B}"/>
          </ac:spMkLst>
        </pc:spChg>
        <pc:grpChg chg="add mod">
          <ac:chgData name="NGUYEN PHAM ANH THU" userId="baf72463-252b-4d5f-a6ca-5a6327a9888d" providerId="ADAL" clId="{543190B7-877F-4928-8AD8-2C5B8F6A7E78}" dt="2022-12-05T11:05:21.133" v="1423" actId="1076"/>
          <ac:grpSpMkLst>
            <pc:docMk/>
            <pc:sldMk cId="1477434670" sldId="278"/>
            <ac:grpSpMk id="2" creationId="{15FCAFF5-1747-AC22-0863-9E22C58E1EE7}"/>
          </ac:grpSpMkLst>
        </pc:grpChg>
        <pc:picChg chg="del">
          <ac:chgData name="NGUYEN PHAM ANH THU" userId="baf72463-252b-4d5f-a6ca-5a6327a9888d" providerId="ADAL" clId="{543190B7-877F-4928-8AD8-2C5B8F6A7E78}" dt="2022-12-05T11:05:12.560" v="1421" actId="478"/>
          <ac:picMkLst>
            <pc:docMk/>
            <pc:sldMk cId="1477434670" sldId="278"/>
            <ac:picMk id="8" creationId="{A8C7BA5D-1716-0692-9646-2A367FD04308}"/>
          </ac:picMkLst>
        </pc:picChg>
      </pc:sldChg>
      <pc:sldMasterChg chg="addSp modSp mod modSldLayout">
        <pc:chgData name="NGUYEN PHAM ANH THU" userId="baf72463-252b-4d5f-a6ca-5a6327a9888d" providerId="ADAL" clId="{543190B7-877F-4928-8AD8-2C5B8F6A7E78}" dt="2022-12-05T11:05:50.592" v="1430"/>
        <pc:sldMasterMkLst>
          <pc:docMk/>
          <pc:sldMasterMk cId="1632580115" sldId="2147483648"/>
        </pc:sldMasterMkLst>
        <pc:picChg chg="add mod">
          <ac:chgData name="NGUYEN PHAM ANH THU" userId="baf72463-252b-4d5f-a6ca-5a6327a9888d" providerId="ADAL" clId="{543190B7-877F-4928-8AD8-2C5B8F6A7E78}" dt="2022-12-05T11:05:47.697" v="1428" actId="1076"/>
          <ac:picMkLst>
            <pc:docMk/>
            <pc:sldMasterMk cId="1632580115" sldId="2147483648"/>
            <ac:picMk id="8" creationId="{B6B45806-9C32-56BF-797F-53418EE4BB27}"/>
          </ac:picMkLst>
        </pc:picChg>
        <pc:sldLayoutChg chg="addSp modSp">
          <pc:chgData name="NGUYEN PHAM ANH THU" userId="baf72463-252b-4d5f-a6ca-5a6327a9888d" providerId="ADAL" clId="{543190B7-877F-4928-8AD8-2C5B8F6A7E78}" dt="2022-12-05T11:05:49.420" v="1429"/>
          <pc:sldLayoutMkLst>
            <pc:docMk/>
            <pc:sldMasterMk cId="1632580115" sldId="2147483648"/>
            <pc:sldLayoutMk cId="3657083755" sldId="2147483652"/>
          </pc:sldLayoutMkLst>
          <pc:picChg chg="add mod">
            <ac:chgData name="NGUYEN PHAM ANH THU" userId="baf72463-252b-4d5f-a6ca-5a6327a9888d" providerId="ADAL" clId="{543190B7-877F-4928-8AD8-2C5B8F6A7E78}" dt="2022-12-05T11:05:49.420" v="1429"/>
            <ac:picMkLst>
              <pc:docMk/>
              <pc:sldMasterMk cId="1632580115" sldId="2147483648"/>
              <pc:sldLayoutMk cId="3657083755" sldId="2147483652"/>
              <ac:picMk id="8" creationId="{9BAA4746-8936-FBAE-B316-3215CBBE798A}"/>
            </ac:picMkLst>
          </pc:picChg>
        </pc:sldLayoutChg>
        <pc:sldLayoutChg chg="addSp modSp">
          <pc:chgData name="NGUYEN PHAM ANH THU" userId="baf72463-252b-4d5f-a6ca-5a6327a9888d" providerId="ADAL" clId="{543190B7-877F-4928-8AD8-2C5B8F6A7E78}" dt="2022-12-05T11:05:50.592" v="1430"/>
          <pc:sldLayoutMkLst>
            <pc:docMk/>
            <pc:sldMasterMk cId="1632580115" sldId="2147483648"/>
            <pc:sldLayoutMk cId="3684815322" sldId="2147483655"/>
          </pc:sldLayoutMkLst>
          <pc:picChg chg="add mod">
            <ac:chgData name="NGUYEN PHAM ANH THU" userId="baf72463-252b-4d5f-a6ca-5a6327a9888d" providerId="ADAL" clId="{543190B7-877F-4928-8AD8-2C5B8F6A7E78}" dt="2022-12-05T11:05:50.592" v="1430"/>
            <ac:picMkLst>
              <pc:docMk/>
              <pc:sldMasterMk cId="1632580115" sldId="2147483648"/>
              <pc:sldLayoutMk cId="3684815322" sldId="2147483655"/>
              <ac:picMk id="5" creationId="{B3391D59-8EBC-3BD8-692C-96E767C1A3C0}"/>
            </ac:picMkLst>
          </pc:pic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ED104-7B54-096E-2D90-8B27B7F0AA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8AEE93-16FF-9995-E35E-77F6E0216B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5307A5-CE88-529F-8ADB-A209D6E5BD49}"/>
              </a:ext>
            </a:extLst>
          </p:cNvPr>
          <p:cNvSpPr>
            <a:spLocks noGrp="1"/>
          </p:cNvSpPr>
          <p:nvPr>
            <p:ph type="dt" sz="half" idx="10"/>
          </p:nvPr>
        </p:nvSpPr>
        <p:spPr/>
        <p:txBody>
          <a:bodyPr/>
          <a:lstStyle/>
          <a:p>
            <a:fld id="{C75ED78E-5290-4FBD-887B-101162DA8D75}" type="datetimeFigureOut">
              <a:rPr lang="en-US" smtClean="0"/>
              <a:t>2/23/2025</a:t>
            </a:fld>
            <a:endParaRPr lang="en-US"/>
          </a:p>
        </p:txBody>
      </p:sp>
      <p:sp>
        <p:nvSpPr>
          <p:cNvPr id="5" name="Footer Placeholder 4">
            <a:extLst>
              <a:ext uri="{FF2B5EF4-FFF2-40B4-BE49-F238E27FC236}">
                <a16:creationId xmlns:a16="http://schemas.microsoft.com/office/drawing/2014/main" id="{0F19B71C-BB40-2CAD-F416-E01EE04EB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BFA5A1-BBA7-21B0-CDCC-C94D8236708A}"/>
              </a:ext>
            </a:extLst>
          </p:cNvPr>
          <p:cNvSpPr>
            <a:spLocks noGrp="1"/>
          </p:cNvSpPr>
          <p:nvPr>
            <p:ph type="sldNum" sz="quarter" idx="12"/>
          </p:nvPr>
        </p:nvSpPr>
        <p:spPr/>
        <p:txBody>
          <a:bodyPr/>
          <a:lstStyle/>
          <a:p>
            <a:fld id="{47E68BBB-DB94-451B-B5DB-1E68CD4A9FBD}" type="slidenum">
              <a:rPr lang="en-US" smtClean="0"/>
              <a:t>‹#›</a:t>
            </a:fld>
            <a:endParaRPr lang="en-US"/>
          </a:p>
        </p:txBody>
      </p:sp>
    </p:spTree>
    <p:extLst>
      <p:ext uri="{BB962C8B-B14F-4D97-AF65-F5344CB8AC3E}">
        <p14:creationId xmlns:p14="http://schemas.microsoft.com/office/powerpoint/2010/main" val="2582308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5562F-84AF-0071-02AB-AE5783AEFC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D49F4D-E8AD-25C0-0B63-ECB903783B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1EC01-254F-084D-6B60-FBFF9DF09B73}"/>
              </a:ext>
            </a:extLst>
          </p:cNvPr>
          <p:cNvSpPr>
            <a:spLocks noGrp="1"/>
          </p:cNvSpPr>
          <p:nvPr>
            <p:ph type="dt" sz="half" idx="10"/>
          </p:nvPr>
        </p:nvSpPr>
        <p:spPr/>
        <p:txBody>
          <a:bodyPr/>
          <a:lstStyle/>
          <a:p>
            <a:fld id="{C75ED78E-5290-4FBD-887B-101162DA8D75}" type="datetimeFigureOut">
              <a:rPr lang="en-US" smtClean="0"/>
              <a:t>2/23/2025</a:t>
            </a:fld>
            <a:endParaRPr lang="en-US"/>
          </a:p>
        </p:txBody>
      </p:sp>
      <p:sp>
        <p:nvSpPr>
          <p:cNvPr id="5" name="Footer Placeholder 4">
            <a:extLst>
              <a:ext uri="{FF2B5EF4-FFF2-40B4-BE49-F238E27FC236}">
                <a16:creationId xmlns:a16="http://schemas.microsoft.com/office/drawing/2014/main" id="{AE05B3BA-7BDD-7A04-BC2B-D09CE2B50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8D570-41A6-FF43-95BE-E33CA4C96EAF}"/>
              </a:ext>
            </a:extLst>
          </p:cNvPr>
          <p:cNvSpPr>
            <a:spLocks noGrp="1"/>
          </p:cNvSpPr>
          <p:nvPr>
            <p:ph type="sldNum" sz="quarter" idx="12"/>
          </p:nvPr>
        </p:nvSpPr>
        <p:spPr/>
        <p:txBody>
          <a:bodyPr/>
          <a:lstStyle/>
          <a:p>
            <a:fld id="{47E68BBB-DB94-451B-B5DB-1E68CD4A9FBD}" type="slidenum">
              <a:rPr lang="en-US" smtClean="0"/>
              <a:t>‹#›</a:t>
            </a:fld>
            <a:endParaRPr lang="en-US"/>
          </a:p>
        </p:txBody>
      </p:sp>
    </p:spTree>
    <p:extLst>
      <p:ext uri="{BB962C8B-B14F-4D97-AF65-F5344CB8AC3E}">
        <p14:creationId xmlns:p14="http://schemas.microsoft.com/office/powerpoint/2010/main" val="971296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67A419-0A3C-BDE9-0943-ABCC739E9A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1BCE8E-1CC3-CAE8-3565-1793E12F46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529B-EE19-74FC-8739-7D79B6B57E0D}"/>
              </a:ext>
            </a:extLst>
          </p:cNvPr>
          <p:cNvSpPr>
            <a:spLocks noGrp="1"/>
          </p:cNvSpPr>
          <p:nvPr>
            <p:ph type="dt" sz="half" idx="10"/>
          </p:nvPr>
        </p:nvSpPr>
        <p:spPr/>
        <p:txBody>
          <a:bodyPr/>
          <a:lstStyle/>
          <a:p>
            <a:fld id="{C75ED78E-5290-4FBD-887B-101162DA8D75}" type="datetimeFigureOut">
              <a:rPr lang="en-US" smtClean="0"/>
              <a:t>2/23/2025</a:t>
            </a:fld>
            <a:endParaRPr lang="en-US"/>
          </a:p>
        </p:txBody>
      </p:sp>
      <p:sp>
        <p:nvSpPr>
          <p:cNvPr id="5" name="Footer Placeholder 4">
            <a:extLst>
              <a:ext uri="{FF2B5EF4-FFF2-40B4-BE49-F238E27FC236}">
                <a16:creationId xmlns:a16="http://schemas.microsoft.com/office/drawing/2014/main" id="{50A954B3-323A-0F7F-AFC0-5BF32F33A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B3087B-E489-A158-CABB-66B985E34CE5}"/>
              </a:ext>
            </a:extLst>
          </p:cNvPr>
          <p:cNvSpPr>
            <a:spLocks noGrp="1"/>
          </p:cNvSpPr>
          <p:nvPr>
            <p:ph type="sldNum" sz="quarter" idx="12"/>
          </p:nvPr>
        </p:nvSpPr>
        <p:spPr/>
        <p:txBody>
          <a:bodyPr/>
          <a:lstStyle/>
          <a:p>
            <a:fld id="{47E68BBB-DB94-451B-B5DB-1E68CD4A9FBD}" type="slidenum">
              <a:rPr lang="en-US" smtClean="0"/>
              <a:t>‹#›</a:t>
            </a:fld>
            <a:endParaRPr lang="en-US"/>
          </a:p>
        </p:txBody>
      </p:sp>
    </p:spTree>
    <p:extLst>
      <p:ext uri="{BB962C8B-B14F-4D97-AF65-F5344CB8AC3E}">
        <p14:creationId xmlns:p14="http://schemas.microsoft.com/office/powerpoint/2010/main" val="2368679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0EA53-F3C7-4B27-B666-F046B3BCE8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12AA81-1DEA-39B4-5383-2AEBF1EEB4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7D9EA-0819-0AF5-E534-686654FEF1CB}"/>
              </a:ext>
            </a:extLst>
          </p:cNvPr>
          <p:cNvSpPr>
            <a:spLocks noGrp="1"/>
          </p:cNvSpPr>
          <p:nvPr>
            <p:ph type="dt" sz="half" idx="10"/>
          </p:nvPr>
        </p:nvSpPr>
        <p:spPr/>
        <p:txBody>
          <a:bodyPr/>
          <a:lstStyle/>
          <a:p>
            <a:fld id="{C75ED78E-5290-4FBD-887B-101162DA8D75}" type="datetimeFigureOut">
              <a:rPr lang="en-US" smtClean="0"/>
              <a:t>2/23/2025</a:t>
            </a:fld>
            <a:endParaRPr lang="en-US"/>
          </a:p>
        </p:txBody>
      </p:sp>
      <p:sp>
        <p:nvSpPr>
          <p:cNvPr id="5" name="Footer Placeholder 4">
            <a:extLst>
              <a:ext uri="{FF2B5EF4-FFF2-40B4-BE49-F238E27FC236}">
                <a16:creationId xmlns:a16="http://schemas.microsoft.com/office/drawing/2014/main" id="{A885D9FE-B96C-B632-0BF7-365F7E7E3B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F37AE-0EB0-54F3-A7B4-08861B952E3C}"/>
              </a:ext>
            </a:extLst>
          </p:cNvPr>
          <p:cNvSpPr>
            <a:spLocks noGrp="1"/>
          </p:cNvSpPr>
          <p:nvPr>
            <p:ph type="sldNum" sz="quarter" idx="12"/>
          </p:nvPr>
        </p:nvSpPr>
        <p:spPr/>
        <p:txBody>
          <a:bodyPr/>
          <a:lstStyle/>
          <a:p>
            <a:fld id="{47E68BBB-DB94-451B-B5DB-1E68CD4A9FBD}" type="slidenum">
              <a:rPr lang="en-US" smtClean="0"/>
              <a:t>‹#›</a:t>
            </a:fld>
            <a:endParaRPr lang="en-US"/>
          </a:p>
        </p:txBody>
      </p:sp>
    </p:spTree>
    <p:extLst>
      <p:ext uri="{BB962C8B-B14F-4D97-AF65-F5344CB8AC3E}">
        <p14:creationId xmlns:p14="http://schemas.microsoft.com/office/powerpoint/2010/main" val="2902894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CE50F-45DB-CFA3-3813-3D34D6EB1A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41CC3A-4F7D-CBC9-34AE-54AF9BFF55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FECD6D-D709-F070-C685-ABB5ABF40832}"/>
              </a:ext>
            </a:extLst>
          </p:cNvPr>
          <p:cNvSpPr>
            <a:spLocks noGrp="1"/>
          </p:cNvSpPr>
          <p:nvPr>
            <p:ph type="dt" sz="half" idx="10"/>
          </p:nvPr>
        </p:nvSpPr>
        <p:spPr/>
        <p:txBody>
          <a:bodyPr/>
          <a:lstStyle/>
          <a:p>
            <a:fld id="{C75ED78E-5290-4FBD-887B-101162DA8D75}" type="datetimeFigureOut">
              <a:rPr lang="en-US" smtClean="0"/>
              <a:t>2/23/2025</a:t>
            </a:fld>
            <a:endParaRPr lang="en-US"/>
          </a:p>
        </p:txBody>
      </p:sp>
      <p:sp>
        <p:nvSpPr>
          <p:cNvPr id="5" name="Footer Placeholder 4">
            <a:extLst>
              <a:ext uri="{FF2B5EF4-FFF2-40B4-BE49-F238E27FC236}">
                <a16:creationId xmlns:a16="http://schemas.microsoft.com/office/drawing/2014/main" id="{5C082BCD-D228-81D4-0075-B7D5E53EB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2E6CB3-C55F-B839-8BED-4478075DE1FC}"/>
              </a:ext>
            </a:extLst>
          </p:cNvPr>
          <p:cNvSpPr>
            <a:spLocks noGrp="1"/>
          </p:cNvSpPr>
          <p:nvPr>
            <p:ph type="sldNum" sz="quarter" idx="12"/>
          </p:nvPr>
        </p:nvSpPr>
        <p:spPr/>
        <p:txBody>
          <a:bodyPr/>
          <a:lstStyle/>
          <a:p>
            <a:fld id="{47E68BBB-DB94-451B-B5DB-1E68CD4A9FBD}" type="slidenum">
              <a:rPr lang="en-US" smtClean="0"/>
              <a:t>‹#›</a:t>
            </a:fld>
            <a:endParaRPr lang="en-US"/>
          </a:p>
        </p:txBody>
      </p:sp>
    </p:spTree>
    <p:extLst>
      <p:ext uri="{BB962C8B-B14F-4D97-AF65-F5344CB8AC3E}">
        <p14:creationId xmlns:p14="http://schemas.microsoft.com/office/powerpoint/2010/main" val="1821988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072E5-6DF3-AD01-37ED-E1840383B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E2B4AF-E77D-C647-FDCF-0D2644AAE0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872F95-C83E-A15B-D0F8-04E5C83B69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E87689-189C-96BD-F69C-A50669ED5146}"/>
              </a:ext>
            </a:extLst>
          </p:cNvPr>
          <p:cNvSpPr>
            <a:spLocks noGrp="1"/>
          </p:cNvSpPr>
          <p:nvPr>
            <p:ph type="dt" sz="half" idx="10"/>
          </p:nvPr>
        </p:nvSpPr>
        <p:spPr/>
        <p:txBody>
          <a:bodyPr/>
          <a:lstStyle/>
          <a:p>
            <a:fld id="{C75ED78E-5290-4FBD-887B-101162DA8D75}" type="datetimeFigureOut">
              <a:rPr lang="en-US" smtClean="0"/>
              <a:t>2/23/2025</a:t>
            </a:fld>
            <a:endParaRPr lang="en-US"/>
          </a:p>
        </p:txBody>
      </p:sp>
      <p:sp>
        <p:nvSpPr>
          <p:cNvPr id="6" name="Footer Placeholder 5">
            <a:extLst>
              <a:ext uri="{FF2B5EF4-FFF2-40B4-BE49-F238E27FC236}">
                <a16:creationId xmlns:a16="http://schemas.microsoft.com/office/drawing/2014/main" id="{E64EBA4D-D332-A0BB-64A2-A8A54BEC8A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B6C951-6D68-6A31-5FEF-985CA9C38C9D}"/>
              </a:ext>
            </a:extLst>
          </p:cNvPr>
          <p:cNvSpPr>
            <a:spLocks noGrp="1"/>
          </p:cNvSpPr>
          <p:nvPr>
            <p:ph type="sldNum" sz="quarter" idx="12"/>
          </p:nvPr>
        </p:nvSpPr>
        <p:spPr/>
        <p:txBody>
          <a:bodyPr/>
          <a:lstStyle/>
          <a:p>
            <a:fld id="{47E68BBB-DB94-451B-B5DB-1E68CD4A9FBD}" type="slidenum">
              <a:rPr lang="en-US" smtClean="0"/>
              <a:t>‹#›</a:t>
            </a:fld>
            <a:endParaRPr lang="en-US"/>
          </a:p>
        </p:txBody>
      </p:sp>
    </p:spTree>
    <p:extLst>
      <p:ext uri="{BB962C8B-B14F-4D97-AF65-F5344CB8AC3E}">
        <p14:creationId xmlns:p14="http://schemas.microsoft.com/office/powerpoint/2010/main" val="365708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5EF27-1F15-7684-5366-04AE47D291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DC05C0-8CC3-E020-9A36-A8371E50DD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7F71E4-94FC-D2E3-7382-02C4C1B65A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C3EF71-774C-90F7-20EB-24B6AD332F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AC1D86-2C2A-2C48-2E77-A111E3B077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D5BBF7-D092-497C-D6F0-94BA55C9BC14}"/>
              </a:ext>
            </a:extLst>
          </p:cNvPr>
          <p:cNvSpPr>
            <a:spLocks noGrp="1"/>
          </p:cNvSpPr>
          <p:nvPr>
            <p:ph type="dt" sz="half" idx="10"/>
          </p:nvPr>
        </p:nvSpPr>
        <p:spPr/>
        <p:txBody>
          <a:bodyPr/>
          <a:lstStyle/>
          <a:p>
            <a:fld id="{C75ED78E-5290-4FBD-887B-101162DA8D75}" type="datetimeFigureOut">
              <a:rPr lang="en-US" smtClean="0"/>
              <a:t>2/23/2025</a:t>
            </a:fld>
            <a:endParaRPr lang="en-US"/>
          </a:p>
        </p:txBody>
      </p:sp>
      <p:sp>
        <p:nvSpPr>
          <p:cNvPr id="8" name="Footer Placeholder 7">
            <a:extLst>
              <a:ext uri="{FF2B5EF4-FFF2-40B4-BE49-F238E27FC236}">
                <a16:creationId xmlns:a16="http://schemas.microsoft.com/office/drawing/2014/main" id="{D9BC8C9C-8956-38DF-0965-7858DA2C5B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089EA3-41AF-37BE-B17E-1B2232957712}"/>
              </a:ext>
            </a:extLst>
          </p:cNvPr>
          <p:cNvSpPr>
            <a:spLocks noGrp="1"/>
          </p:cNvSpPr>
          <p:nvPr>
            <p:ph type="sldNum" sz="quarter" idx="12"/>
          </p:nvPr>
        </p:nvSpPr>
        <p:spPr/>
        <p:txBody>
          <a:bodyPr/>
          <a:lstStyle/>
          <a:p>
            <a:fld id="{47E68BBB-DB94-451B-B5DB-1E68CD4A9FBD}" type="slidenum">
              <a:rPr lang="en-US" smtClean="0"/>
              <a:t>‹#›</a:t>
            </a:fld>
            <a:endParaRPr lang="en-US"/>
          </a:p>
        </p:txBody>
      </p:sp>
    </p:spTree>
    <p:extLst>
      <p:ext uri="{BB962C8B-B14F-4D97-AF65-F5344CB8AC3E}">
        <p14:creationId xmlns:p14="http://schemas.microsoft.com/office/powerpoint/2010/main" val="1916038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C1D63-38C5-BE8C-BD29-AB689C2650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29E7F6-462D-36F5-946D-B9BCE22AF108}"/>
              </a:ext>
            </a:extLst>
          </p:cNvPr>
          <p:cNvSpPr>
            <a:spLocks noGrp="1"/>
          </p:cNvSpPr>
          <p:nvPr>
            <p:ph type="dt" sz="half" idx="10"/>
          </p:nvPr>
        </p:nvSpPr>
        <p:spPr/>
        <p:txBody>
          <a:bodyPr/>
          <a:lstStyle/>
          <a:p>
            <a:fld id="{C75ED78E-5290-4FBD-887B-101162DA8D75}" type="datetimeFigureOut">
              <a:rPr lang="en-US" smtClean="0"/>
              <a:t>2/23/2025</a:t>
            </a:fld>
            <a:endParaRPr lang="en-US"/>
          </a:p>
        </p:txBody>
      </p:sp>
      <p:sp>
        <p:nvSpPr>
          <p:cNvPr id="4" name="Footer Placeholder 3">
            <a:extLst>
              <a:ext uri="{FF2B5EF4-FFF2-40B4-BE49-F238E27FC236}">
                <a16:creationId xmlns:a16="http://schemas.microsoft.com/office/drawing/2014/main" id="{A80EB0B0-7D6A-1B27-32A2-C35A48785E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4C3D05-7FED-456C-0D89-7C6CE078A4F0}"/>
              </a:ext>
            </a:extLst>
          </p:cNvPr>
          <p:cNvSpPr>
            <a:spLocks noGrp="1"/>
          </p:cNvSpPr>
          <p:nvPr>
            <p:ph type="sldNum" sz="quarter" idx="12"/>
          </p:nvPr>
        </p:nvSpPr>
        <p:spPr/>
        <p:txBody>
          <a:bodyPr/>
          <a:lstStyle/>
          <a:p>
            <a:fld id="{47E68BBB-DB94-451B-B5DB-1E68CD4A9FBD}" type="slidenum">
              <a:rPr lang="en-US" smtClean="0"/>
              <a:t>‹#›</a:t>
            </a:fld>
            <a:endParaRPr lang="en-US"/>
          </a:p>
        </p:txBody>
      </p:sp>
    </p:spTree>
    <p:extLst>
      <p:ext uri="{BB962C8B-B14F-4D97-AF65-F5344CB8AC3E}">
        <p14:creationId xmlns:p14="http://schemas.microsoft.com/office/powerpoint/2010/main" val="4020911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BB6777-05A7-F0AB-33F7-25F1D0D0D7F3}"/>
              </a:ext>
            </a:extLst>
          </p:cNvPr>
          <p:cNvSpPr>
            <a:spLocks noGrp="1"/>
          </p:cNvSpPr>
          <p:nvPr>
            <p:ph type="dt" sz="half" idx="10"/>
          </p:nvPr>
        </p:nvSpPr>
        <p:spPr/>
        <p:txBody>
          <a:bodyPr/>
          <a:lstStyle/>
          <a:p>
            <a:fld id="{C75ED78E-5290-4FBD-887B-101162DA8D75}" type="datetimeFigureOut">
              <a:rPr lang="en-US" smtClean="0"/>
              <a:t>2/23/2025</a:t>
            </a:fld>
            <a:endParaRPr lang="en-US"/>
          </a:p>
        </p:txBody>
      </p:sp>
      <p:sp>
        <p:nvSpPr>
          <p:cNvPr id="3" name="Footer Placeholder 2">
            <a:extLst>
              <a:ext uri="{FF2B5EF4-FFF2-40B4-BE49-F238E27FC236}">
                <a16:creationId xmlns:a16="http://schemas.microsoft.com/office/drawing/2014/main" id="{366F8CA1-0F3B-2D88-6544-D807BD22F8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2081ED-6516-57F4-9140-6E970595CEC7}"/>
              </a:ext>
            </a:extLst>
          </p:cNvPr>
          <p:cNvSpPr>
            <a:spLocks noGrp="1"/>
          </p:cNvSpPr>
          <p:nvPr>
            <p:ph type="sldNum" sz="quarter" idx="12"/>
          </p:nvPr>
        </p:nvSpPr>
        <p:spPr/>
        <p:txBody>
          <a:bodyPr/>
          <a:lstStyle/>
          <a:p>
            <a:fld id="{47E68BBB-DB94-451B-B5DB-1E68CD4A9FBD}" type="slidenum">
              <a:rPr lang="en-US" smtClean="0"/>
              <a:t>‹#›</a:t>
            </a:fld>
            <a:endParaRPr lang="en-US"/>
          </a:p>
        </p:txBody>
      </p:sp>
    </p:spTree>
    <p:extLst>
      <p:ext uri="{BB962C8B-B14F-4D97-AF65-F5344CB8AC3E}">
        <p14:creationId xmlns:p14="http://schemas.microsoft.com/office/powerpoint/2010/main" val="3684815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4A83-C94F-1FDB-9785-2A4A823D05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C943CE-63F3-1EBF-BD2D-C4FF5B453E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9D8612-9C6D-7733-0231-FFFFFD0E1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A877E7-3BBA-4ABB-B499-5D18749E3CBE}"/>
              </a:ext>
            </a:extLst>
          </p:cNvPr>
          <p:cNvSpPr>
            <a:spLocks noGrp="1"/>
          </p:cNvSpPr>
          <p:nvPr>
            <p:ph type="dt" sz="half" idx="10"/>
          </p:nvPr>
        </p:nvSpPr>
        <p:spPr/>
        <p:txBody>
          <a:bodyPr/>
          <a:lstStyle/>
          <a:p>
            <a:fld id="{C75ED78E-5290-4FBD-887B-101162DA8D75}" type="datetimeFigureOut">
              <a:rPr lang="en-US" smtClean="0"/>
              <a:t>2/23/2025</a:t>
            </a:fld>
            <a:endParaRPr lang="en-US"/>
          </a:p>
        </p:txBody>
      </p:sp>
      <p:sp>
        <p:nvSpPr>
          <p:cNvPr id="6" name="Footer Placeholder 5">
            <a:extLst>
              <a:ext uri="{FF2B5EF4-FFF2-40B4-BE49-F238E27FC236}">
                <a16:creationId xmlns:a16="http://schemas.microsoft.com/office/drawing/2014/main" id="{F83D05AD-E5EF-B922-AF31-808EDA7D82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1D0B97-8618-9A63-6325-8B452256B916}"/>
              </a:ext>
            </a:extLst>
          </p:cNvPr>
          <p:cNvSpPr>
            <a:spLocks noGrp="1"/>
          </p:cNvSpPr>
          <p:nvPr>
            <p:ph type="sldNum" sz="quarter" idx="12"/>
          </p:nvPr>
        </p:nvSpPr>
        <p:spPr/>
        <p:txBody>
          <a:bodyPr/>
          <a:lstStyle/>
          <a:p>
            <a:fld id="{47E68BBB-DB94-451B-B5DB-1E68CD4A9FBD}" type="slidenum">
              <a:rPr lang="en-US" smtClean="0"/>
              <a:t>‹#›</a:t>
            </a:fld>
            <a:endParaRPr lang="en-US"/>
          </a:p>
        </p:txBody>
      </p:sp>
    </p:spTree>
    <p:extLst>
      <p:ext uri="{BB962C8B-B14F-4D97-AF65-F5344CB8AC3E}">
        <p14:creationId xmlns:p14="http://schemas.microsoft.com/office/powerpoint/2010/main" val="12956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7411-528A-7B0A-6160-3DE89723B9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6C9B4F-53C6-B17D-9B22-2A4589F65D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859298-F688-58D6-061E-FB10B0777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ED189F-ED54-9126-C6C7-EF8C2B459ADF}"/>
              </a:ext>
            </a:extLst>
          </p:cNvPr>
          <p:cNvSpPr>
            <a:spLocks noGrp="1"/>
          </p:cNvSpPr>
          <p:nvPr>
            <p:ph type="dt" sz="half" idx="10"/>
          </p:nvPr>
        </p:nvSpPr>
        <p:spPr/>
        <p:txBody>
          <a:bodyPr/>
          <a:lstStyle/>
          <a:p>
            <a:fld id="{C75ED78E-5290-4FBD-887B-101162DA8D75}" type="datetimeFigureOut">
              <a:rPr lang="en-US" smtClean="0"/>
              <a:t>2/23/2025</a:t>
            </a:fld>
            <a:endParaRPr lang="en-US"/>
          </a:p>
        </p:txBody>
      </p:sp>
      <p:sp>
        <p:nvSpPr>
          <p:cNvPr id="6" name="Footer Placeholder 5">
            <a:extLst>
              <a:ext uri="{FF2B5EF4-FFF2-40B4-BE49-F238E27FC236}">
                <a16:creationId xmlns:a16="http://schemas.microsoft.com/office/drawing/2014/main" id="{A8677991-307A-6E51-BD13-49809CC76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C09D3F-05F0-A0FE-F011-90153F86E167}"/>
              </a:ext>
            </a:extLst>
          </p:cNvPr>
          <p:cNvSpPr>
            <a:spLocks noGrp="1"/>
          </p:cNvSpPr>
          <p:nvPr>
            <p:ph type="sldNum" sz="quarter" idx="12"/>
          </p:nvPr>
        </p:nvSpPr>
        <p:spPr/>
        <p:txBody>
          <a:bodyPr/>
          <a:lstStyle/>
          <a:p>
            <a:fld id="{47E68BBB-DB94-451B-B5DB-1E68CD4A9FBD}" type="slidenum">
              <a:rPr lang="en-US" smtClean="0"/>
              <a:t>‹#›</a:t>
            </a:fld>
            <a:endParaRPr lang="en-US"/>
          </a:p>
        </p:txBody>
      </p:sp>
    </p:spTree>
    <p:extLst>
      <p:ext uri="{BB962C8B-B14F-4D97-AF65-F5344CB8AC3E}">
        <p14:creationId xmlns:p14="http://schemas.microsoft.com/office/powerpoint/2010/main" val="2037106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E82530-7269-0C8E-497A-AA812E6FA8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45CA2A-7460-795C-9C10-9B5421DAFA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04C5A3-F482-A575-DF88-B8AE084FBF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ED78E-5290-4FBD-887B-101162DA8D75}" type="datetimeFigureOut">
              <a:rPr lang="en-US" smtClean="0"/>
              <a:t>2/23/2025</a:t>
            </a:fld>
            <a:endParaRPr lang="en-US"/>
          </a:p>
        </p:txBody>
      </p:sp>
      <p:sp>
        <p:nvSpPr>
          <p:cNvPr id="5" name="Footer Placeholder 4">
            <a:extLst>
              <a:ext uri="{FF2B5EF4-FFF2-40B4-BE49-F238E27FC236}">
                <a16:creationId xmlns:a16="http://schemas.microsoft.com/office/drawing/2014/main" id="{4A0D69E7-E080-05B8-4E40-DFF45791D3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7B5BA8-C4F0-D5E9-E639-2FB74E3D3D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68BBB-DB94-451B-B5DB-1E68CD4A9FBD}" type="slidenum">
              <a:rPr lang="en-US" smtClean="0"/>
              <a:t>‹#›</a:t>
            </a:fld>
            <a:endParaRPr lang="en-US"/>
          </a:p>
        </p:txBody>
      </p:sp>
    </p:spTree>
    <p:extLst>
      <p:ext uri="{BB962C8B-B14F-4D97-AF65-F5344CB8AC3E}">
        <p14:creationId xmlns:p14="http://schemas.microsoft.com/office/powerpoint/2010/main" val="1632580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1.emf"/><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4.e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4.emf"/><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2.emf"/><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em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7.emf"/><Relationship Id="rId5" Type="http://schemas.microsoft.com/office/2007/relationships/hdphoto" Target="../media/hdphoto2.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6B7ABB-F83B-2A0D-50EA-5645A6F19FCB}"/>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6362"/>
                    </a14:imgEffect>
                    <a14:imgEffect>
                      <a14:saturation sat="156000"/>
                    </a14:imgEffect>
                    <a14:imgEffect>
                      <a14:brightnessContrast bright="7000" contrast="1000"/>
                    </a14:imgEffect>
                  </a14:imgLayer>
                </a14:imgProps>
              </a:ext>
            </a:extLst>
          </a:blip>
          <a:srcRect l="565"/>
          <a:stretch/>
        </p:blipFill>
        <p:spPr>
          <a:xfrm>
            <a:off x="0" y="0"/>
            <a:ext cx="12192000" cy="6858000"/>
          </a:xfrm>
          <a:prstGeom prst="rect">
            <a:avLst/>
          </a:prstGeom>
        </p:spPr>
      </p:pic>
      <p:pic>
        <p:nvPicPr>
          <p:cNvPr id="11" name="Picture 10" descr="A close-up of a doll&#10;&#10;Description automatically generated with medium confidence">
            <a:extLst>
              <a:ext uri="{FF2B5EF4-FFF2-40B4-BE49-F238E27FC236}">
                <a16:creationId xmlns:a16="http://schemas.microsoft.com/office/drawing/2014/main" id="{B926905C-AA70-AF76-6128-770980E30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6807" y="2950456"/>
            <a:ext cx="1099305" cy="2767106"/>
          </a:xfrm>
          <a:prstGeom prst="rect">
            <a:avLst/>
          </a:prstGeom>
          <a:effectLst>
            <a:outerShdw blurRad="76200" dir="13500000" sy="23000" kx="1200000" algn="br" rotWithShape="0">
              <a:prstClr val="black">
                <a:alpha val="20000"/>
              </a:prstClr>
            </a:outerShdw>
          </a:effectLst>
        </p:spPr>
      </p:pic>
      <p:pic>
        <p:nvPicPr>
          <p:cNvPr id="13" name="Picture 12" descr="A picture containing toy&#10;&#10;Description automatically generated">
            <a:extLst>
              <a:ext uri="{FF2B5EF4-FFF2-40B4-BE49-F238E27FC236}">
                <a16:creationId xmlns:a16="http://schemas.microsoft.com/office/drawing/2014/main" id="{DB6FCBBF-16ED-7872-04AF-27FBE550F4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703665" y="3823446"/>
            <a:ext cx="2151085" cy="2965473"/>
          </a:xfrm>
          <a:prstGeom prst="rect">
            <a:avLst/>
          </a:prstGeom>
          <a:effectLst>
            <a:outerShdw blurRad="76200" dir="13500000" sy="23000" kx="1200000" algn="br" rotWithShape="0">
              <a:prstClr val="black">
                <a:alpha val="20000"/>
              </a:prstClr>
            </a:outerShdw>
          </a:effectLst>
        </p:spPr>
      </p:pic>
      <p:sp>
        <p:nvSpPr>
          <p:cNvPr id="14" name="Rectangle: Rounded Corners 13">
            <a:extLst>
              <a:ext uri="{FF2B5EF4-FFF2-40B4-BE49-F238E27FC236}">
                <a16:creationId xmlns:a16="http://schemas.microsoft.com/office/drawing/2014/main" id="{5F316E5A-6BD5-D4F4-88A8-3ABAEBC0018B}"/>
              </a:ext>
            </a:extLst>
          </p:cNvPr>
          <p:cNvSpPr/>
          <p:nvPr/>
        </p:nvSpPr>
        <p:spPr>
          <a:xfrm>
            <a:off x="2111830" y="246362"/>
            <a:ext cx="8937170" cy="3577084"/>
          </a:xfrm>
          <a:prstGeom prst="round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US" sz="4000" b="1" dirty="0" err="1">
                <a:solidFill>
                  <a:schemeClr val="tx1"/>
                </a:solidFill>
                <a:latin typeface="UTM Edwardian" panose="02040603050506020204" pitchFamily="18" charset="0"/>
              </a:rPr>
              <a:t>Thứ</a:t>
            </a:r>
            <a:r>
              <a:rPr lang="en-US" sz="4000" b="1" dirty="0">
                <a:solidFill>
                  <a:schemeClr val="tx1"/>
                </a:solidFill>
                <a:latin typeface="UTM Edwardian" panose="02040603050506020204" pitchFamily="18" charset="0"/>
              </a:rPr>
              <a:t> … </a:t>
            </a:r>
            <a:r>
              <a:rPr lang="en-US" sz="4000" b="1" dirty="0" err="1">
                <a:solidFill>
                  <a:schemeClr val="tx1"/>
                </a:solidFill>
                <a:latin typeface="UTM Edwardian" panose="02040603050506020204" pitchFamily="18" charset="0"/>
              </a:rPr>
              <a:t>ngày</a:t>
            </a:r>
            <a:r>
              <a:rPr lang="en-US" sz="4000" b="1" dirty="0">
                <a:solidFill>
                  <a:schemeClr val="tx1"/>
                </a:solidFill>
                <a:latin typeface="UTM Edwardian" panose="02040603050506020204" pitchFamily="18" charset="0"/>
              </a:rPr>
              <a:t> … </a:t>
            </a:r>
            <a:r>
              <a:rPr lang="en-US" sz="4000" b="1" dirty="0" err="1">
                <a:solidFill>
                  <a:schemeClr val="tx1"/>
                </a:solidFill>
                <a:latin typeface="UTM Edwardian" panose="02040603050506020204" pitchFamily="18" charset="0"/>
              </a:rPr>
              <a:t>tháng</a:t>
            </a:r>
            <a:r>
              <a:rPr lang="en-US" sz="4000" b="1" dirty="0">
                <a:solidFill>
                  <a:schemeClr val="tx1"/>
                </a:solidFill>
                <a:latin typeface="UTM Edwardian" panose="02040603050506020204" pitchFamily="18" charset="0"/>
              </a:rPr>
              <a:t>… </a:t>
            </a:r>
            <a:r>
              <a:rPr lang="en-US" sz="4000" b="1" dirty="0" err="1">
                <a:solidFill>
                  <a:schemeClr val="tx1"/>
                </a:solidFill>
                <a:latin typeface="UTM Edwardian" panose="02040603050506020204" pitchFamily="18" charset="0"/>
              </a:rPr>
              <a:t>năm</a:t>
            </a:r>
            <a:r>
              <a:rPr lang="en-US" sz="4000" b="1" dirty="0">
                <a:solidFill>
                  <a:schemeClr val="tx1"/>
                </a:solidFill>
                <a:latin typeface="UTM Edwardian" panose="02040603050506020204" pitchFamily="18" charset="0"/>
              </a:rPr>
              <a:t> …</a:t>
            </a:r>
          </a:p>
          <a:p>
            <a:pPr algn="ctr">
              <a:lnSpc>
                <a:spcPct val="114000"/>
              </a:lnSpc>
            </a:pPr>
            <a:r>
              <a:rPr lang="en-US" sz="3600" dirty="0" err="1">
                <a:ln w="0">
                  <a:solidFill>
                    <a:sysClr val="windowText" lastClr="000000"/>
                  </a:solidFill>
                </a:ln>
                <a:solidFill>
                  <a:srgbClr val="FFFF00"/>
                </a:solidFill>
                <a:effectLst>
                  <a:reflection blurRad="6350" stA="53000" endA="300" endPos="35500" dir="5400000" sy="-90000" algn="bl" rotWithShape="0"/>
                </a:effectLst>
                <a:latin typeface="UVN Banh Mi" pitchFamily="2" charset="0"/>
              </a:rPr>
              <a:t>Tiếng</a:t>
            </a:r>
            <a:r>
              <a:rPr lang="en-US" sz="3600" dirty="0">
                <a:ln w="0">
                  <a:solidFill>
                    <a:sysClr val="windowText" lastClr="000000"/>
                  </a:solidFill>
                </a:ln>
                <a:solidFill>
                  <a:srgbClr val="FFFF00"/>
                </a:solidFill>
                <a:effectLst>
                  <a:reflection blurRad="6350" stA="53000" endA="300" endPos="35500" dir="5400000" sy="-90000" algn="bl" rotWithShape="0"/>
                </a:effectLst>
                <a:latin typeface="UVN Banh Mi" pitchFamily="2" charset="0"/>
              </a:rPr>
              <a:t> </a:t>
            </a:r>
            <a:r>
              <a:rPr lang="en-US" sz="3600" dirty="0" err="1">
                <a:ln w="0">
                  <a:solidFill>
                    <a:sysClr val="windowText" lastClr="000000"/>
                  </a:solidFill>
                </a:ln>
                <a:solidFill>
                  <a:srgbClr val="FFFF00"/>
                </a:solidFill>
                <a:effectLst>
                  <a:reflection blurRad="6350" stA="53000" endA="300" endPos="35500" dir="5400000" sy="-90000" algn="bl" rotWithShape="0"/>
                </a:effectLst>
                <a:latin typeface="UVN Banh Mi" pitchFamily="2" charset="0"/>
              </a:rPr>
              <a:t>Việt</a:t>
            </a:r>
            <a:endParaRPr lang="en-US" sz="3600" dirty="0">
              <a:ln w="0">
                <a:solidFill>
                  <a:sysClr val="windowText" lastClr="000000"/>
                </a:solidFill>
              </a:ln>
              <a:solidFill>
                <a:srgbClr val="FFFF00"/>
              </a:solidFill>
              <a:effectLst>
                <a:reflection blurRad="6350" stA="53000" endA="300" endPos="35500" dir="5400000" sy="-90000" algn="bl" rotWithShape="0"/>
              </a:effectLst>
              <a:latin typeface="UVN Banh Mi" pitchFamily="2" charset="0"/>
            </a:endParaRPr>
          </a:p>
          <a:p>
            <a:pPr algn="ctr">
              <a:lnSpc>
                <a:spcPct val="114000"/>
              </a:lnSpc>
            </a:pPr>
            <a:r>
              <a:rPr lang="en-US"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SVN-Poky's" panose="020B0606040200020203" pitchFamily="34" charset="0"/>
              </a:rPr>
              <a:t>C</a:t>
            </a:r>
            <a:r>
              <a:rPr lang="en-US" sz="40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latin typeface="SVN-Poky's" panose="020B0606040200020203" pitchFamily="34" charset="0"/>
              </a:rPr>
              <a:t>H</a:t>
            </a:r>
            <a:r>
              <a:rPr lang="en-US" sz="4000" b="1" dirty="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SVN-Poky's" panose="020B0606040200020203" pitchFamily="34" charset="0"/>
              </a:rPr>
              <a:t>Ủ</a:t>
            </a:r>
            <a:r>
              <a:rPr lang="en-US" sz="40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4000" b="1" dirty="0">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latin typeface="SVN-Poky's" panose="020B0606040200020203" pitchFamily="34" charset="0"/>
              </a:rPr>
              <a:t>Đ</a:t>
            </a:r>
            <a:r>
              <a:rPr lang="en-US" sz="40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latin typeface="SVN-Poky's" panose="020B0606040200020203" pitchFamily="34" charset="0"/>
              </a:rPr>
              <a:t>Ề: </a:t>
            </a:r>
            <a:r>
              <a:rPr lang="en-US" sz="4000" b="1" dirty="0">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N</a:t>
            </a:r>
            <a:r>
              <a:rPr lang="en-US" sz="4000" b="1" dirty="0">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I</a:t>
            </a:r>
            <a:r>
              <a:rPr lang="en-US" sz="4000" b="1" dirty="0">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Ề</a:t>
            </a:r>
            <a:r>
              <a:rPr lang="en-US" sz="4000" b="1" dirty="0">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M </a:t>
            </a:r>
            <a:r>
              <a:rPr lang="en-US" sz="4000" b="1" dirty="0">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V</a:t>
            </a:r>
            <a:r>
              <a:rPr lang="en-US" sz="4000" b="1" dirty="0">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rPr>
              <a:t>U</a:t>
            </a:r>
            <a:r>
              <a:rPr lang="en-US" sz="4000" b="1" dirty="0">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I </a:t>
            </a:r>
            <a:r>
              <a:rPr lang="en-US" sz="4000" b="1" dirty="0">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T</a:t>
            </a:r>
            <a:r>
              <a:rPr lang="en-US" sz="4000" b="1" dirty="0">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H</a:t>
            </a:r>
            <a:r>
              <a:rPr lang="en-US" sz="4000" b="1" dirty="0">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Ể </a:t>
            </a:r>
            <a:r>
              <a:rPr lang="en-US" sz="4000" b="1" dirty="0">
                <a:ln w="19050">
                  <a:solidFill>
                    <a:srgbClr val="002060"/>
                  </a:solidFill>
                  <a:prstDash val="solid"/>
                </a:ln>
                <a:solidFill>
                  <a:srgbClr val="66FF99"/>
                </a:solidFill>
                <a:effectLst>
                  <a:outerShdw blurRad="12700" dist="38100" dir="2700000" algn="tl" rotWithShape="0">
                    <a:schemeClr val="accent5">
                      <a:lumMod val="60000"/>
                      <a:lumOff val="40000"/>
                    </a:schemeClr>
                  </a:outerShdw>
                </a:effectLst>
                <a:latin typeface="SVN-Poky's" panose="020B0606040200020203" pitchFamily="34" charset="0"/>
              </a:rPr>
              <a:t>T</a:t>
            </a:r>
            <a:r>
              <a:rPr lang="en-US" sz="4000" b="1" dirty="0">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H</a:t>
            </a:r>
            <a:r>
              <a:rPr lang="en-US" sz="4000" b="1" dirty="0">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A</a:t>
            </a:r>
            <a:r>
              <a:rPr lang="en-US" sz="4000" b="1" dirty="0">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O</a:t>
            </a:r>
            <a:endParaRPr lang="en-US" altLang="zh-CN" sz="4000" b="1" spc="50" dirty="0">
              <a:ln w="0"/>
              <a:solidFill>
                <a:srgbClr val="CC99FF"/>
              </a:solidFill>
              <a:effectLst>
                <a:innerShdw blurRad="63500" dist="50800" dir="13500000">
                  <a:srgbClr val="000000">
                    <a:alpha val="50000"/>
                  </a:srgbClr>
                </a:innerShdw>
              </a:effectLst>
              <a:latin typeface="#9Slide06 SVNClementine" panose="020F0502020204030203" pitchFamily="34" charset="0"/>
              <a:ea typeface="微软雅黑" panose="020B0503020204020204" pitchFamily="34" charset="-122"/>
            </a:endParaRPr>
          </a:p>
          <a:p>
            <a:pPr algn="ctr">
              <a:lnSpc>
                <a:spcPct val="114000"/>
              </a:lnSpc>
            </a:pPr>
            <a:r>
              <a:rPr lang="en-US" altLang="zh-CN" sz="44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9Slide06 SVNClementine" panose="020F0502020204030203" pitchFamily="34" charset="0"/>
                <a:ea typeface="微软雅黑" panose="020B0503020204020204" pitchFamily="34" charset="-122"/>
              </a:rPr>
              <a:t>Bài</a:t>
            </a:r>
            <a:r>
              <a:rPr lang="en-US" altLang="zh-CN"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9Slide06 SVNClementine" panose="020F0502020204030203" pitchFamily="34" charset="0"/>
                <a:ea typeface="微软雅黑" panose="020B0503020204020204" pitchFamily="34" charset="-122"/>
              </a:rPr>
              <a:t> 3 – </a:t>
            </a:r>
            <a:r>
              <a:rPr lang="en-US" altLang="zh-CN" sz="44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9Slide06 SVNClementine" panose="020F0502020204030203" pitchFamily="34" charset="0"/>
                <a:ea typeface="微软雅黑" panose="020B0503020204020204" pitchFamily="34" charset="-122"/>
              </a:rPr>
              <a:t>Tiết</a:t>
            </a:r>
            <a:r>
              <a:rPr lang="en-US" altLang="zh-CN"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9Slide06 SVNClementine" panose="020F0502020204030203" pitchFamily="34" charset="0"/>
                <a:ea typeface="微软雅黑" panose="020B0503020204020204" pitchFamily="34" charset="-122"/>
              </a:rPr>
              <a:t> 4</a:t>
            </a:r>
          </a:p>
          <a:p>
            <a:pPr algn="ctr">
              <a:lnSpc>
                <a:spcPct val="114000"/>
              </a:lnSpc>
            </a:pPr>
            <a:r>
              <a:rPr lang="en-US" altLang="zh-CN"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6 SVNClementine" panose="020F0502020204030203" pitchFamily="34" charset="0"/>
                <a:ea typeface="微软雅黑" panose="020B0503020204020204" pitchFamily="34" charset="-122"/>
              </a:rPr>
              <a:t>LTVC: CÂU CẢM – DẤU CHẤM THAN</a:t>
            </a:r>
          </a:p>
        </p:txBody>
      </p:sp>
      <p:pic>
        <p:nvPicPr>
          <p:cNvPr id="9" name="Picture 8" descr="A cartoon of a child holding a football ball&#10;&#10;Description automatically generated with low confidence">
            <a:extLst>
              <a:ext uri="{FF2B5EF4-FFF2-40B4-BE49-F238E27FC236}">
                <a16:creationId xmlns:a16="http://schemas.microsoft.com/office/drawing/2014/main" id="{9EF4A6B3-74CA-7FDF-96B0-6BDD3643B1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 y="3658653"/>
            <a:ext cx="2038687" cy="2641722"/>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934811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 stadium&#10;&#10;Description automatically generated">
            <a:extLst>
              <a:ext uri="{FF2B5EF4-FFF2-40B4-BE49-F238E27FC236}">
                <a16:creationId xmlns:a16="http://schemas.microsoft.com/office/drawing/2014/main" id="{CB795B89-205A-79B3-1716-E9B208E9F9CF}"/>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0F7DA63B-C716-BAFE-50EA-B75408294C74}"/>
              </a:ext>
            </a:extLst>
          </p:cNvPr>
          <p:cNvSpPr/>
          <p:nvPr/>
        </p:nvSpPr>
        <p:spPr>
          <a:xfrm>
            <a:off x="329380" y="336755"/>
            <a:ext cx="11533239" cy="6184490"/>
          </a:xfrm>
          <a:prstGeom prst="roundRect">
            <a:avLst>
              <a:gd name="adj" fmla="val 13010"/>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0" fontAlgn="t">
              <a:lnSpc>
                <a:spcPct val="150000"/>
              </a:lnSpc>
            </a:pPr>
            <a:r>
              <a:rPr lang="en-US" sz="3600" b="1" dirty="0">
                <a:solidFill>
                  <a:srgbClr val="C00000"/>
                </a:solidFill>
                <a:effectLst/>
                <a:latin typeface="Calibri" panose="020F0502020204030204" pitchFamily="34" charset="0"/>
                <a:cs typeface="Calibri" panose="020F0502020204030204" pitchFamily="34" charset="0"/>
              </a:rPr>
              <a:t>2. </a:t>
            </a:r>
            <a:r>
              <a:rPr lang="en-US" sz="3600" b="1" dirty="0" err="1">
                <a:solidFill>
                  <a:srgbClr val="C00000"/>
                </a:solidFill>
                <a:effectLst/>
                <a:latin typeface="Calibri" panose="020F0502020204030204" pitchFamily="34" charset="0"/>
                <a:cs typeface="Calibri" panose="020F0502020204030204" pitchFamily="34" charset="0"/>
              </a:rPr>
              <a:t>Chuyển</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mỗi</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câu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kể</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sau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thành</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câu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cảm</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theo</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hai</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cách</a:t>
            </a:r>
            <a:r>
              <a:rPr lang="en-US" sz="3600" b="1" dirty="0">
                <a:solidFill>
                  <a:srgbClr val="C00000"/>
                </a:solidFill>
                <a:effectLst/>
                <a:latin typeface="Calibri" panose="020F0502020204030204" pitchFamily="34" charset="0"/>
                <a:cs typeface="Calibri" panose="020F0502020204030204" pitchFamily="34" charset="0"/>
              </a:rPr>
              <a:t>:</a:t>
            </a:r>
          </a:p>
          <a:p>
            <a:pPr algn="just" rtl="0" fontAlgn="t">
              <a:lnSpc>
                <a:spcPct val="150000"/>
              </a:lnSpc>
            </a:pPr>
            <a:r>
              <a:rPr lang="en-US" sz="3600" b="1" dirty="0">
                <a:solidFill>
                  <a:schemeClr val="tx1"/>
                </a:solidFill>
                <a:effectLst/>
                <a:latin typeface="Calibri" panose="020F0502020204030204" pitchFamily="34" charset="0"/>
                <a:cs typeface="Calibri" panose="020F0502020204030204" pitchFamily="34" charset="0"/>
              </a:rPr>
              <a:t>a. </a:t>
            </a:r>
            <a:r>
              <a:rPr lang="en-US" sz="3600" b="1" dirty="0" err="1">
                <a:solidFill>
                  <a:schemeClr val="tx1"/>
                </a:solidFill>
                <a:effectLst/>
                <a:latin typeface="Calibri" panose="020F0502020204030204" pitchFamily="34" charset="0"/>
                <a:cs typeface="Calibri" panose="020F0502020204030204" pitchFamily="34" charset="0"/>
              </a:rPr>
              <a:t>Trận</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đấu</a:t>
            </a:r>
            <a:r>
              <a:rPr lang="en-US" sz="3600" b="1" dirty="0">
                <a:solidFill>
                  <a:schemeClr val="tx1"/>
                </a:solidFill>
                <a:effectLst/>
                <a:latin typeface="Calibri" panose="020F0502020204030204" pitchFamily="34" charset="0"/>
                <a:cs typeface="Calibri" panose="020F0502020204030204" pitchFamily="34" charset="0"/>
              </a:rPr>
              <a:t> hay.</a:t>
            </a:r>
          </a:p>
          <a:p>
            <a:pPr algn="just" rtl="0" fontAlgn="t">
              <a:lnSpc>
                <a:spcPct val="150000"/>
              </a:lnSpc>
            </a:pPr>
            <a:r>
              <a:rPr lang="en-US" sz="3600" b="1" dirty="0">
                <a:solidFill>
                  <a:schemeClr val="tx1"/>
                </a:solidFill>
                <a:effectLst/>
                <a:latin typeface="Calibri" panose="020F0502020204030204" pitchFamily="34" charset="0"/>
                <a:cs typeface="Calibri" panose="020F0502020204030204" pitchFamily="34" charset="0"/>
              </a:rPr>
              <a:t>b. </a:t>
            </a:r>
            <a:r>
              <a:rPr lang="en-US" sz="3600" b="1" dirty="0" err="1">
                <a:solidFill>
                  <a:schemeClr val="tx1"/>
                </a:solidFill>
                <a:effectLst/>
                <a:latin typeface="Calibri" panose="020F0502020204030204" pitchFamily="34" charset="0"/>
                <a:cs typeface="Calibri" panose="020F0502020204030204" pitchFamily="34" charset="0"/>
              </a:rPr>
              <a:t>Thủ</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môn</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bắt</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bóng</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giỏi</a:t>
            </a:r>
            <a:r>
              <a:rPr lang="en-US" sz="3600" b="1" dirty="0">
                <a:solidFill>
                  <a:schemeClr val="tx1"/>
                </a:solidFill>
                <a:effectLst/>
                <a:latin typeface="Calibri" panose="020F0502020204030204" pitchFamily="34" charset="0"/>
                <a:cs typeface="Calibri" panose="020F0502020204030204" pitchFamily="34" charset="0"/>
              </a:rPr>
              <a:t>.</a:t>
            </a:r>
          </a:p>
        </p:txBody>
      </p:sp>
      <p:sp>
        <p:nvSpPr>
          <p:cNvPr id="7" name="Rectangle: Rounded Corners 6">
            <a:extLst>
              <a:ext uri="{FF2B5EF4-FFF2-40B4-BE49-F238E27FC236}">
                <a16:creationId xmlns:a16="http://schemas.microsoft.com/office/drawing/2014/main" id="{BB6DD67B-C538-DF7B-58A0-8A723C064E80}"/>
              </a:ext>
            </a:extLst>
          </p:cNvPr>
          <p:cNvSpPr/>
          <p:nvPr/>
        </p:nvSpPr>
        <p:spPr>
          <a:xfrm>
            <a:off x="628853" y="3429000"/>
            <a:ext cx="5994370" cy="2512025"/>
          </a:xfrm>
          <a:custGeom>
            <a:avLst/>
            <a:gdLst>
              <a:gd name="connsiteX0" fmla="*/ 0 w 5994370"/>
              <a:gd name="connsiteY0" fmla="*/ 418679 h 2512025"/>
              <a:gd name="connsiteX1" fmla="*/ 418679 w 5994370"/>
              <a:gd name="connsiteY1" fmla="*/ 0 h 2512025"/>
              <a:gd name="connsiteX2" fmla="*/ 1011735 w 5994370"/>
              <a:gd name="connsiteY2" fmla="*/ 0 h 2512025"/>
              <a:gd name="connsiteX3" fmla="*/ 1501652 w 5994370"/>
              <a:gd name="connsiteY3" fmla="*/ 0 h 2512025"/>
              <a:gd name="connsiteX4" fmla="*/ 2094708 w 5994370"/>
              <a:gd name="connsiteY4" fmla="*/ 0 h 2512025"/>
              <a:gd name="connsiteX5" fmla="*/ 2687764 w 5994370"/>
              <a:gd name="connsiteY5" fmla="*/ 0 h 2512025"/>
              <a:gd name="connsiteX6" fmla="*/ 3280821 w 5994370"/>
              <a:gd name="connsiteY6" fmla="*/ 0 h 2512025"/>
              <a:gd name="connsiteX7" fmla="*/ 3873877 w 5994370"/>
              <a:gd name="connsiteY7" fmla="*/ 0 h 2512025"/>
              <a:gd name="connsiteX8" fmla="*/ 4518504 w 5994370"/>
              <a:gd name="connsiteY8" fmla="*/ 0 h 2512025"/>
              <a:gd name="connsiteX9" fmla="*/ 5575691 w 5994370"/>
              <a:gd name="connsiteY9" fmla="*/ 0 h 2512025"/>
              <a:gd name="connsiteX10" fmla="*/ 5994370 w 5994370"/>
              <a:gd name="connsiteY10" fmla="*/ 418679 h 2512025"/>
              <a:gd name="connsiteX11" fmla="*/ 5994370 w 5994370"/>
              <a:gd name="connsiteY11" fmla="*/ 926661 h 2512025"/>
              <a:gd name="connsiteX12" fmla="*/ 5994370 w 5994370"/>
              <a:gd name="connsiteY12" fmla="*/ 1434644 h 2512025"/>
              <a:gd name="connsiteX13" fmla="*/ 5994370 w 5994370"/>
              <a:gd name="connsiteY13" fmla="*/ 2093346 h 2512025"/>
              <a:gd name="connsiteX14" fmla="*/ 5575691 w 5994370"/>
              <a:gd name="connsiteY14" fmla="*/ 2512025 h 2512025"/>
              <a:gd name="connsiteX15" fmla="*/ 4827924 w 5994370"/>
              <a:gd name="connsiteY15" fmla="*/ 2512025 h 2512025"/>
              <a:gd name="connsiteX16" fmla="*/ 4131728 w 5994370"/>
              <a:gd name="connsiteY16" fmla="*/ 2512025 h 2512025"/>
              <a:gd name="connsiteX17" fmla="*/ 3435531 w 5994370"/>
              <a:gd name="connsiteY17" fmla="*/ 2512025 h 2512025"/>
              <a:gd name="connsiteX18" fmla="*/ 2687764 w 5994370"/>
              <a:gd name="connsiteY18" fmla="*/ 2512025 h 2512025"/>
              <a:gd name="connsiteX19" fmla="*/ 1991568 w 5994370"/>
              <a:gd name="connsiteY19" fmla="*/ 2512025 h 2512025"/>
              <a:gd name="connsiteX20" fmla="*/ 1450081 w 5994370"/>
              <a:gd name="connsiteY20" fmla="*/ 2512025 h 2512025"/>
              <a:gd name="connsiteX21" fmla="*/ 418679 w 5994370"/>
              <a:gd name="connsiteY21" fmla="*/ 2512025 h 2512025"/>
              <a:gd name="connsiteX22" fmla="*/ 0 w 5994370"/>
              <a:gd name="connsiteY22" fmla="*/ 2093346 h 2512025"/>
              <a:gd name="connsiteX23" fmla="*/ 0 w 5994370"/>
              <a:gd name="connsiteY23" fmla="*/ 1535124 h 2512025"/>
              <a:gd name="connsiteX24" fmla="*/ 0 w 5994370"/>
              <a:gd name="connsiteY24" fmla="*/ 993648 h 2512025"/>
              <a:gd name="connsiteX25" fmla="*/ 0 w 5994370"/>
              <a:gd name="connsiteY25" fmla="*/ 418679 h 251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4370" h="2512025" fill="none" extrusionOk="0">
                <a:moveTo>
                  <a:pt x="0" y="418679"/>
                </a:moveTo>
                <a:cubicBezTo>
                  <a:pt x="-43908" y="214712"/>
                  <a:pt x="196769" y="10522"/>
                  <a:pt x="418679" y="0"/>
                </a:cubicBezTo>
                <a:cubicBezTo>
                  <a:pt x="620644" y="-7267"/>
                  <a:pt x="822594" y="10384"/>
                  <a:pt x="1011735" y="0"/>
                </a:cubicBezTo>
                <a:cubicBezTo>
                  <a:pt x="1200876" y="-10384"/>
                  <a:pt x="1403135" y="15715"/>
                  <a:pt x="1501652" y="0"/>
                </a:cubicBezTo>
                <a:cubicBezTo>
                  <a:pt x="1600169" y="-15715"/>
                  <a:pt x="1967727" y="29374"/>
                  <a:pt x="2094708" y="0"/>
                </a:cubicBezTo>
                <a:cubicBezTo>
                  <a:pt x="2221689" y="-29374"/>
                  <a:pt x="2421929" y="7995"/>
                  <a:pt x="2687764" y="0"/>
                </a:cubicBezTo>
                <a:cubicBezTo>
                  <a:pt x="2953599" y="-7995"/>
                  <a:pt x="3123117" y="-3911"/>
                  <a:pt x="3280821" y="0"/>
                </a:cubicBezTo>
                <a:cubicBezTo>
                  <a:pt x="3438525" y="3911"/>
                  <a:pt x="3612649" y="7969"/>
                  <a:pt x="3873877" y="0"/>
                </a:cubicBezTo>
                <a:cubicBezTo>
                  <a:pt x="4135105" y="-7969"/>
                  <a:pt x="4293450" y="-26483"/>
                  <a:pt x="4518504" y="0"/>
                </a:cubicBezTo>
                <a:cubicBezTo>
                  <a:pt x="4743558" y="26483"/>
                  <a:pt x="5280084" y="20719"/>
                  <a:pt x="5575691" y="0"/>
                </a:cubicBezTo>
                <a:cubicBezTo>
                  <a:pt x="5807189" y="-13373"/>
                  <a:pt x="6012331" y="159070"/>
                  <a:pt x="5994370" y="418679"/>
                </a:cubicBezTo>
                <a:cubicBezTo>
                  <a:pt x="5996342" y="621774"/>
                  <a:pt x="6003010" y="815232"/>
                  <a:pt x="5994370" y="926661"/>
                </a:cubicBezTo>
                <a:cubicBezTo>
                  <a:pt x="5985730" y="1038090"/>
                  <a:pt x="6016729" y="1274182"/>
                  <a:pt x="5994370" y="1434644"/>
                </a:cubicBezTo>
                <a:cubicBezTo>
                  <a:pt x="5972011" y="1595106"/>
                  <a:pt x="6001261" y="1833227"/>
                  <a:pt x="5994370" y="2093346"/>
                </a:cubicBezTo>
                <a:cubicBezTo>
                  <a:pt x="6006506" y="2348362"/>
                  <a:pt x="5782010" y="2472100"/>
                  <a:pt x="5575691" y="2512025"/>
                </a:cubicBezTo>
                <a:cubicBezTo>
                  <a:pt x="5210961" y="2476690"/>
                  <a:pt x="5030432" y="2535904"/>
                  <a:pt x="4827924" y="2512025"/>
                </a:cubicBezTo>
                <a:cubicBezTo>
                  <a:pt x="4625416" y="2488146"/>
                  <a:pt x="4276815" y="2539288"/>
                  <a:pt x="4131728" y="2512025"/>
                </a:cubicBezTo>
                <a:cubicBezTo>
                  <a:pt x="3986641" y="2484762"/>
                  <a:pt x="3637112" y="2492535"/>
                  <a:pt x="3435531" y="2512025"/>
                </a:cubicBezTo>
                <a:cubicBezTo>
                  <a:pt x="3233950" y="2531515"/>
                  <a:pt x="2969806" y="2538502"/>
                  <a:pt x="2687764" y="2512025"/>
                </a:cubicBezTo>
                <a:cubicBezTo>
                  <a:pt x="2405722" y="2485548"/>
                  <a:pt x="2191995" y="2496883"/>
                  <a:pt x="1991568" y="2512025"/>
                </a:cubicBezTo>
                <a:cubicBezTo>
                  <a:pt x="1791141" y="2527167"/>
                  <a:pt x="1712454" y="2509730"/>
                  <a:pt x="1450081" y="2512025"/>
                </a:cubicBezTo>
                <a:cubicBezTo>
                  <a:pt x="1187708" y="2514320"/>
                  <a:pt x="679163" y="2538080"/>
                  <a:pt x="418679" y="2512025"/>
                </a:cubicBezTo>
                <a:cubicBezTo>
                  <a:pt x="191088" y="2539017"/>
                  <a:pt x="9437" y="2378858"/>
                  <a:pt x="0" y="2093346"/>
                </a:cubicBezTo>
                <a:cubicBezTo>
                  <a:pt x="15914" y="1870734"/>
                  <a:pt x="-4681" y="1738785"/>
                  <a:pt x="0" y="1535124"/>
                </a:cubicBezTo>
                <a:cubicBezTo>
                  <a:pt x="4681" y="1331463"/>
                  <a:pt x="-12036" y="1143949"/>
                  <a:pt x="0" y="993648"/>
                </a:cubicBezTo>
                <a:cubicBezTo>
                  <a:pt x="12036" y="843347"/>
                  <a:pt x="8031" y="677177"/>
                  <a:pt x="0" y="418679"/>
                </a:cubicBezTo>
                <a:close/>
              </a:path>
              <a:path w="5994370" h="2512025" stroke="0" extrusionOk="0">
                <a:moveTo>
                  <a:pt x="0" y="418679"/>
                </a:moveTo>
                <a:cubicBezTo>
                  <a:pt x="19985" y="205765"/>
                  <a:pt x="151724" y="14152"/>
                  <a:pt x="418679" y="0"/>
                </a:cubicBezTo>
                <a:cubicBezTo>
                  <a:pt x="601056" y="5435"/>
                  <a:pt x="803707" y="-4801"/>
                  <a:pt x="908595" y="0"/>
                </a:cubicBezTo>
                <a:cubicBezTo>
                  <a:pt x="1013483" y="4801"/>
                  <a:pt x="1456405" y="9465"/>
                  <a:pt x="1656362" y="0"/>
                </a:cubicBezTo>
                <a:cubicBezTo>
                  <a:pt x="1856319" y="-9465"/>
                  <a:pt x="1947038" y="-7623"/>
                  <a:pt x="2146278" y="0"/>
                </a:cubicBezTo>
                <a:cubicBezTo>
                  <a:pt x="2345518" y="7623"/>
                  <a:pt x="2610135" y="29607"/>
                  <a:pt x="2739334" y="0"/>
                </a:cubicBezTo>
                <a:cubicBezTo>
                  <a:pt x="2868533" y="-29607"/>
                  <a:pt x="3063424" y="-16205"/>
                  <a:pt x="3280821" y="0"/>
                </a:cubicBezTo>
                <a:cubicBezTo>
                  <a:pt x="3498218" y="16205"/>
                  <a:pt x="3639109" y="-10131"/>
                  <a:pt x="3925447" y="0"/>
                </a:cubicBezTo>
                <a:cubicBezTo>
                  <a:pt x="4211785" y="10131"/>
                  <a:pt x="4321721" y="20146"/>
                  <a:pt x="4518504" y="0"/>
                </a:cubicBezTo>
                <a:cubicBezTo>
                  <a:pt x="4715287" y="-20146"/>
                  <a:pt x="5278526" y="-37744"/>
                  <a:pt x="5575691" y="0"/>
                </a:cubicBezTo>
                <a:cubicBezTo>
                  <a:pt x="5805559" y="5193"/>
                  <a:pt x="5999976" y="190514"/>
                  <a:pt x="5994370" y="418679"/>
                </a:cubicBezTo>
                <a:cubicBezTo>
                  <a:pt x="6002977" y="626466"/>
                  <a:pt x="5981990" y="754271"/>
                  <a:pt x="5994370" y="960155"/>
                </a:cubicBezTo>
                <a:cubicBezTo>
                  <a:pt x="6006750" y="1166039"/>
                  <a:pt x="5973965" y="1376086"/>
                  <a:pt x="5994370" y="1518377"/>
                </a:cubicBezTo>
                <a:cubicBezTo>
                  <a:pt x="6014775" y="1660668"/>
                  <a:pt x="5981055" y="1959282"/>
                  <a:pt x="5994370" y="2093346"/>
                </a:cubicBezTo>
                <a:cubicBezTo>
                  <a:pt x="5940973" y="2336100"/>
                  <a:pt x="5774374" y="2490367"/>
                  <a:pt x="5575691" y="2512025"/>
                </a:cubicBezTo>
                <a:cubicBezTo>
                  <a:pt x="5443254" y="2508706"/>
                  <a:pt x="5224381" y="2509792"/>
                  <a:pt x="5085775" y="2512025"/>
                </a:cubicBezTo>
                <a:cubicBezTo>
                  <a:pt x="4947169" y="2514258"/>
                  <a:pt x="4778229" y="2526883"/>
                  <a:pt x="4544289" y="2512025"/>
                </a:cubicBezTo>
                <a:cubicBezTo>
                  <a:pt x="4310349" y="2497167"/>
                  <a:pt x="4134387" y="2521432"/>
                  <a:pt x="3899662" y="2512025"/>
                </a:cubicBezTo>
                <a:cubicBezTo>
                  <a:pt x="3664937" y="2502618"/>
                  <a:pt x="3600865" y="2528353"/>
                  <a:pt x="3409746" y="2512025"/>
                </a:cubicBezTo>
                <a:cubicBezTo>
                  <a:pt x="3218627" y="2495697"/>
                  <a:pt x="3022894" y="2499098"/>
                  <a:pt x="2661979" y="2512025"/>
                </a:cubicBezTo>
                <a:cubicBezTo>
                  <a:pt x="2301064" y="2524952"/>
                  <a:pt x="2111848" y="2511894"/>
                  <a:pt x="1965783" y="2512025"/>
                </a:cubicBezTo>
                <a:cubicBezTo>
                  <a:pt x="1819718" y="2512156"/>
                  <a:pt x="1687322" y="2496907"/>
                  <a:pt x="1475866" y="2512025"/>
                </a:cubicBezTo>
                <a:cubicBezTo>
                  <a:pt x="1264410" y="2527143"/>
                  <a:pt x="1160916" y="2512883"/>
                  <a:pt x="985950" y="2512025"/>
                </a:cubicBezTo>
                <a:cubicBezTo>
                  <a:pt x="810984" y="2511167"/>
                  <a:pt x="662562" y="2513438"/>
                  <a:pt x="418679" y="2512025"/>
                </a:cubicBezTo>
                <a:cubicBezTo>
                  <a:pt x="177430" y="2511213"/>
                  <a:pt x="-318" y="2312047"/>
                  <a:pt x="0" y="2093346"/>
                </a:cubicBezTo>
                <a:cubicBezTo>
                  <a:pt x="-1761" y="1927986"/>
                  <a:pt x="-13798" y="1779868"/>
                  <a:pt x="0" y="1535124"/>
                </a:cubicBezTo>
                <a:cubicBezTo>
                  <a:pt x="13798" y="1290380"/>
                  <a:pt x="19951" y="1117057"/>
                  <a:pt x="0" y="993648"/>
                </a:cubicBezTo>
                <a:cubicBezTo>
                  <a:pt x="-19951" y="870239"/>
                  <a:pt x="1392" y="640712"/>
                  <a:pt x="0" y="418679"/>
                </a:cubicBezTo>
                <a:close/>
              </a:path>
            </a:pathLst>
          </a:custGeom>
          <a:solidFill>
            <a:srgbClr val="FFFFCC"/>
          </a:solidFill>
          <a:ln w="38100">
            <a:solidFill>
              <a:srgbClr val="002060"/>
            </a:solidFill>
            <a:extLst>
              <a:ext uri="{C807C97D-BFC1-408E-A445-0C87EB9F89A2}">
                <ask:lineSketchStyleProps xmlns:ask="http://schemas.microsoft.com/office/drawing/2018/sketchyshapes" sd="158084737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algn="just">
              <a:lnSpc>
                <a:spcPct val="150000"/>
              </a:lnSpc>
            </a:pPr>
            <a:r>
              <a:rPr lang="en-US" sz="3600" b="1" dirty="0">
                <a:solidFill>
                  <a:srgbClr val="0070C0"/>
                </a:solidFill>
                <a:latin typeface="Calibri" panose="020F0502020204030204" pitchFamily="34" charset="0"/>
                <a:cs typeface="Calibri" panose="020F0502020204030204" pitchFamily="34" charset="0"/>
              </a:rPr>
              <a:t>M: </a:t>
            </a:r>
            <a:r>
              <a:rPr lang="en-US" sz="3600" dirty="0" err="1">
                <a:solidFill>
                  <a:srgbClr val="000000"/>
                </a:solidFill>
                <a:latin typeface="Calibri" panose="020F0502020204030204" pitchFamily="34" charset="0"/>
                <a:cs typeface="Calibri" panose="020F0502020204030204" pitchFamily="34" charset="0"/>
              </a:rPr>
              <a:t>Sân</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bóng</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rộng</a:t>
            </a:r>
            <a:r>
              <a:rPr lang="en-US" sz="3600" dirty="0">
                <a:solidFill>
                  <a:srgbClr val="000000"/>
                </a:solidFill>
                <a:latin typeface="Calibri" panose="020F0502020204030204" pitchFamily="34" charset="0"/>
                <a:cs typeface="Calibri" panose="020F0502020204030204" pitchFamily="34" charset="0"/>
              </a:rPr>
              <a:t>.</a:t>
            </a:r>
          </a:p>
          <a:p>
            <a:pPr marL="571500" indent="-571500" algn="just">
              <a:lnSpc>
                <a:spcPct val="150000"/>
              </a:lnSpc>
              <a:buFont typeface="Wingdings" panose="05000000000000000000" pitchFamily="2" charset="2"/>
              <a:buChar char="è"/>
            </a:pPr>
            <a:r>
              <a:rPr lang="en-US"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Sân</a:t>
            </a:r>
            <a:r>
              <a:rPr lang="en-US"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en-US"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bóng</a:t>
            </a:r>
            <a:r>
              <a:rPr lang="en-US"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en-US"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rộng</a:t>
            </a:r>
            <a:r>
              <a:rPr lang="en-US"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en-US"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quá</a:t>
            </a:r>
            <a:r>
              <a:rPr lang="en-US" sz="3600" dirty="0">
                <a:solidFill>
                  <a:srgbClr val="000000"/>
                </a:solidFill>
                <a:latin typeface="Calibri" panose="020F0502020204030204" pitchFamily="34" charset="0"/>
                <a:cs typeface="Calibri" panose="020F0502020204030204" pitchFamily="34" charset="0"/>
                <a:sym typeface="Wingdings" panose="05000000000000000000" pitchFamily="2" charset="2"/>
              </a:rPr>
              <a:t>!</a:t>
            </a:r>
          </a:p>
          <a:p>
            <a:pPr marL="571500" indent="-571500" algn="just">
              <a:lnSpc>
                <a:spcPct val="150000"/>
              </a:lnSpc>
              <a:buFont typeface="Wingdings" panose="05000000000000000000" pitchFamily="2" charset="2"/>
              <a:buChar char="è"/>
            </a:pPr>
            <a:r>
              <a:rPr lang="en-US"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Chà</a:t>
            </a:r>
            <a:r>
              <a:rPr lang="en-US"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en-US"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sân</a:t>
            </a:r>
            <a:r>
              <a:rPr lang="en-US"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en-US"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bóng</a:t>
            </a:r>
            <a:r>
              <a:rPr lang="en-US"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en-US"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rộng</a:t>
            </a:r>
            <a:r>
              <a:rPr lang="en-US"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en-US"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thật</a:t>
            </a:r>
            <a:r>
              <a:rPr lang="en-US" sz="3600" dirty="0">
                <a:solidFill>
                  <a:srgbClr val="000000"/>
                </a:solidFill>
                <a:latin typeface="Calibri" panose="020F0502020204030204" pitchFamily="34" charset="0"/>
                <a:cs typeface="Calibri" panose="020F0502020204030204" pitchFamily="34" charset="0"/>
                <a:sym typeface="Wingdings" panose="05000000000000000000" pitchFamily="2" charset="2"/>
              </a:rPr>
              <a:t>!</a:t>
            </a:r>
          </a:p>
        </p:txBody>
      </p:sp>
      <p:grpSp>
        <p:nvGrpSpPr>
          <p:cNvPr id="2" name="Group 1">
            <a:extLst>
              <a:ext uri="{FF2B5EF4-FFF2-40B4-BE49-F238E27FC236}">
                <a16:creationId xmlns:a16="http://schemas.microsoft.com/office/drawing/2014/main" id="{5BCCA330-1EC0-605E-9540-AE865E8BB3A3}"/>
              </a:ext>
            </a:extLst>
          </p:cNvPr>
          <p:cNvGrpSpPr/>
          <p:nvPr/>
        </p:nvGrpSpPr>
        <p:grpSpPr>
          <a:xfrm>
            <a:off x="7442092" y="2132924"/>
            <a:ext cx="3807499" cy="4003226"/>
            <a:chOff x="8001897" y="2517912"/>
            <a:chExt cx="3807499" cy="4003226"/>
          </a:xfrm>
        </p:grpSpPr>
        <p:sp>
          <p:nvSpPr>
            <p:cNvPr id="3" name="Rectangle: Rounded Corners 2">
              <a:extLst>
                <a:ext uri="{FF2B5EF4-FFF2-40B4-BE49-F238E27FC236}">
                  <a16:creationId xmlns:a16="http://schemas.microsoft.com/office/drawing/2014/main" id="{72C76A84-1577-9F3D-0AAD-5B2E0055E58E}"/>
                </a:ext>
              </a:extLst>
            </p:cNvPr>
            <p:cNvSpPr/>
            <p:nvPr/>
          </p:nvSpPr>
          <p:spPr>
            <a:xfrm>
              <a:off x="8519278" y="2517912"/>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CC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algn="ctr"/>
              <a:r>
                <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cs typeface="Calibri" panose="020F0502020204030204" pitchFamily="34" charset="0"/>
                </a:rPr>
                <a:t>THẢO LUẬN NHÓM ĐÔI</a:t>
              </a:r>
            </a:p>
          </p:txBody>
        </p:sp>
        <p:grpSp>
          <p:nvGrpSpPr>
            <p:cNvPr id="4" name="Group 3">
              <a:extLst>
                <a:ext uri="{FF2B5EF4-FFF2-40B4-BE49-F238E27FC236}">
                  <a16:creationId xmlns:a16="http://schemas.microsoft.com/office/drawing/2014/main" id="{331FC1C0-37F7-7553-E6DB-8C610D5C257C}"/>
                </a:ext>
              </a:extLst>
            </p:cNvPr>
            <p:cNvGrpSpPr/>
            <p:nvPr/>
          </p:nvGrpSpPr>
          <p:grpSpPr>
            <a:xfrm>
              <a:off x="8001897" y="3789019"/>
              <a:ext cx="3807499" cy="2732119"/>
              <a:chOff x="1197026" y="4232126"/>
              <a:chExt cx="3751815" cy="2630711"/>
            </a:xfrm>
          </p:grpSpPr>
          <p:pic>
            <p:nvPicPr>
              <p:cNvPr id="8" name="Picture 7">
                <a:extLst>
                  <a:ext uri="{FF2B5EF4-FFF2-40B4-BE49-F238E27FC236}">
                    <a16:creationId xmlns:a16="http://schemas.microsoft.com/office/drawing/2014/main" id="{EB93474F-5915-EED4-434D-27F01CAD4F71}"/>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9" name="Picture 8">
                <a:extLst>
                  <a:ext uri="{FF2B5EF4-FFF2-40B4-BE49-F238E27FC236}">
                    <a16:creationId xmlns:a16="http://schemas.microsoft.com/office/drawing/2014/main" id="{10FB33AB-9B3B-07DA-0A1C-21DC81896271}"/>
                  </a:ext>
                </a:extLst>
              </p:cNvPr>
              <p:cNvPicPr>
                <a:picLocks noChangeAspect="1"/>
              </p:cNvPicPr>
              <p:nvPr/>
            </p:nvPicPr>
            <p:blipFill>
              <a:blip r:embed="rId6"/>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301173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00" fill="hold"/>
                                        <p:tgtEl>
                                          <p:spTgt spid="2"/>
                                        </p:tgtEl>
                                        <p:attrNameLst>
                                          <p:attrName>ppt_w</p:attrName>
                                        </p:attrNameLst>
                                      </p:cBhvr>
                                      <p:tavLst>
                                        <p:tav tm="0">
                                          <p:val>
                                            <p:fltVal val="0"/>
                                          </p:val>
                                        </p:tav>
                                        <p:tav tm="100000">
                                          <p:val>
                                            <p:strVal val="#ppt_w"/>
                                          </p:val>
                                        </p:tav>
                                      </p:tavLst>
                                    </p:anim>
                                    <p:anim calcmode="lin" valueType="num">
                                      <p:cBhvr>
                                        <p:cTn id="8" dur="700" fill="hold"/>
                                        <p:tgtEl>
                                          <p:spTgt spid="2"/>
                                        </p:tgtEl>
                                        <p:attrNameLst>
                                          <p:attrName>ppt_h</p:attrName>
                                        </p:attrNameLst>
                                      </p:cBhvr>
                                      <p:tavLst>
                                        <p:tav tm="0">
                                          <p:val>
                                            <p:fltVal val="0"/>
                                          </p:val>
                                        </p:tav>
                                        <p:tav tm="100000">
                                          <p:val>
                                            <p:strVal val="#ppt_h"/>
                                          </p:val>
                                        </p:tav>
                                      </p:tavLst>
                                    </p:anim>
                                    <p:animEffect transition="in" filter="fade">
                                      <p:cBhvr>
                                        <p:cTn id="9" dur="700"/>
                                        <p:tgtEl>
                                          <p:spTgt spid="2"/>
                                        </p:tgtEl>
                                      </p:cBhvr>
                                    </p:animEffect>
                                  </p:childTnLst>
                                </p:cTn>
                              </p:par>
                            </p:childTnLst>
                          </p:cTn>
                        </p:par>
                        <p:par>
                          <p:cTn id="10" fill="hold">
                            <p:stCondLst>
                              <p:cond delay="700"/>
                            </p:stCondLst>
                            <p:childTnLst>
                              <p:par>
                                <p:cTn id="11" presetID="32" presetClass="emph" presetSubtype="0" fill="hold"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 stadium&#10;&#10;Description automatically generated">
            <a:extLst>
              <a:ext uri="{FF2B5EF4-FFF2-40B4-BE49-F238E27FC236}">
                <a16:creationId xmlns:a16="http://schemas.microsoft.com/office/drawing/2014/main" id="{CB795B89-205A-79B3-1716-E9B208E9F9CF}"/>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0F7DA63B-C716-BAFE-50EA-B75408294C74}"/>
              </a:ext>
            </a:extLst>
          </p:cNvPr>
          <p:cNvSpPr/>
          <p:nvPr/>
        </p:nvSpPr>
        <p:spPr>
          <a:xfrm>
            <a:off x="329380" y="336755"/>
            <a:ext cx="11533239" cy="6184490"/>
          </a:xfrm>
          <a:prstGeom prst="roundRect">
            <a:avLst>
              <a:gd name="adj" fmla="val 13010"/>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0" fontAlgn="t">
              <a:lnSpc>
                <a:spcPct val="150000"/>
              </a:lnSpc>
            </a:pPr>
            <a:r>
              <a:rPr lang="en-US" sz="3600" b="1" dirty="0">
                <a:solidFill>
                  <a:srgbClr val="C00000"/>
                </a:solidFill>
                <a:effectLst/>
                <a:latin typeface="Calibri" panose="020F0502020204030204" pitchFamily="34" charset="0"/>
                <a:cs typeface="Calibri" panose="020F0502020204030204" pitchFamily="34" charset="0"/>
              </a:rPr>
              <a:t>2. </a:t>
            </a:r>
            <a:r>
              <a:rPr lang="en-US" sz="3600" b="1" dirty="0" err="1">
                <a:solidFill>
                  <a:srgbClr val="C00000"/>
                </a:solidFill>
                <a:effectLst/>
                <a:latin typeface="Calibri" panose="020F0502020204030204" pitchFamily="34" charset="0"/>
                <a:cs typeface="Calibri" panose="020F0502020204030204" pitchFamily="34" charset="0"/>
              </a:rPr>
              <a:t>Chuyển</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mỗi</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câu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kể</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sau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thành</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câu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cảm</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theo</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hai</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cách</a:t>
            </a:r>
            <a:r>
              <a:rPr lang="en-US" sz="3600" b="1" dirty="0">
                <a:solidFill>
                  <a:srgbClr val="C00000"/>
                </a:solidFill>
                <a:effectLst/>
                <a:latin typeface="Calibri" panose="020F0502020204030204" pitchFamily="34" charset="0"/>
                <a:cs typeface="Calibri" panose="020F0502020204030204" pitchFamily="34" charset="0"/>
              </a:rPr>
              <a:t>:</a:t>
            </a:r>
          </a:p>
          <a:p>
            <a:pPr algn="just" rtl="0" fontAlgn="t">
              <a:lnSpc>
                <a:spcPct val="150000"/>
              </a:lnSpc>
            </a:pPr>
            <a:r>
              <a:rPr lang="en-US" sz="3600" b="1" dirty="0">
                <a:solidFill>
                  <a:schemeClr val="tx1"/>
                </a:solidFill>
                <a:effectLst/>
                <a:latin typeface="Calibri" panose="020F0502020204030204" pitchFamily="34" charset="0"/>
                <a:cs typeface="Calibri" panose="020F0502020204030204" pitchFamily="34" charset="0"/>
              </a:rPr>
              <a:t>a. </a:t>
            </a:r>
            <a:r>
              <a:rPr lang="en-US" sz="3600" b="1" dirty="0" err="1">
                <a:solidFill>
                  <a:schemeClr val="tx1"/>
                </a:solidFill>
                <a:effectLst/>
                <a:latin typeface="Calibri" panose="020F0502020204030204" pitchFamily="34" charset="0"/>
                <a:cs typeface="Calibri" panose="020F0502020204030204" pitchFamily="34" charset="0"/>
              </a:rPr>
              <a:t>Trận</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đấu</a:t>
            </a:r>
            <a:r>
              <a:rPr lang="en-US" sz="3600" b="1" dirty="0">
                <a:solidFill>
                  <a:schemeClr val="tx1"/>
                </a:solidFill>
                <a:effectLst/>
                <a:latin typeface="Calibri" panose="020F0502020204030204" pitchFamily="34" charset="0"/>
                <a:cs typeface="Calibri" panose="020F0502020204030204" pitchFamily="34" charset="0"/>
              </a:rPr>
              <a:t> hay.</a:t>
            </a:r>
          </a:p>
        </p:txBody>
      </p:sp>
      <p:sp>
        <p:nvSpPr>
          <p:cNvPr id="7" name="Rectangle: Rounded Corners 6">
            <a:extLst>
              <a:ext uri="{FF2B5EF4-FFF2-40B4-BE49-F238E27FC236}">
                <a16:creationId xmlns:a16="http://schemas.microsoft.com/office/drawing/2014/main" id="{BB6DD67B-C538-DF7B-58A0-8A723C064E80}"/>
              </a:ext>
            </a:extLst>
          </p:cNvPr>
          <p:cNvSpPr/>
          <p:nvPr/>
        </p:nvSpPr>
        <p:spPr>
          <a:xfrm>
            <a:off x="628853" y="2570206"/>
            <a:ext cx="6550424" cy="2211859"/>
          </a:xfrm>
          <a:custGeom>
            <a:avLst/>
            <a:gdLst>
              <a:gd name="connsiteX0" fmla="*/ 0 w 6550424"/>
              <a:gd name="connsiteY0" fmla="*/ 368651 h 2211859"/>
              <a:gd name="connsiteX1" fmla="*/ 368651 w 6550424"/>
              <a:gd name="connsiteY1" fmla="*/ 0 h 2211859"/>
              <a:gd name="connsiteX2" fmla="*/ 840160 w 6550424"/>
              <a:gd name="connsiteY2" fmla="*/ 0 h 2211859"/>
              <a:gd name="connsiteX3" fmla="*/ 1427931 w 6550424"/>
              <a:gd name="connsiteY3" fmla="*/ 0 h 2211859"/>
              <a:gd name="connsiteX4" fmla="*/ 2015702 w 6550424"/>
              <a:gd name="connsiteY4" fmla="*/ 0 h 2211859"/>
              <a:gd name="connsiteX5" fmla="*/ 2603473 w 6550424"/>
              <a:gd name="connsiteY5" fmla="*/ 0 h 2211859"/>
              <a:gd name="connsiteX6" fmla="*/ 3249376 w 6550424"/>
              <a:gd name="connsiteY6" fmla="*/ 0 h 2211859"/>
              <a:gd name="connsiteX7" fmla="*/ 3837147 w 6550424"/>
              <a:gd name="connsiteY7" fmla="*/ 0 h 2211859"/>
              <a:gd name="connsiteX8" fmla="*/ 4308656 w 6550424"/>
              <a:gd name="connsiteY8" fmla="*/ 0 h 2211859"/>
              <a:gd name="connsiteX9" fmla="*/ 4954558 w 6550424"/>
              <a:gd name="connsiteY9" fmla="*/ 0 h 2211859"/>
              <a:gd name="connsiteX10" fmla="*/ 6181773 w 6550424"/>
              <a:gd name="connsiteY10" fmla="*/ 0 h 2211859"/>
              <a:gd name="connsiteX11" fmla="*/ 6550424 w 6550424"/>
              <a:gd name="connsiteY11" fmla="*/ 368651 h 2211859"/>
              <a:gd name="connsiteX12" fmla="*/ 6550424 w 6550424"/>
              <a:gd name="connsiteY12" fmla="*/ 815933 h 2211859"/>
              <a:gd name="connsiteX13" fmla="*/ 6550424 w 6550424"/>
              <a:gd name="connsiteY13" fmla="*/ 1277961 h 2211859"/>
              <a:gd name="connsiteX14" fmla="*/ 6550424 w 6550424"/>
              <a:gd name="connsiteY14" fmla="*/ 1843208 h 2211859"/>
              <a:gd name="connsiteX15" fmla="*/ 6181773 w 6550424"/>
              <a:gd name="connsiteY15" fmla="*/ 2211859 h 2211859"/>
              <a:gd name="connsiteX16" fmla="*/ 5535871 w 6550424"/>
              <a:gd name="connsiteY16" fmla="*/ 2211859 h 2211859"/>
              <a:gd name="connsiteX17" fmla="*/ 4831837 w 6550424"/>
              <a:gd name="connsiteY17" fmla="*/ 2211859 h 2211859"/>
              <a:gd name="connsiteX18" fmla="*/ 4302197 w 6550424"/>
              <a:gd name="connsiteY18" fmla="*/ 2211859 h 2211859"/>
              <a:gd name="connsiteX19" fmla="*/ 3714426 w 6550424"/>
              <a:gd name="connsiteY19" fmla="*/ 2211859 h 2211859"/>
              <a:gd name="connsiteX20" fmla="*/ 3010392 w 6550424"/>
              <a:gd name="connsiteY20" fmla="*/ 2211859 h 2211859"/>
              <a:gd name="connsiteX21" fmla="*/ 2364490 w 6550424"/>
              <a:gd name="connsiteY21" fmla="*/ 2211859 h 2211859"/>
              <a:gd name="connsiteX22" fmla="*/ 1834850 w 6550424"/>
              <a:gd name="connsiteY22" fmla="*/ 2211859 h 2211859"/>
              <a:gd name="connsiteX23" fmla="*/ 1247078 w 6550424"/>
              <a:gd name="connsiteY23" fmla="*/ 2211859 h 2211859"/>
              <a:gd name="connsiteX24" fmla="*/ 368651 w 6550424"/>
              <a:gd name="connsiteY24" fmla="*/ 2211859 h 2211859"/>
              <a:gd name="connsiteX25" fmla="*/ 0 w 6550424"/>
              <a:gd name="connsiteY25" fmla="*/ 1843208 h 2211859"/>
              <a:gd name="connsiteX26" fmla="*/ 0 w 6550424"/>
              <a:gd name="connsiteY26" fmla="*/ 1351689 h 2211859"/>
              <a:gd name="connsiteX27" fmla="*/ 0 w 6550424"/>
              <a:gd name="connsiteY27" fmla="*/ 874916 h 2211859"/>
              <a:gd name="connsiteX28" fmla="*/ 0 w 6550424"/>
              <a:gd name="connsiteY28" fmla="*/ 368651 h 221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50424" h="2211859" fill="none" extrusionOk="0">
                <a:moveTo>
                  <a:pt x="0" y="368651"/>
                </a:moveTo>
                <a:cubicBezTo>
                  <a:pt x="4879" y="155425"/>
                  <a:pt x="157978" y="-16367"/>
                  <a:pt x="368651" y="0"/>
                </a:cubicBezTo>
                <a:cubicBezTo>
                  <a:pt x="597612" y="-22295"/>
                  <a:pt x="705574" y="-8258"/>
                  <a:pt x="840160" y="0"/>
                </a:cubicBezTo>
                <a:cubicBezTo>
                  <a:pt x="974746" y="8258"/>
                  <a:pt x="1297547" y="-16618"/>
                  <a:pt x="1427931" y="0"/>
                </a:cubicBezTo>
                <a:cubicBezTo>
                  <a:pt x="1558315" y="16618"/>
                  <a:pt x="1846753" y="-15392"/>
                  <a:pt x="2015702" y="0"/>
                </a:cubicBezTo>
                <a:cubicBezTo>
                  <a:pt x="2184651" y="15392"/>
                  <a:pt x="2448873" y="-12590"/>
                  <a:pt x="2603473" y="0"/>
                </a:cubicBezTo>
                <a:cubicBezTo>
                  <a:pt x="2758073" y="12590"/>
                  <a:pt x="2966257" y="-10235"/>
                  <a:pt x="3249376" y="0"/>
                </a:cubicBezTo>
                <a:cubicBezTo>
                  <a:pt x="3532495" y="10235"/>
                  <a:pt x="3621897" y="25148"/>
                  <a:pt x="3837147" y="0"/>
                </a:cubicBezTo>
                <a:cubicBezTo>
                  <a:pt x="4052397" y="-25148"/>
                  <a:pt x="4208648" y="14321"/>
                  <a:pt x="4308656" y="0"/>
                </a:cubicBezTo>
                <a:cubicBezTo>
                  <a:pt x="4408664" y="-14321"/>
                  <a:pt x="4764289" y="-31629"/>
                  <a:pt x="4954558" y="0"/>
                </a:cubicBezTo>
                <a:cubicBezTo>
                  <a:pt x="5144827" y="31629"/>
                  <a:pt x="5891967" y="-25981"/>
                  <a:pt x="6181773" y="0"/>
                </a:cubicBezTo>
                <a:cubicBezTo>
                  <a:pt x="6394937" y="-3977"/>
                  <a:pt x="6549865" y="171527"/>
                  <a:pt x="6550424" y="368651"/>
                </a:cubicBezTo>
                <a:cubicBezTo>
                  <a:pt x="6567746" y="564463"/>
                  <a:pt x="6537532" y="656799"/>
                  <a:pt x="6550424" y="815933"/>
                </a:cubicBezTo>
                <a:cubicBezTo>
                  <a:pt x="6563316" y="975067"/>
                  <a:pt x="6540925" y="1167060"/>
                  <a:pt x="6550424" y="1277961"/>
                </a:cubicBezTo>
                <a:cubicBezTo>
                  <a:pt x="6559923" y="1388862"/>
                  <a:pt x="6563853" y="1567107"/>
                  <a:pt x="6550424" y="1843208"/>
                </a:cubicBezTo>
                <a:cubicBezTo>
                  <a:pt x="6538025" y="2081399"/>
                  <a:pt x="6365010" y="2247088"/>
                  <a:pt x="6181773" y="2211859"/>
                </a:cubicBezTo>
                <a:cubicBezTo>
                  <a:pt x="5875543" y="2202976"/>
                  <a:pt x="5706519" y="2180154"/>
                  <a:pt x="5535871" y="2211859"/>
                </a:cubicBezTo>
                <a:cubicBezTo>
                  <a:pt x="5365223" y="2243564"/>
                  <a:pt x="4983343" y="2192923"/>
                  <a:pt x="4831837" y="2211859"/>
                </a:cubicBezTo>
                <a:cubicBezTo>
                  <a:pt x="4680331" y="2230795"/>
                  <a:pt x="4543766" y="2219079"/>
                  <a:pt x="4302197" y="2211859"/>
                </a:cubicBezTo>
                <a:cubicBezTo>
                  <a:pt x="4060628" y="2204639"/>
                  <a:pt x="3851460" y="2218048"/>
                  <a:pt x="3714426" y="2211859"/>
                </a:cubicBezTo>
                <a:cubicBezTo>
                  <a:pt x="3577392" y="2205670"/>
                  <a:pt x="3328266" y="2195695"/>
                  <a:pt x="3010392" y="2211859"/>
                </a:cubicBezTo>
                <a:cubicBezTo>
                  <a:pt x="2692518" y="2228023"/>
                  <a:pt x="2678296" y="2221339"/>
                  <a:pt x="2364490" y="2211859"/>
                </a:cubicBezTo>
                <a:cubicBezTo>
                  <a:pt x="2050684" y="2202379"/>
                  <a:pt x="2015645" y="2203551"/>
                  <a:pt x="1834850" y="2211859"/>
                </a:cubicBezTo>
                <a:cubicBezTo>
                  <a:pt x="1654055" y="2220167"/>
                  <a:pt x="1427790" y="2230745"/>
                  <a:pt x="1247078" y="2211859"/>
                </a:cubicBezTo>
                <a:cubicBezTo>
                  <a:pt x="1066366" y="2192973"/>
                  <a:pt x="785144" y="2216763"/>
                  <a:pt x="368651" y="2211859"/>
                </a:cubicBezTo>
                <a:cubicBezTo>
                  <a:pt x="197036" y="2194149"/>
                  <a:pt x="-10164" y="2062543"/>
                  <a:pt x="0" y="1843208"/>
                </a:cubicBezTo>
                <a:cubicBezTo>
                  <a:pt x="-1413" y="1610232"/>
                  <a:pt x="-12741" y="1452027"/>
                  <a:pt x="0" y="1351689"/>
                </a:cubicBezTo>
                <a:cubicBezTo>
                  <a:pt x="12741" y="1251351"/>
                  <a:pt x="7406" y="983865"/>
                  <a:pt x="0" y="874916"/>
                </a:cubicBezTo>
                <a:cubicBezTo>
                  <a:pt x="-7406" y="765967"/>
                  <a:pt x="-6263" y="608821"/>
                  <a:pt x="0" y="368651"/>
                </a:cubicBezTo>
                <a:close/>
              </a:path>
              <a:path w="6550424" h="2211859" stroke="0" extrusionOk="0">
                <a:moveTo>
                  <a:pt x="0" y="368651"/>
                </a:moveTo>
                <a:cubicBezTo>
                  <a:pt x="9459" y="173720"/>
                  <a:pt x="121790" y="17138"/>
                  <a:pt x="368651" y="0"/>
                </a:cubicBezTo>
                <a:cubicBezTo>
                  <a:pt x="478818" y="6422"/>
                  <a:pt x="725116" y="-4026"/>
                  <a:pt x="840160" y="0"/>
                </a:cubicBezTo>
                <a:cubicBezTo>
                  <a:pt x="955204" y="4026"/>
                  <a:pt x="1436108" y="-12580"/>
                  <a:pt x="1602325" y="0"/>
                </a:cubicBezTo>
                <a:cubicBezTo>
                  <a:pt x="1768542" y="12580"/>
                  <a:pt x="1913654" y="1255"/>
                  <a:pt x="2073833" y="0"/>
                </a:cubicBezTo>
                <a:cubicBezTo>
                  <a:pt x="2234012" y="-1255"/>
                  <a:pt x="2536057" y="-21430"/>
                  <a:pt x="2661605" y="0"/>
                </a:cubicBezTo>
                <a:cubicBezTo>
                  <a:pt x="2787153" y="21430"/>
                  <a:pt x="3019415" y="10190"/>
                  <a:pt x="3191245" y="0"/>
                </a:cubicBezTo>
                <a:cubicBezTo>
                  <a:pt x="3363075" y="-10190"/>
                  <a:pt x="3583848" y="2518"/>
                  <a:pt x="3837147" y="0"/>
                </a:cubicBezTo>
                <a:cubicBezTo>
                  <a:pt x="4090446" y="-2518"/>
                  <a:pt x="4182868" y="7737"/>
                  <a:pt x="4424918" y="0"/>
                </a:cubicBezTo>
                <a:cubicBezTo>
                  <a:pt x="4666968" y="-7737"/>
                  <a:pt x="4719099" y="4103"/>
                  <a:pt x="4954558" y="0"/>
                </a:cubicBezTo>
                <a:cubicBezTo>
                  <a:pt x="5190017" y="-4103"/>
                  <a:pt x="5320530" y="-15613"/>
                  <a:pt x="5426067" y="0"/>
                </a:cubicBezTo>
                <a:cubicBezTo>
                  <a:pt x="5531604" y="15613"/>
                  <a:pt x="5896225" y="-28327"/>
                  <a:pt x="6181773" y="0"/>
                </a:cubicBezTo>
                <a:cubicBezTo>
                  <a:pt x="6356762" y="10337"/>
                  <a:pt x="6548962" y="211850"/>
                  <a:pt x="6550424" y="368651"/>
                </a:cubicBezTo>
                <a:cubicBezTo>
                  <a:pt x="6532960" y="473361"/>
                  <a:pt x="6562156" y="709996"/>
                  <a:pt x="6550424" y="830679"/>
                </a:cubicBezTo>
                <a:cubicBezTo>
                  <a:pt x="6538692" y="951362"/>
                  <a:pt x="6569051" y="1171864"/>
                  <a:pt x="6550424" y="1277961"/>
                </a:cubicBezTo>
                <a:cubicBezTo>
                  <a:pt x="6531797" y="1384058"/>
                  <a:pt x="6535141" y="1728558"/>
                  <a:pt x="6550424" y="1843208"/>
                </a:cubicBezTo>
                <a:cubicBezTo>
                  <a:pt x="6571413" y="2063410"/>
                  <a:pt x="6345998" y="2190851"/>
                  <a:pt x="6181773" y="2211859"/>
                </a:cubicBezTo>
                <a:cubicBezTo>
                  <a:pt x="6024195" y="2207637"/>
                  <a:pt x="5862814" y="2197514"/>
                  <a:pt x="5710264" y="2211859"/>
                </a:cubicBezTo>
                <a:cubicBezTo>
                  <a:pt x="5557714" y="2226204"/>
                  <a:pt x="5370274" y="2230875"/>
                  <a:pt x="5238755" y="2211859"/>
                </a:cubicBezTo>
                <a:cubicBezTo>
                  <a:pt x="5107236" y="2192843"/>
                  <a:pt x="4854708" y="2190219"/>
                  <a:pt x="4476591" y="2211859"/>
                </a:cubicBezTo>
                <a:cubicBezTo>
                  <a:pt x="4098474" y="2233499"/>
                  <a:pt x="4009231" y="2200727"/>
                  <a:pt x="3772557" y="2211859"/>
                </a:cubicBezTo>
                <a:cubicBezTo>
                  <a:pt x="3535883" y="2222991"/>
                  <a:pt x="3413903" y="2203027"/>
                  <a:pt x="3301048" y="2211859"/>
                </a:cubicBezTo>
                <a:cubicBezTo>
                  <a:pt x="3188193" y="2220691"/>
                  <a:pt x="2932619" y="2214486"/>
                  <a:pt x="2829539" y="2211859"/>
                </a:cubicBezTo>
                <a:cubicBezTo>
                  <a:pt x="2726459" y="2209232"/>
                  <a:pt x="2364926" y="2226144"/>
                  <a:pt x="2125506" y="2211859"/>
                </a:cubicBezTo>
                <a:cubicBezTo>
                  <a:pt x="1886086" y="2197574"/>
                  <a:pt x="1628726" y="2249839"/>
                  <a:pt x="1363341" y="2211859"/>
                </a:cubicBezTo>
                <a:cubicBezTo>
                  <a:pt x="1097956" y="2173879"/>
                  <a:pt x="583559" y="2215436"/>
                  <a:pt x="368651" y="2211859"/>
                </a:cubicBezTo>
                <a:cubicBezTo>
                  <a:pt x="147681" y="2213518"/>
                  <a:pt x="-39459" y="2034547"/>
                  <a:pt x="0" y="1843208"/>
                </a:cubicBezTo>
                <a:cubicBezTo>
                  <a:pt x="-6391" y="1660138"/>
                  <a:pt x="-21327" y="1591537"/>
                  <a:pt x="0" y="1395926"/>
                </a:cubicBezTo>
                <a:cubicBezTo>
                  <a:pt x="21327" y="1200315"/>
                  <a:pt x="4201" y="1143876"/>
                  <a:pt x="0" y="919152"/>
                </a:cubicBezTo>
                <a:cubicBezTo>
                  <a:pt x="-4201" y="694428"/>
                  <a:pt x="26490" y="575769"/>
                  <a:pt x="0" y="368651"/>
                </a:cubicBezTo>
                <a:close/>
              </a:path>
            </a:pathLst>
          </a:custGeom>
          <a:solidFill>
            <a:srgbClr val="FFFFCC"/>
          </a:solidFill>
          <a:ln w="38100">
            <a:solidFill>
              <a:srgbClr val="002060"/>
            </a:solidFill>
            <a:extLst>
              <a:ext uri="{C807C97D-BFC1-408E-A445-0C87EB9F89A2}">
                <ask:lineSketchStyleProps xmlns:ask="http://schemas.microsoft.com/office/drawing/2018/sketchyshapes" sd="158084737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571500" indent="-571500" algn="just">
              <a:lnSpc>
                <a:spcPct val="150000"/>
              </a:lnSpc>
              <a:buFont typeface="Wingdings" panose="05000000000000000000" pitchFamily="2" charset="2"/>
              <a:buChar char="è"/>
            </a:pP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Trận</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đấu</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hay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quá</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a:t>
            </a:r>
          </a:p>
          <a:p>
            <a:pPr marL="571500" indent="-571500" algn="just">
              <a:lnSpc>
                <a:spcPct val="150000"/>
              </a:lnSpc>
              <a:buFont typeface="Wingdings" panose="05000000000000000000" pitchFamily="2" charset="2"/>
              <a:buChar char="è"/>
            </a:pP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Trời</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ơi,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trận</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đấu</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hay </a:t>
            </a:r>
            <a:r>
              <a:rPr lang="en-US"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thật</a:t>
            </a:r>
            <a:r>
              <a:rPr lang="en-US"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en-US"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đó</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a:t>
            </a:r>
          </a:p>
        </p:txBody>
      </p:sp>
      <p:pic>
        <p:nvPicPr>
          <p:cNvPr id="2" name="Picture 1" descr="A cartoon of a child holding a football ball&#10;&#10;Description automatically generated with low confidence">
            <a:extLst>
              <a:ext uri="{FF2B5EF4-FFF2-40B4-BE49-F238E27FC236}">
                <a16:creationId xmlns:a16="http://schemas.microsoft.com/office/drawing/2014/main" id="{9360238E-7960-D3D4-0937-F9D916373B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908325" y="2273449"/>
            <a:ext cx="3083033" cy="399498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55409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 stadium&#10;&#10;Description automatically generated">
            <a:extLst>
              <a:ext uri="{FF2B5EF4-FFF2-40B4-BE49-F238E27FC236}">
                <a16:creationId xmlns:a16="http://schemas.microsoft.com/office/drawing/2014/main" id="{CB795B89-205A-79B3-1716-E9B208E9F9CF}"/>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0F7DA63B-C716-BAFE-50EA-B75408294C74}"/>
              </a:ext>
            </a:extLst>
          </p:cNvPr>
          <p:cNvSpPr/>
          <p:nvPr/>
        </p:nvSpPr>
        <p:spPr>
          <a:xfrm>
            <a:off x="329380" y="336755"/>
            <a:ext cx="11533239" cy="6184490"/>
          </a:xfrm>
          <a:prstGeom prst="roundRect">
            <a:avLst>
              <a:gd name="adj" fmla="val 13010"/>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0" fontAlgn="t">
              <a:lnSpc>
                <a:spcPct val="150000"/>
              </a:lnSpc>
            </a:pPr>
            <a:r>
              <a:rPr lang="en-US" sz="3600" b="1" dirty="0">
                <a:solidFill>
                  <a:srgbClr val="C00000"/>
                </a:solidFill>
                <a:effectLst/>
                <a:latin typeface="Calibri" panose="020F0502020204030204" pitchFamily="34" charset="0"/>
                <a:cs typeface="Calibri" panose="020F0502020204030204" pitchFamily="34" charset="0"/>
              </a:rPr>
              <a:t>2. </a:t>
            </a:r>
            <a:r>
              <a:rPr lang="en-US" sz="3600" b="1" dirty="0" err="1">
                <a:solidFill>
                  <a:srgbClr val="C00000"/>
                </a:solidFill>
                <a:effectLst/>
                <a:latin typeface="Calibri" panose="020F0502020204030204" pitchFamily="34" charset="0"/>
                <a:cs typeface="Calibri" panose="020F0502020204030204" pitchFamily="34" charset="0"/>
              </a:rPr>
              <a:t>Chuyển</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mỗi</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câu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kể</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sau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thành</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câu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cảm</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theo</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hai</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cách</a:t>
            </a:r>
            <a:r>
              <a:rPr lang="en-US" sz="3600" b="1" dirty="0">
                <a:solidFill>
                  <a:srgbClr val="C00000"/>
                </a:solidFill>
                <a:effectLst/>
                <a:latin typeface="Calibri" panose="020F0502020204030204" pitchFamily="34" charset="0"/>
                <a:cs typeface="Calibri" panose="020F0502020204030204" pitchFamily="34" charset="0"/>
              </a:rPr>
              <a:t>:</a:t>
            </a:r>
          </a:p>
          <a:p>
            <a:pPr algn="just" rtl="0" fontAlgn="t">
              <a:lnSpc>
                <a:spcPct val="150000"/>
              </a:lnSpc>
            </a:pPr>
            <a:r>
              <a:rPr lang="en-US" sz="3600" b="1" dirty="0">
                <a:solidFill>
                  <a:schemeClr val="tx1"/>
                </a:solidFill>
                <a:effectLst/>
                <a:latin typeface="Calibri" panose="020F0502020204030204" pitchFamily="34" charset="0"/>
                <a:cs typeface="Calibri" panose="020F0502020204030204" pitchFamily="34" charset="0"/>
              </a:rPr>
              <a:t>b. </a:t>
            </a:r>
            <a:r>
              <a:rPr lang="en-US" sz="3600" b="1" dirty="0" err="1">
                <a:solidFill>
                  <a:schemeClr val="tx1"/>
                </a:solidFill>
                <a:effectLst/>
                <a:latin typeface="Calibri" panose="020F0502020204030204" pitchFamily="34" charset="0"/>
                <a:cs typeface="Calibri" panose="020F0502020204030204" pitchFamily="34" charset="0"/>
              </a:rPr>
              <a:t>Thủ</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môn</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bắt</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bóng</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giỏi</a:t>
            </a:r>
            <a:r>
              <a:rPr lang="en-US" sz="3600" b="1" dirty="0">
                <a:solidFill>
                  <a:schemeClr val="tx1"/>
                </a:solidFill>
                <a:effectLst/>
                <a:latin typeface="Calibri" panose="020F0502020204030204" pitchFamily="34" charset="0"/>
                <a:cs typeface="Calibri" panose="020F0502020204030204" pitchFamily="34" charset="0"/>
              </a:rPr>
              <a:t>.</a:t>
            </a:r>
          </a:p>
        </p:txBody>
      </p:sp>
      <p:sp>
        <p:nvSpPr>
          <p:cNvPr id="7" name="Rectangle: Rounded Corners 6">
            <a:extLst>
              <a:ext uri="{FF2B5EF4-FFF2-40B4-BE49-F238E27FC236}">
                <a16:creationId xmlns:a16="http://schemas.microsoft.com/office/drawing/2014/main" id="{BB6DD67B-C538-DF7B-58A0-8A723C064E80}"/>
              </a:ext>
            </a:extLst>
          </p:cNvPr>
          <p:cNvSpPr/>
          <p:nvPr/>
        </p:nvSpPr>
        <p:spPr>
          <a:xfrm>
            <a:off x="628853" y="2570206"/>
            <a:ext cx="6550424" cy="2496064"/>
          </a:xfrm>
          <a:custGeom>
            <a:avLst/>
            <a:gdLst>
              <a:gd name="connsiteX0" fmla="*/ 0 w 6550424"/>
              <a:gd name="connsiteY0" fmla="*/ 416019 h 2496064"/>
              <a:gd name="connsiteX1" fmla="*/ 416019 w 6550424"/>
              <a:gd name="connsiteY1" fmla="*/ 0 h 2496064"/>
              <a:gd name="connsiteX2" fmla="*/ 879844 w 6550424"/>
              <a:gd name="connsiteY2" fmla="*/ 0 h 2496064"/>
              <a:gd name="connsiteX3" fmla="*/ 1458036 w 6550424"/>
              <a:gd name="connsiteY3" fmla="*/ 0 h 2496064"/>
              <a:gd name="connsiteX4" fmla="*/ 2036228 w 6550424"/>
              <a:gd name="connsiteY4" fmla="*/ 0 h 2496064"/>
              <a:gd name="connsiteX5" fmla="*/ 2614421 w 6550424"/>
              <a:gd name="connsiteY5" fmla="*/ 0 h 2496064"/>
              <a:gd name="connsiteX6" fmla="*/ 3249797 w 6550424"/>
              <a:gd name="connsiteY6" fmla="*/ 0 h 2496064"/>
              <a:gd name="connsiteX7" fmla="*/ 3827989 w 6550424"/>
              <a:gd name="connsiteY7" fmla="*/ 0 h 2496064"/>
              <a:gd name="connsiteX8" fmla="*/ 4291814 w 6550424"/>
              <a:gd name="connsiteY8" fmla="*/ 0 h 2496064"/>
              <a:gd name="connsiteX9" fmla="*/ 4927190 w 6550424"/>
              <a:gd name="connsiteY9" fmla="*/ 0 h 2496064"/>
              <a:gd name="connsiteX10" fmla="*/ 6134405 w 6550424"/>
              <a:gd name="connsiteY10" fmla="*/ 0 h 2496064"/>
              <a:gd name="connsiteX11" fmla="*/ 6550424 w 6550424"/>
              <a:gd name="connsiteY11" fmla="*/ 416019 h 2496064"/>
              <a:gd name="connsiteX12" fmla="*/ 6550424 w 6550424"/>
              <a:gd name="connsiteY12" fmla="*/ 920774 h 2496064"/>
              <a:gd name="connsiteX13" fmla="*/ 6550424 w 6550424"/>
              <a:gd name="connsiteY13" fmla="*/ 1442168 h 2496064"/>
              <a:gd name="connsiteX14" fmla="*/ 6550424 w 6550424"/>
              <a:gd name="connsiteY14" fmla="*/ 2080045 h 2496064"/>
              <a:gd name="connsiteX15" fmla="*/ 6134405 w 6550424"/>
              <a:gd name="connsiteY15" fmla="*/ 2496064 h 2496064"/>
              <a:gd name="connsiteX16" fmla="*/ 5499029 w 6550424"/>
              <a:gd name="connsiteY16" fmla="*/ 2496064 h 2496064"/>
              <a:gd name="connsiteX17" fmla="*/ 4806469 w 6550424"/>
              <a:gd name="connsiteY17" fmla="*/ 2496064 h 2496064"/>
              <a:gd name="connsiteX18" fmla="*/ 4285460 w 6550424"/>
              <a:gd name="connsiteY18" fmla="*/ 2496064 h 2496064"/>
              <a:gd name="connsiteX19" fmla="*/ 3707268 w 6550424"/>
              <a:gd name="connsiteY19" fmla="*/ 2496064 h 2496064"/>
              <a:gd name="connsiteX20" fmla="*/ 3014708 w 6550424"/>
              <a:gd name="connsiteY20" fmla="*/ 2496064 h 2496064"/>
              <a:gd name="connsiteX21" fmla="*/ 2379332 w 6550424"/>
              <a:gd name="connsiteY21" fmla="*/ 2496064 h 2496064"/>
              <a:gd name="connsiteX22" fmla="*/ 1858323 w 6550424"/>
              <a:gd name="connsiteY22" fmla="*/ 2496064 h 2496064"/>
              <a:gd name="connsiteX23" fmla="*/ 1280131 w 6550424"/>
              <a:gd name="connsiteY23" fmla="*/ 2496064 h 2496064"/>
              <a:gd name="connsiteX24" fmla="*/ 416019 w 6550424"/>
              <a:gd name="connsiteY24" fmla="*/ 2496064 h 2496064"/>
              <a:gd name="connsiteX25" fmla="*/ 0 w 6550424"/>
              <a:gd name="connsiteY25" fmla="*/ 2080045 h 2496064"/>
              <a:gd name="connsiteX26" fmla="*/ 0 w 6550424"/>
              <a:gd name="connsiteY26" fmla="*/ 1525370 h 2496064"/>
              <a:gd name="connsiteX27" fmla="*/ 0 w 6550424"/>
              <a:gd name="connsiteY27" fmla="*/ 987335 h 2496064"/>
              <a:gd name="connsiteX28" fmla="*/ 0 w 6550424"/>
              <a:gd name="connsiteY28" fmla="*/ 416019 h 249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50424" h="2496064" fill="none" extrusionOk="0">
                <a:moveTo>
                  <a:pt x="0" y="416019"/>
                </a:moveTo>
                <a:cubicBezTo>
                  <a:pt x="22665" y="141539"/>
                  <a:pt x="180192" y="-14037"/>
                  <a:pt x="416019" y="0"/>
                </a:cubicBezTo>
                <a:cubicBezTo>
                  <a:pt x="576096" y="-5692"/>
                  <a:pt x="768206" y="-11178"/>
                  <a:pt x="879844" y="0"/>
                </a:cubicBezTo>
                <a:cubicBezTo>
                  <a:pt x="991482" y="11178"/>
                  <a:pt x="1287484" y="-8910"/>
                  <a:pt x="1458036" y="0"/>
                </a:cubicBezTo>
                <a:cubicBezTo>
                  <a:pt x="1628588" y="8910"/>
                  <a:pt x="1770142" y="-21380"/>
                  <a:pt x="2036228" y="0"/>
                </a:cubicBezTo>
                <a:cubicBezTo>
                  <a:pt x="2302314" y="21380"/>
                  <a:pt x="2328219" y="-24054"/>
                  <a:pt x="2614421" y="0"/>
                </a:cubicBezTo>
                <a:cubicBezTo>
                  <a:pt x="2900623" y="24054"/>
                  <a:pt x="3036010" y="25615"/>
                  <a:pt x="3249797" y="0"/>
                </a:cubicBezTo>
                <a:cubicBezTo>
                  <a:pt x="3463584" y="-25615"/>
                  <a:pt x="3702876" y="-8282"/>
                  <a:pt x="3827989" y="0"/>
                </a:cubicBezTo>
                <a:cubicBezTo>
                  <a:pt x="3953102" y="8282"/>
                  <a:pt x="4084872" y="-18229"/>
                  <a:pt x="4291814" y="0"/>
                </a:cubicBezTo>
                <a:cubicBezTo>
                  <a:pt x="4498757" y="18229"/>
                  <a:pt x="4699899" y="25084"/>
                  <a:pt x="4927190" y="0"/>
                </a:cubicBezTo>
                <a:cubicBezTo>
                  <a:pt x="5154481" y="-25084"/>
                  <a:pt x="5860133" y="-55745"/>
                  <a:pt x="6134405" y="0"/>
                </a:cubicBezTo>
                <a:cubicBezTo>
                  <a:pt x="6398493" y="-14273"/>
                  <a:pt x="6548497" y="208594"/>
                  <a:pt x="6550424" y="416019"/>
                </a:cubicBezTo>
                <a:cubicBezTo>
                  <a:pt x="6549178" y="629730"/>
                  <a:pt x="6552074" y="695179"/>
                  <a:pt x="6550424" y="920774"/>
                </a:cubicBezTo>
                <a:cubicBezTo>
                  <a:pt x="6548774" y="1146370"/>
                  <a:pt x="6534909" y="1255000"/>
                  <a:pt x="6550424" y="1442168"/>
                </a:cubicBezTo>
                <a:cubicBezTo>
                  <a:pt x="6565939" y="1629336"/>
                  <a:pt x="6530680" y="1836454"/>
                  <a:pt x="6550424" y="2080045"/>
                </a:cubicBezTo>
                <a:cubicBezTo>
                  <a:pt x="6545260" y="2324211"/>
                  <a:pt x="6338666" y="2540179"/>
                  <a:pt x="6134405" y="2496064"/>
                </a:cubicBezTo>
                <a:cubicBezTo>
                  <a:pt x="5853289" y="2465293"/>
                  <a:pt x="5671586" y="2468796"/>
                  <a:pt x="5499029" y="2496064"/>
                </a:cubicBezTo>
                <a:cubicBezTo>
                  <a:pt x="5326472" y="2523332"/>
                  <a:pt x="5147689" y="2498709"/>
                  <a:pt x="4806469" y="2496064"/>
                </a:cubicBezTo>
                <a:cubicBezTo>
                  <a:pt x="4465249" y="2493419"/>
                  <a:pt x="4500492" y="2471955"/>
                  <a:pt x="4285460" y="2496064"/>
                </a:cubicBezTo>
                <a:cubicBezTo>
                  <a:pt x="4070428" y="2520173"/>
                  <a:pt x="3912229" y="2475627"/>
                  <a:pt x="3707268" y="2496064"/>
                </a:cubicBezTo>
                <a:cubicBezTo>
                  <a:pt x="3502307" y="2516501"/>
                  <a:pt x="3256106" y="2530671"/>
                  <a:pt x="3014708" y="2496064"/>
                </a:cubicBezTo>
                <a:cubicBezTo>
                  <a:pt x="2773310" y="2461457"/>
                  <a:pt x="2650267" y="2518704"/>
                  <a:pt x="2379332" y="2496064"/>
                </a:cubicBezTo>
                <a:cubicBezTo>
                  <a:pt x="2108397" y="2473424"/>
                  <a:pt x="2032213" y="2498552"/>
                  <a:pt x="1858323" y="2496064"/>
                </a:cubicBezTo>
                <a:cubicBezTo>
                  <a:pt x="1684433" y="2493576"/>
                  <a:pt x="1463363" y="2522201"/>
                  <a:pt x="1280131" y="2496064"/>
                </a:cubicBezTo>
                <a:cubicBezTo>
                  <a:pt x="1096899" y="2469927"/>
                  <a:pt x="717845" y="2513378"/>
                  <a:pt x="416019" y="2496064"/>
                </a:cubicBezTo>
                <a:cubicBezTo>
                  <a:pt x="209566" y="2483159"/>
                  <a:pt x="-19838" y="2340519"/>
                  <a:pt x="0" y="2080045"/>
                </a:cubicBezTo>
                <a:cubicBezTo>
                  <a:pt x="4063" y="1866359"/>
                  <a:pt x="-12748" y="1686918"/>
                  <a:pt x="0" y="1525370"/>
                </a:cubicBezTo>
                <a:cubicBezTo>
                  <a:pt x="12748" y="1363822"/>
                  <a:pt x="16952" y="1143146"/>
                  <a:pt x="0" y="987335"/>
                </a:cubicBezTo>
                <a:cubicBezTo>
                  <a:pt x="-16952" y="831525"/>
                  <a:pt x="-1887" y="658441"/>
                  <a:pt x="0" y="416019"/>
                </a:cubicBezTo>
                <a:close/>
              </a:path>
              <a:path w="6550424" h="2496064" stroke="0" extrusionOk="0">
                <a:moveTo>
                  <a:pt x="0" y="416019"/>
                </a:moveTo>
                <a:cubicBezTo>
                  <a:pt x="24459" y="208674"/>
                  <a:pt x="175056" y="4438"/>
                  <a:pt x="416019" y="0"/>
                </a:cubicBezTo>
                <a:cubicBezTo>
                  <a:pt x="542818" y="20709"/>
                  <a:pt x="681858" y="-9359"/>
                  <a:pt x="879844" y="0"/>
                </a:cubicBezTo>
                <a:cubicBezTo>
                  <a:pt x="1077830" y="9359"/>
                  <a:pt x="1359699" y="23038"/>
                  <a:pt x="1629588" y="0"/>
                </a:cubicBezTo>
                <a:cubicBezTo>
                  <a:pt x="1899477" y="-23038"/>
                  <a:pt x="1866043" y="3703"/>
                  <a:pt x="2093412" y="0"/>
                </a:cubicBezTo>
                <a:cubicBezTo>
                  <a:pt x="2320781" y="-3703"/>
                  <a:pt x="2532954" y="-9304"/>
                  <a:pt x="2671605" y="0"/>
                </a:cubicBezTo>
                <a:cubicBezTo>
                  <a:pt x="2810256" y="9304"/>
                  <a:pt x="2996971" y="-25330"/>
                  <a:pt x="3192613" y="0"/>
                </a:cubicBezTo>
                <a:cubicBezTo>
                  <a:pt x="3388255" y="25330"/>
                  <a:pt x="3654118" y="-5485"/>
                  <a:pt x="3827989" y="0"/>
                </a:cubicBezTo>
                <a:cubicBezTo>
                  <a:pt x="4001860" y="5485"/>
                  <a:pt x="4150663" y="17977"/>
                  <a:pt x="4406182" y="0"/>
                </a:cubicBezTo>
                <a:cubicBezTo>
                  <a:pt x="4661701" y="-17977"/>
                  <a:pt x="4712591" y="-4929"/>
                  <a:pt x="4927190" y="0"/>
                </a:cubicBezTo>
                <a:cubicBezTo>
                  <a:pt x="5141789" y="4929"/>
                  <a:pt x="5179793" y="-14077"/>
                  <a:pt x="5391015" y="0"/>
                </a:cubicBezTo>
                <a:cubicBezTo>
                  <a:pt x="5602237" y="14077"/>
                  <a:pt x="5768448" y="-4808"/>
                  <a:pt x="6134405" y="0"/>
                </a:cubicBezTo>
                <a:cubicBezTo>
                  <a:pt x="6346702" y="6310"/>
                  <a:pt x="6549827" y="205378"/>
                  <a:pt x="6550424" y="416019"/>
                </a:cubicBezTo>
                <a:cubicBezTo>
                  <a:pt x="6558775" y="547875"/>
                  <a:pt x="6566831" y="824995"/>
                  <a:pt x="6550424" y="937414"/>
                </a:cubicBezTo>
                <a:cubicBezTo>
                  <a:pt x="6534017" y="1049833"/>
                  <a:pt x="6547987" y="1320077"/>
                  <a:pt x="6550424" y="1442168"/>
                </a:cubicBezTo>
                <a:cubicBezTo>
                  <a:pt x="6552861" y="1564259"/>
                  <a:pt x="6542363" y="1848286"/>
                  <a:pt x="6550424" y="2080045"/>
                </a:cubicBezTo>
                <a:cubicBezTo>
                  <a:pt x="6586108" y="2338031"/>
                  <a:pt x="6359529" y="2493590"/>
                  <a:pt x="6134405" y="2496064"/>
                </a:cubicBezTo>
                <a:cubicBezTo>
                  <a:pt x="5933161" y="2494652"/>
                  <a:pt x="5855611" y="2506457"/>
                  <a:pt x="5670580" y="2496064"/>
                </a:cubicBezTo>
                <a:cubicBezTo>
                  <a:pt x="5485549" y="2485671"/>
                  <a:pt x="5437074" y="2506425"/>
                  <a:pt x="5206756" y="2496064"/>
                </a:cubicBezTo>
                <a:cubicBezTo>
                  <a:pt x="4976438" y="2485703"/>
                  <a:pt x="4759821" y="2496288"/>
                  <a:pt x="4457012" y="2496064"/>
                </a:cubicBezTo>
                <a:cubicBezTo>
                  <a:pt x="4154203" y="2495840"/>
                  <a:pt x="3956382" y="2483968"/>
                  <a:pt x="3764452" y="2496064"/>
                </a:cubicBezTo>
                <a:cubicBezTo>
                  <a:pt x="3572522" y="2508160"/>
                  <a:pt x="3450124" y="2506503"/>
                  <a:pt x="3300627" y="2496064"/>
                </a:cubicBezTo>
                <a:cubicBezTo>
                  <a:pt x="3151131" y="2485625"/>
                  <a:pt x="2978601" y="2501545"/>
                  <a:pt x="2836802" y="2496064"/>
                </a:cubicBezTo>
                <a:cubicBezTo>
                  <a:pt x="2695004" y="2490583"/>
                  <a:pt x="2290017" y="2499495"/>
                  <a:pt x="2144242" y="2496064"/>
                </a:cubicBezTo>
                <a:cubicBezTo>
                  <a:pt x="1998467" y="2492633"/>
                  <a:pt x="1702188" y="2519923"/>
                  <a:pt x="1394498" y="2496064"/>
                </a:cubicBezTo>
                <a:cubicBezTo>
                  <a:pt x="1086808" y="2472205"/>
                  <a:pt x="844822" y="2530571"/>
                  <a:pt x="416019" y="2496064"/>
                </a:cubicBezTo>
                <a:cubicBezTo>
                  <a:pt x="162152" y="2498367"/>
                  <a:pt x="-41519" y="2296905"/>
                  <a:pt x="0" y="2080045"/>
                </a:cubicBezTo>
                <a:cubicBezTo>
                  <a:pt x="12014" y="1837636"/>
                  <a:pt x="13915" y="1677271"/>
                  <a:pt x="0" y="1575290"/>
                </a:cubicBezTo>
                <a:cubicBezTo>
                  <a:pt x="-13915" y="1473310"/>
                  <a:pt x="-11466" y="1240624"/>
                  <a:pt x="0" y="1037255"/>
                </a:cubicBezTo>
                <a:cubicBezTo>
                  <a:pt x="11466" y="833887"/>
                  <a:pt x="-23257" y="565272"/>
                  <a:pt x="0" y="416019"/>
                </a:cubicBezTo>
                <a:close/>
              </a:path>
            </a:pathLst>
          </a:custGeom>
          <a:solidFill>
            <a:srgbClr val="FFFFCC"/>
          </a:solidFill>
          <a:ln w="38100">
            <a:solidFill>
              <a:srgbClr val="002060"/>
            </a:solidFill>
            <a:extLst>
              <a:ext uri="{C807C97D-BFC1-408E-A445-0C87EB9F89A2}">
                <ask:lineSketchStyleProps xmlns:ask="http://schemas.microsoft.com/office/drawing/2018/sketchyshapes" sd="158084737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571500" indent="-571500" algn="just">
              <a:lnSpc>
                <a:spcPct val="150000"/>
              </a:lnSpc>
              <a:buFont typeface="Wingdings" panose="05000000000000000000" pitchFamily="2" charset="2"/>
              <a:buChar char="è"/>
            </a:pP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Thủ</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môn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bắt</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bóng</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giỏi</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quá</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a:t>
            </a:r>
          </a:p>
          <a:p>
            <a:pPr marL="571500" indent="-571500" algn="just">
              <a:lnSpc>
                <a:spcPct val="150000"/>
              </a:lnSpc>
              <a:buFont typeface="Wingdings" panose="05000000000000000000" pitchFamily="2" charset="2"/>
              <a:buChar char="è"/>
            </a:pP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Ôi,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thủ</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môn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bắt</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bóng</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giỏi</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thật</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đấy</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a:t>
            </a:r>
          </a:p>
        </p:txBody>
      </p:sp>
      <p:pic>
        <p:nvPicPr>
          <p:cNvPr id="8" name="Picture 7">
            <a:extLst>
              <a:ext uri="{FF2B5EF4-FFF2-40B4-BE49-F238E27FC236}">
                <a16:creationId xmlns:a16="http://schemas.microsoft.com/office/drawing/2014/main" id="{31A64185-104E-FECB-C2B4-206D4CBDBE18}"/>
              </a:ext>
            </a:extLst>
          </p:cNvPr>
          <p:cNvPicPr>
            <a:picLocks noChangeAspect="1"/>
          </p:cNvPicPr>
          <p:nvPr/>
        </p:nvPicPr>
        <p:blipFill>
          <a:blip r:embed="rId5"/>
          <a:stretch>
            <a:fillRect/>
          </a:stretch>
        </p:blipFill>
        <p:spPr>
          <a:xfrm>
            <a:off x="8074694" y="1828801"/>
            <a:ext cx="2560753" cy="4534929"/>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10002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6B7ABB-F83B-2A0D-50EA-5645A6F19FCB}"/>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6362"/>
                    </a14:imgEffect>
                    <a14:imgEffect>
                      <a14:saturation sat="156000"/>
                    </a14:imgEffect>
                    <a14:imgEffect>
                      <a14:brightnessContrast bright="7000" contrast="1000"/>
                    </a14:imgEffect>
                  </a14:imgLayer>
                </a14:imgProps>
              </a:ext>
            </a:extLst>
          </a:blip>
          <a:srcRect l="565"/>
          <a:stretch/>
        </p:blipFill>
        <p:spPr>
          <a:xfrm>
            <a:off x="0" y="0"/>
            <a:ext cx="12192000" cy="6858000"/>
          </a:xfrm>
          <a:prstGeom prst="rect">
            <a:avLst/>
          </a:prstGeom>
        </p:spPr>
      </p:pic>
      <p:pic>
        <p:nvPicPr>
          <p:cNvPr id="11" name="Picture 10" descr="A close-up of a doll&#10;&#10;Description automatically generated with medium confidence">
            <a:extLst>
              <a:ext uri="{FF2B5EF4-FFF2-40B4-BE49-F238E27FC236}">
                <a16:creationId xmlns:a16="http://schemas.microsoft.com/office/drawing/2014/main" id="{B926905C-AA70-AF76-6128-770980E30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6807" y="2950456"/>
            <a:ext cx="1099305" cy="2767106"/>
          </a:xfrm>
          <a:prstGeom prst="rect">
            <a:avLst/>
          </a:prstGeom>
          <a:effectLst>
            <a:outerShdw blurRad="76200" dir="13500000" sy="23000" kx="1200000" algn="br" rotWithShape="0">
              <a:prstClr val="black">
                <a:alpha val="20000"/>
              </a:prstClr>
            </a:outerShdw>
          </a:effectLst>
        </p:spPr>
      </p:pic>
      <p:pic>
        <p:nvPicPr>
          <p:cNvPr id="13" name="Picture 12" descr="A picture containing toy&#10;&#10;Description automatically generated">
            <a:extLst>
              <a:ext uri="{FF2B5EF4-FFF2-40B4-BE49-F238E27FC236}">
                <a16:creationId xmlns:a16="http://schemas.microsoft.com/office/drawing/2014/main" id="{DB6FCBBF-16ED-7872-04AF-27FBE550F4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703665" y="3823446"/>
            <a:ext cx="2151085" cy="2965473"/>
          </a:xfrm>
          <a:prstGeom prst="rect">
            <a:avLst/>
          </a:prstGeom>
          <a:effectLst>
            <a:outerShdw blurRad="76200" dir="13500000" sy="23000" kx="1200000" algn="br" rotWithShape="0">
              <a:prstClr val="black">
                <a:alpha val="20000"/>
              </a:prstClr>
            </a:outerShdw>
          </a:effectLst>
        </p:spPr>
      </p:pic>
      <p:sp>
        <p:nvSpPr>
          <p:cNvPr id="14" name="Rectangle: Rounded Corners 13">
            <a:extLst>
              <a:ext uri="{FF2B5EF4-FFF2-40B4-BE49-F238E27FC236}">
                <a16:creationId xmlns:a16="http://schemas.microsoft.com/office/drawing/2014/main" id="{5F316E5A-6BD5-D4F4-88A8-3ABAEBC0018B}"/>
              </a:ext>
            </a:extLst>
          </p:cNvPr>
          <p:cNvSpPr/>
          <p:nvPr/>
        </p:nvSpPr>
        <p:spPr>
          <a:xfrm>
            <a:off x="2932814" y="406604"/>
            <a:ext cx="7164915" cy="2767107"/>
          </a:xfrm>
          <a:custGeom>
            <a:avLst/>
            <a:gdLst>
              <a:gd name="connsiteX0" fmla="*/ 0 w 7164915"/>
              <a:gd name="connsiteY0" fmla="*/ 461194 h 2767107"/>
              <a:gd name="connsiteX1" fmla="*/ 461194 w 7164915"/>
              <a:gd name="connsiteY1" fmla="*/ 0 h 2767107"/>
              <a:gd name="connsiteX2" fmla="*/ 1029958 w 7164915"/>
              <a:gd name="connsiteY2" fmla="*/ 0 h 2767107"/>
              <a:gd name="connsiteX3" fmla="*/ 1785997 w 7164915"/>
              <a:gd name="connsiteY3" fmla="*/ 0 h 2767107"/>
              <a:gd name="connsiteX4" fmla="*/ 2417186 w 7164915"/>
              <a:gd name="connsiteY4" fmla="*/ 0 h 2767107"/>
              <a:gd name="connsiteX5" fmla="*/ 3048375 w 7164915"/>
              <a:gd name="connsiteY5" fmla="*/ 0 h 2767107"/>
              <a:gd name="connsiteX6" fmla="*/ 3679563 w 7164915"/>
              <a:gd name="connsiteY6" fmla="*/ 0 h 2767107"/>
              <a:gd name="connsiteX7" fmla="*/ 4248327 w 7164915"/>
              <a:gd name="connsiteY7" fmla="*/ 0 h 2767107"/>
              <a:gd name="connsiteX8" fmla="*/ 4817091 w 7164915"/>
              <a:gd name="connsiteY8" fmla="*/ 0 h 2767107"/>
              <a:gd name="connsiteX9" fmla="*/ 5510705 w 7164915"/>
              <a:gd name="connsiteY9" fmla="*/ 0 h 2767107"/>
              <a:gd name="connsiteX10" fmla="*/ 6703721 w 7164915"/>
              <a:gd name="connsiteY10" fmla="*/ 0 h 2767107"/>
              <a:gd name="connsiteX11" fmla="*/ 7164915 w 7164915"/>
              <a:gd name="connsiteY11" fmla="*/ 461194 h 2767107"/>
              <a:gd name="connsiteX12" fmla="*/ 7164915 w 7164915"/>
              <a:gd name="connsiteY12" fmla="*/ 1039206 h 2767107"/>
              <a:gd name="connsiteX13" fmla="*/ 7164915 w 7164915"/>
              <a:gd name="connsiteY13" fmla="*/ 1617218 h 2767107"/>
              <a:gd name="connsiteX14" fmla="*/ 7164915 w 7164915"/>
              <a:gd name="connsiteY14" fmla="*/ 2305913 h 2767107"/>
              <a:gd name="connsiteX15" fmla="*/ 6703721 w 7164915"/>
              <a:gd name="connsiteY15" fmla="*/ 2767107 h 2767107"/>
              <a:gd name="connsiteX16" fmla="*/ 6134957 w 7164915"/>
              <a:gd name="connsiteY16" fmla="*/ 2767107 h 2767107"/>
              <a:gd name="connsiteX17" fmla="*/ 5316493 w 7164915"/>
              <a:gd name="connsiteY17" fmla="*/ 2767107 h 2767107"/>
              <a:gd name="connsiteX18" fmla="*/ 4622879 w 7164915"/>
              <a:gd name="connsiteY18" fmla="*/ 2767107 h 2767107"/>
              <a:gd name="connsiteX19" fmla="*/ 4054115 w 7164915"/>
              <a:gd name="connsiteY19" fmla="*/ 2767107 h 2767107"/>
              <a:gd name="connsiteX20" fmla="*/ 3235650 w 7164915"/>
              <a:gd name="connsiteY20" fmla="*/ 2767107 h 2767107"/>
              <a:gd name="connsiteX21" fmla="*/ 2417186 w 7164915"/>
              <a:gd name="connsiteY21" fmla="*/ 2767107 h 2767107"/>
              <a:gd name="connsiteX22" fmla="*/ 1598721 w 7164915"/>
              <a:gd name="connsiteY22" fmla="*/ 2767107 h 2767107"/>
              <a:gd name="connsiteX23" fmla="*/ 461194 w 7164915"/>
              <a:gd name="connsiteY23" fmla="*/ 2767107 h 2767107"/>
              <a:gd name="connsiteX24" fmla="*/ 0 w 7164915"/>
              <a:gd name="connsiteY24" fmla="*/ 2305913 h 2767107"/>
              <a:gd name="connsiteX25" fmla="*/ 0 w 7164915"/>
              <a:gd name="connsiteY25" fmla="*/ 1709454 h 2767107"/>
              <a:gd name="connsiteX26" fmla="*/ 0 w 7164915"/>
              <a:gd name="connsiteY26" fmla="*/ 1057653 h 2767107"/>
              <a:gd name="connsiteX27" fmla="*/ 0 w 7164915"/>
              <a:gd name="connsiteY27" fmla="*/ 461194 h 276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64915" h="2767107" fill="none" extrusionOk="0">
                <a:moveTo>
                  <a:pt x="0" y="461194"/>
                </a:moveTo>
                <a:cubicBezTo>
                  <a:pt x="16345" y="207419"/>
                  <a:pt x="215559" y="-20751"/>
                  <a:pt x="461194" y="0"/>
                </a:cubicBezTo>
                <a:cubicBezTo>
                  <a:pt x="626546" y="1648"/>
                  <a:pt x="844708" y="7866"/>
                  <a:pt x="1029958" y="0"/>
                </a:cubicBezTo>
                <a:cubicBezTo>
                  <a:pt x="1215208" y="-7866"/>
                  <a:pt x="1439457" y="-1579"/>
                  <a:pt x="1785997" y="0"/>
                </a:cubicBezTo>
                <a:cubicBezTo>
                  <a:pt x="2132537" y="1579"/>
                  <a:pt x="2234113" y="-120"/>
                  <a:pt x="2417186" y="0"/>
                </a:cubicBezTo>
                <a:cubicBezTo>
                  <a:pt x="2600259" y="120"/>
                  <a:pt x="2739024" y="28033"/>
                  <a:pt x="3048375" y="0"/>
                </a:cubicBezTo>
                <a:cubicBezTo>
                  <a:pt x="3357726" y="-28033"/>
                  <a:pt x="3486598" y="14288"/>
                  <a:pt x="3679563" y="0"/>
                </a:cubicBezTo>
                <a:cubicBezTo>
                  <a:pt x="3872528" y="-14288"/>
                  <a:pt x="4036517" y="15434"/>
                  <a:pt x="4248327" y="0"/>
                </a:cubicBezTo>
                <a:cubicBezTo>
                  <a:pt x="4460137" y="-15434"/>
                  <a:pt x="4552892" y="-12627"/>
                  <a:pt x="4817091" y="0"/>
                </a:cubicBezTo>
                <a:cubicBezTo>
                  <a:pt x="5081290" y="12627"/>
                  <a:pt x="5300866" y="20241"/>
                  <a:pt x="5510705" y="0"/>
                </a:cubicBezTo>
                <a:cubicBezTo>
                  <a:pt x="5720544" y="-20241"/>
                  <a:pt x="6418726" y="24312"/>
                  <a:pt x="6703721" y="0"/>
                </a:cubicBezTo>
                <a:cubicBezTo>
                  <a:pt x="6942163" y="-36595"/>
                  <a:pt x="7184974" y="226318"/>
                  <a:pt x="7164915" y="461194"/>
                </a:cubicBezTo>
                <a:cubicBezTo>
                  <a:pt x="7176257" y="698640"/>
                  <a:pt x="7149314" y="807184"/>
                  <a:pt x="7164915" y="1039206"/>
                </a:cubicBezTo>
                <a:cubicBezTo>
                  <a:pt x="7180516" y="1271228"/>
                  <a:pt x="7153892" y="1501313"/>
                  <a:pt x="7164915" y="1617218"/>
                </a:cubicBezTo>
                <a:cubicBezTo>
                  <a:pt x="7175938" y="1733123"/>
                  <a:pt x="7174491" y="2108778"/>
                  <a:pt x="7164915" y="2305913"/>
                </a:cubicBezTo>
                <a:cubicBezTo>
                  <a:pt x="7147261" y="2520404"/>
                  <a:pt x="6937470" y="2776141"/>
                  <a:pt x="6703721" y="2767107"/>
                </a:cubicBezTo>
                <a:cubicBezTo>
                  <a:pt x="6587102" y="2778839"/>
                  <a:pt x="6252311" y="2788737"/>
                  <a:pt x="6134957" y="2767107"/>
                </a:cubicBezTo>
                <a:cubicBezTo>
                  <a:pt x="6017603" y="2745477"/>
                  <a:pt x="5505046" y="2792756"/>
                  <a:pt x="5316493" y="2767107"/>
                </a:cubicBezTo>
                <a:cubicBezTo>
                  <a:pt x="5127940" y="2741458"/>
                  <a:pt x="4940655" y="2761750"/>
                  <a:pt x="4622879" y="2767107"/>
                </a:cubicBezTo>
                <a:cubicBezTo>
                  <a:pt x="4305103" y="2772464"/>
                  <a:pt x="4325537" y="2793879"/>
                  <a:pt x="4054115" y="2767107"/>
                </a:cubicBezTo>
                <a:cubicBezTo>
                  <a:pt x="3782693" y="2740335"/>
                  <a:pt x="3639236" y="2796624"/>
                  <a:pt x="3235650" y="2767107"/>
                </a:cubicBezTo>
                <a:cubicBezTo>
                  <a:pt x="2832064" y="2737590"/>
                  <a:pt x="2581853" y="2774653"/>
                  <a:pt x="2417186" y="2767107"/>
                </a:cubicBezTo>
                <a:cubicBezTo>
                  <a:pt x="2252519" y="2759561"/>
                  <a:pt x="1837775" y="2763635"/>
                  <a:pt x="1598721" y="2767107"/>
                </a:cubicBezTo>
                <a:cubicBezTo>
                  <a:pt x="1359667" y="2770579"/>
                  <a:pt x="879161" y="2757900"/>
                  <a:pt x="461194" y="2767107"/>
                </a:cubicBezTo>
                <a:cubicBezTo>
                  <a:pt x="213818" y="2761699"/>
                  <a:pt x="-28876" y="2548786"/>
                  <a:pt x="0" y="2305913"/>
                </a:cubicBezTo>
                <a:cubicBezTo>
                  <a:pt x="-28523" y="2175063"/>
                  <a:pt x="28751" y="1915537"/>
                  <a:pt x="0" y="1709454"/>
                </a:cubicBezTo>
                <a:cubicBezTo>
                  <a:pt x="-28751" y="1503371"/>
                  <a:pt x="-7732" y="1217845"/>
                  <a:pt x="0" y="1057653"/>
                </a:cubicBezTo>
                <a:cubicBezTo>
                  <a:pt x="7732" y="897461"/>
                  <a:pt x="13005" y="716003"/>
                  <a:pt x="0" y="461194"/>
                </a:cubicBezTo>
                <a:close/>
              </a:path>
              <a:path w="7164915" h="2767107" stroke="0" extrusionOk="0">
                <a:moveTo>
                  <a:pt x="0" y="461194"/>
                </a:moveTo>
                <a:cubicBezTo>
                  <a:pt x="-5266" y="208872"/>
                  <a:pt x="233698" y="21107"/>
                  <a:pt x="461194" y="0"/>
                </a:cubicBezTo>
                <a:cubicBezTo>
                  <a:pt x="838098" y="34442"/>
                  <a:pt x="1014830" y="-32672"/>
                  <a:pt x="1217233" y="0"/>
                </a:cubicBezTo>
                <a:cubicBezTo>
                  <a:pt x="1419636" y="32672"/>
                  <a:pt x="1582979" y="-6441"/>
                  <a:pt x="1848422" y="0"/>
                </a:cubicBezTo>
                <a:cubicBezTo>
                  <a:pt x="2113865" y="6441"/>
                  <a:pt x="2266591" y="-20601"/>
                  <a:pt x="2417186" y="0"/>
                </a:cubicBezTo>
                <a:cubicBezTo>
                  <a:pt x="2567781" y="20601"/>
                  <a:pt x="2846979" y="-20851"/>
                  <a:pt x="2985949" y="0"/>
                </a:cubicBezTo>
                <a:cubicBezTo>
                  <a:pt x="3124919" y="20851"/>
                  <a:pt x="3517781" y="1079"/>
                  <a:pt x="3741989" y="0"/>
                </a:cubicBezTo>
                <a:cubicBezTo>
                  <a:pt x="3966197" y="-1079"/>
                  <a:pt x="4068867" y="-12302"/>
                  <a:pt x="4373178" y="0"/>
                </a:cubicBezTo>
                <a:cubicBezTo>
                  <a:pt x="4677489" y="12302"/>
                  <a:pt x="4660545" y="10347"/>
                  <a:pt x="4879516" y="0"/>
                </a:cubicBezTo>
                <a:cubicBezTo>
                  <a:pt x="5098487" y="-10347"/>
                  <a:pt x="5230520" y="-1503"/>
                  <a:pt x="5510705" y="0"/>
                </a:cubicBezTo>
                <a:cubicBezTo>
                  <a:pt x="5790890" y="1503"/>
                  <a:pt x="5936198" y="24985"/>
                  <a:pt x="6079468" y="0"/>
                </a:cubicBezTo>
                <a:cubicBezTo>
                  <a:pt x="6222738" y="-24985"/>
                  <a:pt x="6546567" y="-6425"/>
                  <a:pt x="6703721" y="0"/>
                </a:cubicBezTo>
                <a:cubicBezTo>
                  <a:pt x="7016836" y="-6062"/>
                  <a:pt x="7187756" y="221167"/>
                  <a:pt x="7164915" y="461194"/>
                </a:cubicBezTo>
                <a:cubicBezTo>
                  <a:pt x="7138076" y="677312"/>
                  <a:pt x="7134610" y="852623"/>
                  <a:pt x="7164915" y="1094548"/>
                </a:cubicBezTo>
                <a:cubicBezTo>
                  <a:pt x="7195220" y="1336473"/>
                  <a:pt x="7152825" y="1378116"/>
                  <a:pt x="7164915" y="1654112"/>
                </a:cubicBezTo>
                <a:cubicBezTo>
                  <a:pt x="7177005" y="1930108"/>
                  <a:pt x="7187099" y="2161340"/>
                  <a:pt x="7164915" y="2305913"/>
                </a:cubicBezTo>
                <a:cubicBezTo>
                  <a:pt x="7197876" y="2521495"/>
                  <a:pt x="6950039" y="2792271"/>
                  <a:pt x="6703721" y="2767107"/>
                </a:cubicBezTo>
                <a:cubicBezTo>
                  <a:pt x="6530494" y="2741101"/>
                  <a:pt x="6325421" y="2778985"/>
                  <a:pt x="6134957" y="2767107"/>
                </a:cubicBezTo>
                <a:cubicBezTo>
                  <a:pt x="5944493" y="2755229"/>
                  <a:pt x="5630093" y="2757171"/>
                  <a:pt x="5316493" y="2767107"/>
                </a:cubicBezTo>
                <a:cubicBezTo>
                  <a:pt x="5002893" y="2777043"/>
                  <a:pt x="4934623" y="2786565"/>
                  <a:pt x="4622879" y="2767107"/>
                </a:cubicBezTo>
                <a:cubicBezTo>
                  <a:pt x="4311135" y="2747649"/>
                  <a:pt x="4124292" y="2796637"/>
                  <a:pt x="3929265" y="2767107"/>
                </a:cubicBezTo>
                <a:cubicBezTo>
                  <a:pt x="3734238" y="2737577"/>
                  <a:pt x="3583689" y="2766683"/>
                  <a:pt x="3360501" y="2767107"/>
                </a:cubicBezTo>
                <a:cubicBezTo>
                  <a:pt x="3137313" y="2767531"/>
                  <a:pt x="2868964" y="2748780"/>
                  <a:pt x="2542036" y="2767107"/>
                </a:cubicBezTo>
                <a:cubicBezTo>
                  <a:pt x="2215109" y="2785434"/>
                  <a:pt x="2119654" y="2798415"/>
                  <a:pt x="1723572" y="2767107"/>
                </a:cubicBezTo>
                <a:cubicBezTo>
                  <a:pt x="1327490" y="2735799"/>
                  <a:pt x="1362409" y="2752376"/>
                  <a:pt x="1217233" y="2767107"/>
                </a:cubicBezTo>
                <a:cubicBezTo>
                  <a:pt x="1072057" y="2781838"/>
                  <a:pt x="620551" y="2750257"/>
                  <a:pt x="461194" y="2767107"/>
                </a:cubicBezTo>
                <a:cubicBezTo>
                  <a:pt x="166516" y="2767852"/>
                  <a:pt x="6981" y="2532845"/>
                  <a:pt x="0" y="2305913"/>
                </a:cubicBezTo>
                <a:cubicBezTo>
                  <a:pt x="-29413" y="2182206"/>
                  <a:pt x="27578" y="1890906"/>
                  <a:pt x="0" y="1709454"/>
                </a:cubicBezTo>
                <a:cubicBezTo>
                  <a:pt x="-27578" y="1528002"/>
                  <a:pt x="27073" y="1361457"/>
                  <a:pt x="0" y="1057653"/>
                </a:cubicBezTo>
                <a:cubicBezTo>
                  <a:pt x="-27073" y="753849"/>
                  <a:pt x="-5036" y="741507"/>
                  <a:pt x="0" y="461194"/>
                </a:cubicBezTo>
                <a:close/>
              </a:path>
            </a:pathLst>
          </a:custGeom>
          <a:solidFill>
            <a:schemeClr val="bg1"/>
          </a:solidFill>
          <a:ln w="57150">
            <a:solidFill>
              <a:schemeClr val="tx1"/>
            </a:solidFill>
            <a:extLst>
              <a:ext uri="{C807C97D-BFC1-408E-A445-0C87EB9F89A2}">
                <ask:lineSketchStyleProps xmlns:ask="http://schemas.microsoft.com/office/drawing/2018/sketchyshapes" sd="3225696139">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US" altLang="zh-CN" sz="6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9Slide05 SVNClementine" panose="020F0502020204030203" pitchFamily="34" charset="0"/>
                <a:ea typeface="微软雅黑" panose="020B0503020204020204" pitchFamily="34" charset="-122"/>
              </a:rPr>
              <a:t>ĐẶT CÂU THỂ HIỆN CẢM XÚC</a:t>
            </a:r>
            <a:endParaRPr lang="en-US" altLang="zh-CN" sz="7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9Slide05 SVNClementine" panose="020F0502020204030203" pitchFamily="34" charset="0"/>
              <a:ea typeface="微软雅黑" panose="020B0503020204020204" pitchFamily="34" charset="-122"/>
            </a:endParaRPr>
          </a:p>
        </p:txBody>
      </p:sp>
      <p:pic>
        <p:nvPicPr>
          <p:cNvPr id="9" name="Picture 8" descr="A cartoon of a child holding a football ball&#10;&#10;Description automatically generated with low confidence">
            <a:extLst>
              <a:ext uri="{FF2B5EF4-FFF2-40B4-BE49-F238E27FC236}">
                <a16:creationId xmlns:a16="http://schemas.microsoft.com/office/drawing/2014/main" id="{9EF4A6B3-74CA-7FDF-96B0-6BDD3643B1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0013" y="3321196"/>
            <a:ext cx="2038687" cy="2641722"/>
          </a:xfrm>
          <a:prstGeom prst="rect">
            <a:avLst/>
          </a:prstGeom>
          <a:effectLst>
            <a:outerShdw blurRad="76200" dir="13500000" sy="23000" kx="1200000" algn="br" rotWithShape="0">
              <a:prstClr val="black">
                <a:alpha val="20000"/>
              </a:prstClr>
            </a:outerShdw>
          </a:effectLst>
        </p:spPr>
      </p:pic>
      <p:pic>
        <p:nvPicPr>
          <p:cNvPr id="8" name="Picture 7">
            <a:extLst>
              <a:ext uri="{FF2B5EF4-FFF2-40B4-BE49-F238E27FC236}">
                <a16:creationId xmlns:a16="http://schemas.microsoft.com/office/drawing/2014/main" id="{A8C7BA5D-1716-0692-9646-2A367FD04308}"/>
              </a:ext>
            </a:extLst>
          </p:cNvPr>
          <p:cNvPicPr>
            <a:picLocks noChangeAspect="1"/>
          </p:cNvPicPr>
          <p:nvPr/>
        </p:nvPicPr>
        <p:blipFill>
          <a:blip r:embed="rId7"/>
          <a:stretch>
            <a:fillRect/>
          </a:stretch>
        </p:blipFill>
        <p:spPr>
          <a:xfrm>
            <a:off x="9141598" y="2052835"/>
            <a:ext cx="1268361" cy="1268361"/>
          </a:xfrm>
          <a:prstGeom prst="rect">
            <a:avLst/>
          </a:prstGeom>
        </p:spPr>
      </p:pic>
    </p:spTree>
    <p:extLst>
      <p:ext uri="{BB962C8B-B14F-4D97-AF65-F5344CB8AC3E}">
        <p14:creationId xmlns:p14="http://schemas.microsoft.com/office/powerpoint/2010/main" val="15324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 stadium&#10;&#10;Description automatically generated">
            <a:extLst>
              <a:ext uri="{FF2B5EF4-FFF2-40B4-BE49-F238E27FC236}">
                <a16:creationId xmlns:a16="http://schemas.microsoft.com/office/drawing/2014/main" id="{CB795B89-205A-79B3-1716-E9B208E9F9CF}"/>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0F7DA63B-C716-BAFE-50EA-B75408294C74}"/>
              </a:ext>
            </a:extLst>
          </p:cNvPr>
          <p:cNvSpPr/>
          <p:nvPr/>
        </p:nvSpPr>
        <p:spPr>
          <a:xfrm>
            <a:off x="202823" y="336754"/>
            <a:ext cx="11786354" cy="6184490"/>
          </a:xfrm>
          <a:prstGeom prst="roundRect">
            <a:avLst>
              <a:gd name="adj" fmla="val 13010"/>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0" fontAlgn="t">
              <a:lnSpc>
                <a:spcPct val="130000"/>
              </a:lnSpc>
            </a:pPr>
            <a:r>
              <a:rPr lang="en-US" sz="3600" b="1" dirty="0">
                <a:solidFill>
                  <a:srgbClr val="C00000"/>
                </a:solidFill>
                <a:effectLst/>
                <a:latin typeface="Calibri" panose="020F0502020204030204" pitchFamily="34" charset="0"/>
                <a:cs typeface="Calibri" panose="020F0502020204030204" pitchFamily="34" charset="0"/>
              </a:rPr>
              <a:t>3. </a:t>
            </a:r>
            <a:r>
              <a:rPr lang="en-US" sz="3600" b="1" dirty="0" err="1">
                <a:solidFill>
                  <a:srgbClr val="C00000"/>
                </a:solidFill>
                <a:effectLst/>
                <a:latin typeface="Calibri" panose="020F0502020204030204" pitchFamily="34" charset="0"/>
                <a:cs typeface="Calibri" panose="020F0502020204030204" pitchFamily="34" charset="0"/>
              </a:rPr>
              <a:t>Đặt</a:t>
            </a:r>
            <a:r>
              <a:rPr lang="en-US" sz="3600" b="1" dirty="0">
                <a:solidFill>
                  <a:srgbClr val="C00000"/>
                </a:solidFill>
                <a:effectLst/>
                <a:latin typeface="Calibri" panose="020F0502020204030204" pitchFamily="34" charset="0"/>
                <a:cs typeface="Calibri" panose="020F0502020204030204" pitchFamily="34" charset="0"/>
              </a:rPr>
              <a:t> 1 - 2 </a:t>
            </a:r>
            <a:r>
              <a:rPr lang="en-US" sz="3600" b="1" dirty="0" err="1">
                <a:solidFill>
                  <a:srgbClr val="C00000"/>
                </a:solidFill>
                <a:effectLst/>
                <a:latin typeface="Calibri" panose="020F0502020204030204" pitchFamily="34" charset="0"/>
                <a:cs typeface="Calibri" panose="020F0502020204030204" pitchFamily="34" charset="0"/>
              </a:rPr>
              <a:t>câu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nêu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cảm</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xúc</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của</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em</a:t>
            </a:r>
            <a:r>
              <a:rPr lang="en-US" sz="3600" b="1" dirty="0">
                <a:solidFill>
                  <a:srgbClr val="C00000"/>
                </a:solidFill>
                <a:effectLst/>
                <a:latin typeface="Calibri" panose="020F0502020204030204" pitchFamily="34" charset="0"/>
                <a:cs typeface="Calibri" panose="020F0502020204030204" pitchFamily="34" charset="0"/>
              </a:rPr>
              <a:t>:</a:t>
            </a:r>
          </a:p>
          <a:p>
            <a:pPr algn="just" rtl="0" fontAlgn="t">
              <a:lnSpc>
                <a:spcPct val="130000"/>
              </a:lnSpc>
            </a:pPr>
            <a:r>
              <a:rPr lang="en-US" sz="3600" b="1" dirty="0">
                <a:solidFill>
                  <a:schemeClr val="tx1"/>
                </a:solidFill>
                <a:effectLst/>
                <a:latin typeface="Calibri" panose="020F0502020204030204" pitchFamily="34" charset="0"/>
                <a:cs typeface="Calibri" panose="020F0502020204030204" pitchFamily="34" charset="0"/>
              </a:rPr>
              <a:t>a. Khi </a:t>
            </a:r>
            <a:r>
              <a:rPr lang="en-US" sz="3600" b="1" dirty="0" err="1">
                <a:solidFill>
                  <a:schemeClr val="tx1"/>
                </a:solidFill>
                <a:effectLst/>
                <a:latin typeface="Calibri" panose="020F0502020204030204" pitchFamily="34" charset="0"/>
                <a:cs typeface="Calibri" panose="020F0502020204030204" pitchFamily="34" charset="0"/>
              </a:rPr>
              <a:t>tham</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gia</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luyện</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tập</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thể</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thao</a:t>
            </a:r>
            <a:r>
              <a:rPr lang="en-US" sz="3600" b="1" dirty="0">
                <a:solidFill>
                  <a:schemeClr val="tx1"/>
                </a:solidFill>
                <a:effectLst/>
                <a:latin typeface="Calibri" panose="020F0502020204030204" pitchFamily="34" charset="0"/>
                <a:cs typeface="Calibri" panose="020F0502020204030204" pitchFamily="34" charset="0"/>
              </a:rPr>
              <a:t>.</a:t>
            </a:r>
          </a:p>
          <a:p>
            <a:pPr algn="just" rtl="0" fontAlgn="t">
              <a:lnSpc>
                <a:spcPct val="130000"/>
              </a:lnSpc>
            </a:pPr>
            <a:r>
              <a:rPr lang="en-US" sz="3600" b="1" dirty="0">
                <a:solidFill>
                  <a:schemeClr val="tx1"/>
                </a:solidFill>
                <a:effectLst/>
                <a:latin typeface="Calibri" panose="020F0502020204030204" pitchFamily="34" charset="0"/>
                <a:cs typeface="Calibri" panose="020F0502020204030204" pitchFamily="34" charset="0"/>
              </a:rPr>
              <a:t>b. Khi </a:t>
            </a:r>
            <a:r>
              <a:rPr lang="en-US" sz="3600" b="1" dirty="0" err="1">
                <a:solidFill>
                  <a:schemeClr val="tx1"/>
                </a:solidFill>
                <a:effectLst/>
                <a:latin typeface="Calibri" panose="020F0502020204030204" pitchFamily="34" charset="0"/>
                <a:cs typeface="Calibri" panose="020F0502020204030204" pitchFamily="34" charset="0"/>
              </a:rPr>
              <a:t>chứng</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kiến</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hoặc</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tham</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gia</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một</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trận</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thi</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đấu</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thể</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thao</a:t>
            </a:r>
            <a:r>
              <a:rPr lang="en-US" sz="3600" b="1" dirty="0">
                <a:solidFill>
                  <a:schemeClr val="tx1"/>
                </a:solidFill>
                <a:effectLst/>
                <a:latin typeface="Calibri" panose="020F0502020204030204" pitchFamily="34" charset="0"/>
                <a:cs typeface="Calibri" panose="020F0502020204030204" pitchFamily="34" charset="0"/>
              </a:rPr>
              <a:t>.</a:t>
            </a:r>
          </a:p>
        </p:txBody>
      </p:sp>
      <p:pic>
        <p:nvPicPr>
          <p:cNvPr id="8" name="Picture 7" descr="A cartoon of a child holding a football ball&#10;&#10;Description automatically generated with low confidence">
            <a:extLst>
              <a:ext uri="{FF2B5EF4-FFF2-40B4-BE49-F238E27FC236}">
                <a16:creationId xmlns:a16="http://schemas.microsoft.com/office/drawing/2014/main" id="{6859124F-1ADA-7BD8-ACB0-D32B5AEDC7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440290" y="3188043"/>
            <a:ext cx="2387813" cy="3094118"/>
          </a:xfrm>
          <a:prstGeom prst="rect">
            <a:avLst/>
          </a:prstGeom>
          <a:effectLst>
            <a:outerShdw blurRad="76200" dir="13500000" sy="23000" kx="1200000" algn="br" rotWithShape="0">
              <a:prstClr val="black">
                <a:alpha val="20000"/>
              </a:prstClr>
            </a:outerShdw>
          </a:effectLst>
        </p:spPr>
      </p:pic>
      <p:pic>
        <p:nvPicPr>
          <p:cNvPr id="3" name="Picture 2">
            <a:extLst>
              <a:ext uri="{FF2B5EF4-FFF2-40B4-BE49-F238E27FC236}">
                <a16:creationId xmlns:a16="http://schemas.microsoft.com/office/drawing/2014/main" id="{25B86D46-9F59-7294-7A2E-284F990E17C2}"/>
              </a:ext>
            </a:extLst>
          </p:cNvPr>
          <p:cNvPicPr>
            <a:picLocks noChangeAspect="1"/>
          </p:cNvPicPr>
          <p:nvPr/>
        </p:nvPicPr>
        <p:blipFill>
          <a:blip r:embed="rId5"/>
          <a:stretch>
            <a:fillRect/>
          </a:stretch>
        </p:blipFill>
        <p:spPr>
          <a:xfrm>
            <a:off x="614879" y="3178466"/>
            <a:ext cx="2147330" cy="3026354"/>
          </a:xfrm>
          <a:prstGeom prst="rect">
            <a:avLst/>
          </a:prstGeom>
          <a:effectLst>
            <a:outerShdw blurRad="76200" dir="13500000" sy="23000" kx="1200000" algn="br" rotWithShape="0">
              <a:prstClr val="black">
                <a:alpha val="20000"/>
              </a:prstClr>
            </a:outerShdw>
          </a:effectLst>
        </p:spPr>
      </p:pic>
      <p:pic>
        <p:nvPicPr>
          <p:cNvPr id="9" name="Picture 8">
            <a:extLst>
              <a:ext uri="{FF2B5EF4-FFF2-40B4-BE49-F238E27FC236}">
                <a16:creationId xmlns:a16="http://schemas.microsoft.com/office/drawing/2014/main" id="{A6C854F9-93C8-FC6F-6910-158310A25998}"/>
              </a:ext>
            </a:extLst>
          </p:cNvPr>
          <p:cNvPicPr>
            <a:picLocks noChangeAspect="1"/>
          </p:cNvPicPr>
          <p:nvPr/>
        </p:nvPicPr>
        <p:blipFill>
          <a:blip r:embed="rId6"/>
          <a:stretch>
            <a:fillRect/>
          </a:stretch>
        </p:blipFill>
        <p:spPr>
          <a:xfrm>
            <a:off x="6326659" y="3291149"/>
            <a:ext cx="2785152" cy="2991012"/>
          </a:xfrm>
          <a:prstGeom prst="rect">
            <a:avLst/>
          </a:prstGeom>
          <a:effectLst>
            <a:outerShdw blurRad="76200" dir="13500000" sy="23000" kx="1200000" algn="br" rotWithShape="0">
              <a:prstClr val="black">
                <a:alpha val="20000"/>
              </a:prstClr>
            </a:outerShdw>
          </a:effectLst>
        </p:spPr>
      </p:pic>
      <p:pic>
        <p:nvPicPr>
          <p:cNvPr id="11" name="Picture 10">
            <a:extLst>
              <a:ext uri="{FF2B5EF4-FFF2-40B4-BE49-F238E27FC236}">
                <a16:creationId xmlns:a16="http://schemas.microsoft.com/office/drawing/2014/main" id="{76D9516C-5D70-5521-9348-5733DD5527BD}"/>
              </a:ext>
            </a:extLst>
          </p:cNvPr>
          <p:cNvPicPr>
            <a:picLocks noChangeAspect="1"/>
          </p:cNvPicPr>
          <p:nvPr/>
        </p:nvPicPr>
        <p:blipFill>
          <a:blip r:embed="rId7"/>
          <a:stretch>
            <a:fillRect/>
          </a:stretch>
        </p:blipFill>
        <p:spPr>
          <a:xfrm>
            <a:off x="3753710" y="2940906"/>
            <a:ext cx="1666080" cy="3470999"/>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884692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 stadium&#10;&#10;Description automatically generated">
            <a:extLst>
              <a:ext uri="{FF2B5EF4-FFF2-40B4-BE49-F238E27FC236}">
                <a16:creationId xmlns:a16="http://schemas.microsoft.com/office/drawing/2014/main" id="{CB795B89-205A-79B3-1716-E9B208E9F9CF}"/>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0F7DA63B-C716-BAFE-50EA-B75408294C74}"/>
              </a:ext>
            </a:extLst>
          </p:cNvPr>
          <p:cNvSpPr/>
          <p:nvPr/>
        </p:nvSpPr>
        <p:spPr>
          <a:xfrm>
            <a:off x="329380" y="336755"/>
            <a:ext cx="11533239" cy="6184490"/>
          </a:xfrm>
          <a:prstGeom prst="roundRect">
            <a:avLst>
              <a:gd name="adj" fmla="val 13010"/>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0" fontAlgn="t">
              <a:lnSpc>
                <a:spcPct val="130000"/>
              </a:lnSpc>
            </a:pPr>
            <a:r>
              <a:rPr lang="en-US" sz="3600" b="1" dirty="0">
                <a:solidFill>
                  <a:srgbClr val="C00000"/>
                </a:solidFill>
                <a:effectLst/>
                <a:latin typeface="Calibri" panose="020F0502020204030204" pitchFamily="34" charset="0"/>
                <a:cs typeface="Calibri" panose="020F0502020204030204" pitchFamily="34" charset="0"/>
              </a:rPr>
              <a:t>3. </a:t>
            </a:r>
            <a:r>
              <a:rPr lang="en-US" sz="3600" b="1" dirty="0" err="1">
                <a:solidFill>
                  <a:srgbClr val="C00000"/>
                </a:solidFill>
                <a:effectLst/>
                <a:latin typeface="Calibri" panose="020F0502020204030204" pitchFamily="34" charset="0"/>
                <a:cs typeface="Calibri" panose="020F0502020204030204" pitchFamily="34" charset="0"/>
              </a:rPr>
              <a:t>Đặt</a:t>
            </a:r>
            <a:r>
              <a:rPr lang="en-US" sz="3600" b="1" dirty="0">
                <a:solidFill>
                  <a:srgbClr val="C00000"/>
                </a:solidFill>
                <a:effectLst/>
                <a:latin typeface="Calibri" panose="020F0502020204030204" pitchFamily="34" charset="0"/>
                <a:cs typeface="Calibri" panose="020F0502020204030204" pitchFamily="34" charset="0"/>
              </a:rPr>
              <a:t> 1 - 2 </a:t>
            </a:r>
            <a:r>
              <a:rPr lang="en-US" sz="3600" b="1" dirty="0" err="1">
                <a:solidFill>
                  <a:srgbClr val="C00000"/>
                </a:solidFill>
                <a:effectLst/>
                <a:latin typeface="Calibri" panose="020F0502020204030204" pitchFamily="34" charset="0"/>
                <a:cs typeface="Calibri" panose="020F0502020204030204" pitchFamily="34" charset="0"/>
              </a:rPr>
              <a:t>câu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nêu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cảm</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xúc</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của</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em</a:t>
            </a:r>
            <a:r>
              <a:rPr lang="en-US" sz="3600" b="1" dirty="0">
                <a:solidFill>
                  <a:srgbClr val="C00000"/>
                </a:solidFill>
                <a:effectLst/>
                <a:latin typeface="Calibri" panose="020F0502020204030204" pitchFamily="34" charset="0"/>
                <a:cs typeface="Calibri" panose="020F0502020204030204" pitchFamily="34" charset="0"/>
              </a:rPr>
              <a:t>:</a:t>
            </a:r>
          </a:p>
          <a:p>
            <a:pPr algn="just" rtl="0" fontAlgn="t">
              <a:lnSpc>
                <a:spcPct val="130000"/>
              </a:lnSpc>
            </a:pPr>
            <a:r>
              <a:rPr lang="en-US" sz="3600" b="1" dirty="0">
                <a:solidFill>
                  <a:schemeClr val="tx1"/>
                </a:solidFill>
                <a:effectLst/>
                <a:latin typeface="Calibri" panose="020F0502020204030204" pitchFamily="34" charset="0"/>
                <a:cs typeface="Calibri" panose="020F0502020204030204" pitchFamily="34" charset="0"/>
              </a:rPr>
              <a:t>a. Khi </a:t>
            </a:r>
            <a:r>
              <a:rPr lang="en-US" sz="3600" b="1" dirty="0" err="1">
                <a:solidFill>
                  <a:schemeClr val="tx1"/>
                </a:solidFill>
                <a:effectLst/>
                <a:latin typeface="Calibri" panose="020F0502020204030204" pitchFamily="34" charset="0"/>
                <a:cs typeface="Calibri" panose="020F0502020204030204" pitchFamily="34" charset="0"/>
              </a:rPr>
              <a:t>tham</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gia</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luyện</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tập</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thể</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thao</a:t>
            </a:r>
            <a:r>
              <a:rPr lang="en-US" sz="3600" b="1" dirty="0">
                <a:solidFill>
                  <a:schemeClr val="tx1"/>
                </a:solidFill>
                <a:effectLst/>
                <a:latin typeface="Calibri" panose="020F0502020204030204" pitchFamily="34" charset="0"/>
                <a:cs typeface="Calibri" panose="020F0502020204030204" pitchFamily="34" charset="0"/>
              </a:rPr>
              <a:t>.</a:t>
            </a:r>
          </a:p>
        </p:txBody>
      </p:sp>
      <p:sp>
        <p:nvSpPr>
          <p:cNvPr id="7" name="Rectangle: Rounded Corners 6">
            <a:extLst>
              <a:ext uri="{FF2B5EF4-FFF2-40B4-BE49-F238E27FC236}">
                <a16:creationId xmlns:a16="http://schemas.microsoft.com/office/drawing/2014/main" id="{BB6DD67B-C538-DF7B-58A0-8A723C064E80}"/>
              </a:ext>
            </a:extLst>
          </p:cNvPr>
          <p:cNvSpPr/>
          <p:nvPr/>
        </p:nvSpPr>
        <p:spPr>
          <a:xfrm>
            <a:off x="628853" y="2446639"/>
            <a:ext cx="6550424" cy="3398108"/>
          </a:xfrm>
          <a:custGeom>
            <a:avLst/>
            <a:gdLst>
              <a:gd name="connsiteX0" fmla="*/ 0 w 6550424"/>
              <a:gd name="connsiteY0" fmla="*/ 566363 h 3398108"/>
              <a:gd name="connsiteX1" fmla="*/ 566363 w 6550424"/>
              <a:gd name="connsiteY1" fmla="*/ 0 h 3398108"/>
              <a:gd name="connsiteX2" fmla="*/ 1189398 w 6550424"/>
              <a:gd name="connsiteY2" fmla="*/ 0 h 3398108"/>
              <a:gd name="connsiteX3" fmla="*/ 1812434 w 6550424"/>
              <a:gd name="connsiteY3" fmla="*/ 0 h 3398108"/>
              <a:gd name="connsiteX4" fmla="*/ 2435469 w 6550424"/>
              <a:gd name="connsiteY4" fmla="*/ 0 h 3398108"/>
              <a:gd name="connsiteX5" fmla="*/ 3058504 w 6550424"/>
              <a:gd name="connsiteY5" fmla="*/ 0 h 3398108"/>
              <a:gd name="connsiteX6" fmla="*/ 3681539 w 6550424"/>
              <a:gd name="connsiteY6" fmla="*/ 0 h 3398108"/>
              <a:gd name="connsiteX7" fmla="*/ 4358752 w 6550424"/>
              <a:gd name="connsiteY7" fmla="*/ 0 h 3398108"/>
              <a:gd name="connsiteX8" fmla="*/ 4981787 w 6550424"/>
              <a:gd name="connsiteY8" fmla="*/ 0 h 3398108"/>
              <a:gd name="connsiteX9" fmla="*/ 5984061 w 6550424"/>
              <a:gd name="connsiteY9" fmla="*/ 0 h 3398108"/>
              <a:gd name="connsiteX10" fmla="*/ 6550424 w 6550424"/>
              <a:gd name="connsiteY10" fmla="*/ 566363 h 3398108"/>
              <a:gd name="connsiteX11" fmla="*/ 6550424 w 6550424"/>
              <a:gd name="connsiteY11" fmla="*/ 1155362 h 3398108"/>
              <a:gd name="connsiteX12" fmla="*/ 6550424 w 6550424"/>
              <a:gd name="connsiteY12" fmla="*/ 1653746 h 3398108"/>
              <a:gd name="connsiteX13" fmla="*/ 6550424 w 6550424"/>
              <a:gd name="connsiteY13" fmla="*/ 2265400 h 3398108"/>
              <a:gd name="connsiteX14" fmla="*/ 6550424 w 6550424"/>
              <a:gd name="connsiteY14" fmla="*/ 2831745 h 3398108"/>
              <a:gd name="connsiteX15" fmla="*/ 5984061 w 6550424"/>
              <a:gd name="connsiteY15" fmla="*/ 3398108 h 3398108"/>
              <a:gd name="connsiteX16" fmla="*/ 5361026 w 6550424"/>
              <a:gd name="connsiteY16" fmla="*/ 3398108 h 3398108"/>
              <a:gd name="connsiteX17" fmla="*/ 4575460 w 6550424"/>
              <a:gd name="connsiteY17" fmla="*/ 3398108 h 3398108"/>
              <a:gd name="connsiteX18" fmla="*/ 3844070 w 6550424"/>
              <a:gd name="connsiteY18" fmla="*/ 3398108 h 3398108"/>
              <a:gd name="connsiteX19" fmla="*/ 3275212 w 6550424"/>
              <a:gd name="connsiteY19" fmla="*/ 3398108 h 3398108"/>
              <a:gd name="connsiteX20" fmla="*/ 2652177 w 6550424"/>
              <a:gd name="connsiteY20" fmla="*/ 3398108 h 3398108"/>
              <a:gd name="connsiteX21" fmla="*/ 1920788 w 6550424"/>
              <a:gd name="connsiteY21" fmla="*/ 3398108 h 3398108"/>
              <a:gd name="connsiteX22" fmla="*/ 1243575 w 6550424"/>
              <a:gd name="connsiteY22" fmla="*/ 3398108 h 3398108"/>
              <a:gd name="connsiteX23" fmla="*/ 566363 w 6550424"/>
              <a:gd name="connsiteY23" fmla="*/ 3398108 h 3398108"/>
              <a:gd name="connsiteX24" fmla="*/ 0 w 6550424"/>
              <a:gd name="connsiteY24" fmla="*/ 2831745 h 3398108"/>
              <a:gd name="connsiteX25" fmla="*/ 0 w 6550424"/>
              <a:gd name="connsiteY25" fmla="*/ 2333361 h 3398108"/>
              <a:gd name="connsiteX26" fmla="*/ 0 w 6550424"/>
              <a:gd name="connsiteY26" fmla="*/ 1721708 h 3398108"/>
              <a:gd name="connsiteX27" fmla="*/ 0 w 6550424"/>
              <a:gd name="connsiteY27" fmla="*/ 1223324 h 3398108"/>
              <a:gd name="connsiteX28" fmla="*/ 0 w 6550424"/>
              <a:gd name="connsiteY28" fmla="*/ 566363 h 339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50424" h="3398108" fill="none" extrusionOk="0">
                <a:moveTo>
                  <a:pt x="0" y="566363"/>
                </a:moveTo>
                <a:cubicBezTo>
                  <a:pt x="-30358" y="236416"/>
                  <a:pt x="273119" y="-6931"/>
                  <a:pt x="566363" y="0"/>
                </a:cubicBezTo>
                <a:cubicBezTo>
                  <a:pt x="778856" y="23566"/>
                  <a:pt x="997702" y="-5699"/>
                  <a:pt x="1189398" y="0"/>
                </a:cubicBezTo>
                <a:cubicBezTo>
                  <a:pt x="1381094" y="5699"/>
                  <a:pt x="1608469" y="25730"/>
                  <a:pt x="1812434" y="0"/>
                </a:cubicBezTo>
                <a:cubicBezTo>
                  <a:pt x="2016399" y="-25730"/>
                  <a:pt x="2157139" y="-24281"/>
                  <a:pt x="2435469" y="0"/>
                </a:cubicBezTo>
                <a:cubicBezTo>
                  <a:pt x="2713799" y="24281"/>
                  <a:pt x="2895877" y="-25064"/>
                  <a:pt x="3058504" y="0"/>
                </a:cubicBezTo>
                <a:cubicBezTo>
                  <a:pt x="3221131" y="25064"/>
                  <a:pt x="3475616" y="-9023"/>
                  <a:pt x="3681539" y="0"/>
                </a:cubicBezTo>
                <a:cubicBezTo>
                  <a:pt x="3887462" y="9023"/>
                  <a:pt x="4116758" y="-25760"/>
                  <a:pt x="4358752" y="0"/>
                </a:cubicBezTo>
                <a:cubicBezTo>
                  <a:pt x="4600746" y="25760"/>
                  <a:pt x="4812408" y="-16863"/>
                  <a:pt x="4981787" y="0"/>
                </a:cubicBezTo>
                <a:cubicBezTo>
                  <a:pt x="5151166" y="16863"/>
                  <a:pt x="5636682" y="-1374"/>
                  <a:pt x="5984061" y="0"/>
                </a:cubicBezTo>
                <a:cubicBezTo>
                  <a:pt x="6304458" y="7657"/>
                  <a:pt x="6522324" y="260496"/>
                  <a:pt x="6550424" y="566363"/>
                </a:cubicBezTo>
                <a:cubicBezTo>
                  <a:pt x="6573693" y="841290"/>
                  <a:pt x="6535437" y="871804"/>
                  <a:pt x="6550424" y="1155362"/>
                </a:cubicBezTo>
                <a:cubicBezTo>
                  <a:pt x="6565411" y="1438920"/>
                  <a:pt x="6573514" y="1413793"/>
                  <a:pt x="6550424" y="1653746"/>
                </a:cubicBezTo>
                <a:cubicBezTo>
                  <a:pt x="6527334" y="1893699"/>
                  <a:pt x="6534648" y="2020516"/>
                  <a:pt x="6550424" y="2265400"/>
                </a:cubicBezTo>
                <a:cubicBezTo>
                  <a:pt x="6566200" y="2510284"/>
                  <a:pt x="6543569" y="2698699"/>
                  <a:pt x="6550424" y="2831745"/>
                </a:cubicBezTo>
                <a:cubicBezTo>
                  <a:pt x="6538944" y="3085100"/>
                  <a:pt x="6300651" y="3404260"/>
                  <a:pt x="5984061" y="3398108"/>
                </a:cubicBezTo>
                <a:cubicBezTo>
                  <a:pt x="5717286" y="3399493"/>
                  <a:pt x="5489806" y="3371134"/>
                  <a:pt x="5361026" y="3398108"/>
                </a:cubicBezTo>
                <a:cubicBezTo>
                  <a:pt x="5232246" y="3425082"/>
                  <a:pt x="4871970" y="3369248"/>
                  <a:pt x="4575460" y="3398108"/>
                </a:cubicBezTo>
                <a:cubicBezTo>
                  <a:pt x="4278950" y="3426968"/>
                  <a:pt x="4141811" y="3366164"/>
                  <a:pt x="3844070" y="3398108"/>
                </a:cubicBezTo>
                <a:cubicBezTo>
                  <a:pt x="3546329" y="3430053"/>
                  <a:pt x="3551387" y="3383302"/>
                  <a:pt x="3275212" y="3398108"/>
                </a:cubicBezTo>
                <a:cubicBezTo>
                  <a:pt x="2999037" y="3412914"/>
                  <a:pt x="2797240" y="3415297"/>
                  <a:pt x="2652177" y="3398108"/>
                </a:cubicBezTo>
                <a:cubicBezTo>
                  <a:pt x="2507114" y="3380919"/>
                  <a:pt x="2201016" y="3374759"/>
                  <a:pt x="1920788" y="3398108"/>
                </a:cubicBezTo>
                <a:cubicBezTo>
                  <a:pt x="1640560" y="3421457"/>
                  <a:pt x="1429051" y="3392939"/>
                  <a:pt x="1243575" y="3398108"/>
                </a:cubicBezTo>
                <a:cubicBezTo>
                  <a:pt x="1058099" y="3403277"/>
                  <a:pt x="865216" y="3430723"/>
                  <a:pt x="566363" y="3398108"/>
                </a:cubicBezTo>
                <a:cubicBezTo>
                  <a:pt x="218771" y="3450059"/>
                  <a:pt x="-25460" y="3198883"/>
                  <a:pt x="0" y="2831745"/>
                </a:cubicBezTo>
                <a:cubicBezTo>
                  <a:pt x="-4821" y="2690237"/>
                  <a:pt x="-7039" y="2468821"/>
                  <a:pt x="0" y="2333361"/>
                </a:cubicBezTo>
                <a:cubicBezTo>
                  <a:pt x="7039" y="2197901"/>
                  <a:pt x="15240" y="1890663"/>
                  <a:pt x="0" y="1721708"/>
                </a:cubicBezTo>
                <a:cubicBezTo>
                  <a:pt x="-15240" y="1552753"/>
                  <a:pt x="-6972" y="1461152"/>
                  <a:pt x="0" y="1223324"/>
                </a:cubicBezTo>
                <a:cubicBezTo>
                  <a:pt x="6972" y="985496"/>
                  <a:pt x="29363" y="885643"/>
                  <a:pt x="0" y="566363"/>
                </a:cubicBezTo>
                <a:close/>
              </a:path>
              <a:path w="6550424" h="3398108" stroke="0" extrusionOk="0">
                <a:moveTo>
                  <a:pt x="0" y="566363"/>
                </a:moveTo>
                <a:cubicBezTo>
                  <a:pt x="33248" y="284040"/>
                  <a:pt x="195190" y="23127"/>
                  <a:pt x="566363" y="0"/>
                </a:cubicBezTo>
                <a:cubicBezTo>
                  <a:pt x="698667" y="-8948"/>
                  <a:pt x="932364" y="-12928"/>
                  <a:pt x="1081044" y="0"/>
                </a:cubicBezTo>
                <a:cubicBezTo>
                  <a:pt x="1229724" y="12928"/>
                  <a:pt x="1515511" y="-10574"/>
                  <a:pt x="1866611" y="0"/>
                </a:cubicBezTo>
                <a:cubicBezTo>
                  <a:pt x="2217711" y="10574"/>
                  <a:pt x="2180149" y="-6446"/>
                  <a:pt x="2381292" y="0"/>
                </a:cubicBezTo>
                <a:cubicBezTo>
                  <a:pt x="2582435" y="6446"/>
                  <a:pt x="2763606" y="25971"/>
                  <a:pt x="3004327" y="0"/>
                </a:cubicBezTo>
                <a:cubicBezTo>
                  <a:pt x="3245049" y="-25971"/>
                  <a:pt x="3349218" y="-6488"/>
                  <a:pt x="3573185" y="0"/>
                </a:cubicBezTo>
                <a:cubicBezTo>
                  <a:pt x="3797152" y="6488"/>
                  <a:pt x="4038212" y="23964"/>
                  <a:pt x="4250398" y="0"/>
                </a:cubicBezTo>
                <a:cubicBezTo>
                  <a:pt x="4462584" y="-23964"/>
                  <a:pt x="4673715" y="3723"/>
                  <a:pt x="4873433" y="0"/>
                </a:cubicBezTo>
                <a:cubicBezTo>
                  <a:pt x="5073151" y="-3723"/>
                  <a:pt x="5740751" y="-17385"/>
                  <a:pt x="5984061" y="0"/>
                </a:cubicBezTo>
                <a:cubicBezTo>
                  <a:pt x="6289388" y="28461"/>
                  <a:pt x="6587486" y="273828"/>
                  <a:pt x="6550424" y="566363"/>
                </a:cubicBezTo>
                <a:cubicBezTo>
                  <a:pt x="6538062" y="837177"/>
                  <a:pt x="6576949" y="967874"/>
                  <a:pt x="6550424" y="1110055"/>
                </a:cubicBezTo>
                <a:cubicBezTo>
                  <a:pt x="6523899" y="1252236"/>
                  <a:pt x="6535491" y="1554657"/>
                  <a:pt x="6550424" y="1676400"/>
                </a:cubicBezTo>
                <a:cubicBezTo>
                  <a:pt x="6565357" y="1798143"/>
                  <a:pt x="6528103" y="2020327"/>
                  <a:pt x="6550424" y="2265400"/>
                </a:cubicBezTo>
                <a:cubicBezTo>
                  <a:pt x="6572745" y="2510473"/>
                  <a:pt x="6527769" y="2569810"/>
                  <a:pt x="6550424" y="2831745"/>
                </a:cubicBezTo>
                <a:cubicBezTo>
                  <a:pt x="6569675" y="3124618"/>
                  <a:pt x="6327640" y="3415787"/>
                  <a:pt x="5984061" y="3398108"/>
                </a:cubicBezTo>
                <a:cubicBezTo>
                  <a:pt x="5799050" y="3426661"/>
                  <a:pt x="5443466" y="3377269"/>
                  <a:pt x="5252672" y="3398108"/>
                </a:cubicBezTo>
                <a:cubicBezTo>
                  <a:pt x="5061878" y="3418947"/>
                  <a:pt x="4854655" y="3396950"/>
                  <a:pt x="4575460" y="3398108"/>
                </a:cubicBezTo>
                <a:cubicBezTo>
                  <a:pt x="4296265" y="3399266"/>
                  <a:pt x="4315547" y="3420484"/>
                  <a:pt x="4060778" y="3398108"/>
                </a:cubicBezTo>
                <a:cubicBezTo>
                  <a:pt x="3806009" y="3375732"/>
                  <a:pt x="3453878" y="3377610"/>
                  <a:pt x="3275212" y="3398108"/>
                </a:cubicBezTo>
                <a:cubicBezTo>
                  <a:pt x="3096546" y="3418606"/>
                  <a:pt x="2832986" y="3364025"/>
                  <a:pt x="2543823" y="3398108"/>
                </a:cubicBezTo>
                <a:cubicBezTo>
                  <a:pt x="2254660" y="3432191"/>
                  <a:pt x="2277522" y="3373724"/>
                  <a:pt x="2029141" y="3398108"/>
                </a:cubicBezTo>
                <a:cubicBezTo>
                  <a:pt x="1780760" y="3422492"/>
                  <a:pt x="1638926" y="3419243"/>
                  <a:pt x="1514460" y="3398108"/>
                </a:cubicBezTo>
                <a:cubicBezTo>
                  <a:pt x="1389994" y="3376973"/>
                  <a:pt x="962757" y="3413727"/>
                  <a:pt x="566363" y="3398108"/>
                </a:cubicBezTo>
                <a:cubicBezTo>
                  <a:pt x="239075" y="3396933"/>
                  <a:pt x="-311" y="3132317"/>
                  <a:pt x="0" y="2831745"/>
                </a:cubicBezTo>
                <a:cubicBezTo>
                  <a:pt x="-22632" y="2600166"/>
                  <a:pt x="-9262" y="2381811"/>
                  <a:pt x="0" y="2265400"/>
                </a:cubicBezTo>
                <a:cubicBezTo>
                  <a:pt x="9262" y="2148990"/>
                  <a:pt x="21422" y="1866502"/>
                  <a:pt x="0" y="1721708"/>
                </a:cubicBezTo>
                <a:cubicBezTo>
                  <a:pt x="-21422" y="1576914"/>
                  <a:pt x="-18814" y="1382577"/>
                  <a:pt x="0" y="1200670"/>
                </a:cubicBezTo>
                <a:cubicBezTo>
                  <a:pt x="18814" y="1018763"/>
                  <a:pt x="-14108" y="798922"/>
                  <a:pt x="0" y="566363"/>
                </a:cubicBezTo>
                <a:close/>
              </a:path>
            </a:pathLst>
          </a:custGeom>
          <a:solidFill>
            <a:srgbClr val="FFFFCC"/>
          </a:solidFill>
          <a:ln w="38100">
            <a:solidFill>
              <a:srgbClr val="002060"/>
            </a:solidFill>
            <a:extLst>
              <a:ext uri="{C807C97D-BFC1-408E-A445-0C87EB9F89A2}">
                <ask:lineSketchStyleProps xmlns:ask="http://schemas.microsoft.com/office/drawing/2018/sketchyshapes" sd="158084737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571500" indent="-571500" algn="just">
              <a:lnSpc>
                <a:spcPct val="150000"/>
              </a:lnSpc>
              <a:buFont typeface="Wingdings" panose="05000000000000000000" pitchFamily="2" charset="2"/>
              <a:buChar char="è"/>
            </a:pP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Em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được</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tham gia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luyện</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tập</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thể</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thao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thích</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quá</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a:t>
            </a:r>
          </a:p>
          <a:p>
            <a:pPr marL="571500" indent="-571500" algn="just">
              <a:lnSpc>
                <a:spcPct val="150000"/>
              </a:lnSpc>
              <a:buFont typeface="Wingdings" panose="05000000000000000000" pitchFamily="2" charset="2"/>
              <a:buChar char="è"/>
            </a:pP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Ôi,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được</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tham gia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luyện</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tập</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thể</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thao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thích</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thật</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đấy</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a:t>
            </a:r>
          </a:p>
        </p:txBody>
      </p:sp>
      <p:pic>
        <p:nvPicPr>
          <p:cNvPr id="3" name="Picture 2">
            <a:extLst>
              <a:ext uri="{FF2B5EF4-FFF2-40B4-BE49-F238E27FC236}">
                <a16:creationId xmlns:a16="http://schemas.microsoft.com/office/drawing/2014/main" id="{37304955-C857-E83B-7710-9776E5958A13}"/>
              </a:ext>
            </a:extLst>
          </p:cNvPr>
          <p:cNvPicPr>
            <a:picLocks noChangeAspect="1"/>
          </p:cNvPicPr>
          <p:nvPr/>
        </p:nvPicPr>
        <p:blipFill>
          <a:blip r:embed="rId5"/>
          <a:stretch>
            <a:fillRect/>
          </a:stretch>
        </p:blipFill>
        <p:spPr>
          <a:xfrm>
            <a:off x="8612660" y="1206380"/>
            <a:ext cx="2380028" cy="4958390"/>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51182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 stadium&#10;&#10;Description automatically generated">
            <a:extLst>
              <a:ext uri="{FF2B5EF4-FFF2-40B4-BE49-F238E27FC236}">
                <a16:creationId xmlns:a16="http://schemas.microsoft.com/office/drawing/2014/main" id="{CB795B89-205A-79B3-1716-E9B208E9F9CF}"/>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0F7DA63B-C716-BAFE-50EA-B75408294C74}"/>
              </a:ext>
            </a:extLst>
          </p:cNvPr>
          <p:cNvSpPr/>
          <p:nvPr/>
        </p:nvSpPr>
        <p:spPr>
          <a:xfrm>
            <a:off x="172996" y="336755"/>
            <a:ext cx="11862486" cy="6184490"/>
          </a:xfrm>
          <a:prstGeom prst="roundRect">
            <a:avLst>
              <a:gd name="adj" fmla="val 13010"/>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0" fontAlgn="t">
              <a:lnSpc>
                <a:spcPct val="130000"/>
              </a:lnSpc>
            </a:pPr>
            <a:r>
              <a:rPr lang="en-US" sz="3600" b="1" dirty="0">
                <a:solidFill>
                  <a:srgbClr val="C00000"/>
                </a:solidFill>
                <a:effectLst/>
                <a:latin typeface="Calibri" panose="020F0502020204030204" pitchFamily="34" charset="0"/>
                <a:cs typeface="Calibri" panose="020F0502020204030204" pitchFamily="34" charset="0"/>
              </a:rPr>
              <a:t>3. </a:t>
            </a:r>
            <a:r>
              <a:rPr lang="en-US" sz="3600" b="1" dirty="0" err="1">
                <a:solidFill>
                  <a:srgbClr val="C00000"/>
                </a:solidFill>
                <a:effectLst/>
                <a:latin typeface="Calibri" panose="020F0502020204030204" pitchFamily="34" charset="0"/>
                <a:cs typeface="Calibri" panose="020F0502020204030204" pitchFamily="34" charset="0"/>
              </a:rPr>
              <a:t>Đặt</a:t>
            </a:r>
            <a:r>
              <a:rPr lang="en-US" sz="3600" b="1" dirty="0">
                <a:solidFill>
                  <a:srgbClr val="C00000"/>
                </a:solidFill>
                <a:effectLst/>
                <a:latin typeface="Calibri" panose="020F0502020204030204" pitchFamily="34" charset="0"/>
                <a:cs typeface="Calibri" panose="020F0502020204030204" pitchFamily="34" charset="0"/>
              </a:rPr>
              <a:t> 1 - 2 </a:t>
            </a:r>
            <a:r>
              <a:rPr lang="en-US" sz="3600" b="1" dirty="0" err="1">
                <a:solidFill>
                  <a:srgbClr val="C00000"/>
                </a:solidFill>
                <a:effectLst/>
                <a:latin typeface="Calibri" panose="020F0502020204030204" pitchFamily="34" charset="0"/>
                <a:cs typeface="Calibri" panose="020F0502020204030204" pitchFamily="34" charset="0"/>
              </a:rPr>
              <a:t>câu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nêu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cảm</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xúc</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của</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em</a:t>
            </a:r>
            <a:r>
              <a:rPr lang="en-US" sz="3600" b="1" dirty="0">
                <a:solidFill>
                  <a:srgbClr val="C00000"/>
                </a:solidFill>
                <a:effectLst/>
                <a:latin typeface="Calibri" panose="020F0502020204030204" pitchFamily="34" charset="0"/>
                <a:cs typeface="Calibri" panose="020F0502020204030204" pitchFamily="34" charset="0"/>
              </a:rPr>
              <a:t>:</a:t>
            </a:r>
          </a:p>
          <a:p>
            <a:pPr algn="just" rtl="0" fontAlgn="t">
              <a:lnSpc>
                <a:spcPct val="130000"/>
              </a:lnSpc>
            </a:pPr>
            <a:r>
              <a:rPr lang="en-US" sz="3600" b="1" dirty="0">
                <a:solidFill>
                  <a:schemeClr val="tx1"/>
                </a:solidFill>
                <a:effectLst/>
                <a:latin typeface="Calibri" panose="020F0502020204030204" pitchFamily="34" charset="0"/>
                <a:cs typeface="Calibri" panose="020F0502020204030204" pitchFamily="34" charset="0"/>
              </a:rPr>
              <a:t>b. Khi </a:t>
            </a:r>
            <a:r>
              <a:rPr lang="en-US" sz="3600" b="1" dirty="0" err="1">
                <a:solidFill>
                  <a:schemeClr val="tx1"/>
                </a:solidFill>
                <a:effectLst/>
                <a:latin typeface="Calibri" panose="020F0502020204030204" pitchFamily="34" charset="0"/>
                <a:cs typeface="Calibri" panose="020F0502020204030204" pitchFamily="34" charset="0"/>
              </a:rPr>
              <a:t>chứng</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kiến</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hoặc</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tham</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gia</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một</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trận</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thi</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đấu</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thể</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thao</a:t>
            </a:r>
            <a:r>
              <a:rPr lang="en-US" sz="3600" b="1" dirty="0">
                <a:solidFill>
                  <a:schemeClr val="tx1"/>
                </a:solidFill>
                <a:effectLst/>
                <a:latin typeface="Calibri" panose="020F0502020204030204" pitchFamily="34" charset="0"/>
                <a:cs typeface="Calibri" panose="020F0502020204030204" pitchFamily="34" charset="0"/>
              </a:rPr>
              <a:t>.</a:t>
            </a:r>
          </a:p>
        </p:txBody>
      </p:sp>
      <p:sp>
        <p:nvSpPr>
          <p:cNvPr id="7" name="Rectangle: Rounded Corners 6">
            <a:extLst>
              <a:ext uri="{FF2B5EF4-FFF2-40B4-BE49-F238E27FC236}">
                <a16:creationId xmlns:a16="http://schemas.microsoft.com/office/drawing/2014/main" id="{BB6DD67B-C538-DF7B-58A0-8A723C064E80}"/>
              </a:ext>
            </a:extLst>
          </p:cNvPr>
          <p:cNvSpPr/>
          <p:nvPr/>
        </p:nvSpPr>
        <p:spPr>
          <a:xfrm>
            <a:off x="628853" y="2583809"/>
            <a:ext cx="6550424" cy="3398108"/>
          </a:xfrm>
          <a:custGeom>
            <a:avLst/>
            <a:gdLst>
              <a:gd name="connsiteX0" fmla="*/ 0 w 6550424"/>
              <a:gd name="connsiteY0" fmla="*/ 566363 h 3398108"/>
              <a:gd name="connsiteX1" fmla="*/ 566363 w 6550424"/>
              <a:gd name="connsiteY1" fmla="*/ 0 h 3398108"/>
              <a:gd name="connsiteX2" fmla="*/ 1189398 w 6550424"/>
              <a:gd name="connsiteY2" fmla="*/ 0 h 3398108"/>
              <a:gd name="connsiteX3" fmla="*/ 1812434 w 6550424"/>
              <a:gd name="connsiteY3" fmla="*/ 0 h 3398108"/>
              <a:gd name="connsiteX4" fmla="*/ 2435469 w 6550424"/>
              <a:gd name="connsiteY4" fmla="*/ 0 h 3398108"/>
              <a:gd name="connsiteX5" fmla="*/ 3058504 w 6550424"/>
              <a:gd name="connsiteY5" fmla="*/ 0 h 3398108"/>
              <a:gd name="connsiteX6" fmla="*/ 3681539 w 6550424"/>
              <a:gd name="connsiteY6" fmla="*/ 0 h 3398108"/>
              <a:gd name="connsiteX7" fmla="*/ 4358752 w 6550424"/>
              <a:gd name="connsiteY7" fmla="*/ 0 h 3398108"/>
              <a:gd name="connsiteX8" fmla="*/ 4981787 w 6550424"/>
              <a:gd name="connsiteY8" fmla="*/ 0 h 3398108"/>
              <a:gd name="connsiteX9" fmla="*/ 5984061 w 6550424"/>
              <a:gd name="connsiteY9" fmla="*/ 0 h 3398108"/>
              <a:gd name="connsiteX10" fmla="*/ 6550424 w 6550424"/>
              <a:gd name="connsiteY10" fmla="*/ 566363 h 3398108"/>
              <a:gd name="connsiteX11" fmla="*/ 6550424 w 6550424"/>
              <a:gd name="connsiteY11" fmla="*/ 1155362 h 3398108"/>
              <a:gd name="connsiteX12" fmla="*/ 6550424 w 6550424"/>
              <a:gd name="connsiteY12" fmla="*/ 1653746 h 3398108"/>
              <a:gd name="connsiteX13" fmla="*/ 6550424 w 6550424"/>
              <a:gd name="connsiteY13" fmla="*/ 2265400 h 3398108"/>
              <a:gd name="connsiteX14" fmla="*/ 6550424 w 6550424"/>
              <a:gd name="connsiteY14" fmla="*/ 2831745 h 3398108"/>
              <a:gd name="connsiteX15" fmla="*/ 5984061 w 6550424"/>
              <a:gd name="connsiteY15" fmla="*/ 3398108 h 3398108"/>
              <a:gd name="connsiteX16" fmla="*/ 5361026 w 6550424"/>
              <a:gd name="connsiteY16" fmla="*/ 3398108 h 3398108"/>
              <a:gd name="connsiteX17" fmla="*/ 4575460 w 6550424"/>
              <a:gd name="connsiteY17" fmla="*/ 3398108 h 3398108"/>
              <a:gd name="connsiteX18" fmla="*/ 3844070 w 6550424"/>
              <a:gd name="connsiteY18" fmla="*/ 3398108 h 3398108"/>
              <a:gd name="connsiteX19" fmla="*/ 3275212 w 6550424"/>
              <a:gd name="connsiteY19" fmla="*/ 3398108 h 3398108"/>
              <a:gd name="connsiteX20" fmla="*/ 2652177 w 6550424"/>
              <a:gd name="connsiteY20" fmla="*/ 3398108 h 3398108"/>
              <a:gd name="connsiteX21" fmla="*/ 1920788 w 6550424"/>
              <a:gd name="connsiteY21" fmla="*/ 3398108 h 3398108"/>
              <a:gd name="connsiteX22" fmla="*/ 1243575 w 6550424"/>
              <a:gd name="connsiteY22" fmla="*/ 3398108 h 3398108"/>
              <a:gd name="connsiteX23" fmla="*/ 566363 w 6550424"/>
              <a:gd name="connsiteY23" fmla="*/ 3398108 h 3398108"/>
              <a:gd name="connsiteX24" fmla="*/ 0 w 6550424"/>
              <a:gd name="connsiteY24" fmla="*/ 2831745 h 3398108"/>
              <a:gd name="connsiteX25" fmla="*/ 0 w 6550424"/>
              <a:gd name="connsiteY25" fmla="*/ 2333361 h 3398108"/>
              <a:gd name="connsiteX26" fmla="*/ 0 w 6550424"/>
              <a:gd name="connsiteY26" fmla="*/ 1721708 h 3398108"/>
              <a:gd name="connsiteX27" fmla="*/ 0 w 6550424"/>
              <a:gd name="connsiteY27" fmla="*/ 1223324 h 3398108"/>
              <a:gd name="connsiteX28" fmla="*/ 0 w 6550424"/>
              <a:gd name="connsiteY28" fmla="*/ 566363 h 339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50424" h="3398108" fill="none" extrusionOk="0">
                <a:moveTo>
                  <a:pt x="0" y="566363"/>
                </a:moveTo>
                <a:cubicBezTo>
                  <a:pt x="-30358" y="236416"/>
                  <a:pt x="273119" y="-6931"/>
                  <a:pt x="566363" y="0"/>
                </a:cubicBezTo>
                <a:cubicBezTo>
                  <a:pt x="778856" y="23566"/>
                  <a:pt x="997702" y="-5699"/>
                  <a:pt x="1189398" y="0"/>
                </a:cubicBezTo>
                <a:cubicBezTo>
                  <a:pt x="1381094" y="5699"/>
                  <a:pt x="1608469" y="25730"/>
                  <a:pt x="1812434" y="0"/>
                </a:cubicBezTo>
                <a:cubicBezTo>
                  <a:pt x="2016399" y="-25730"/>
                  <a:pt x="2157139" y="-24281"/>
                  <a:pt x="2435469" y="0"/>
                </a:cubicBezTo>
                <a:cubicBezTo>
                  <a:pt x="2713799" y="24281"/>
                  <a:pt x="2895877" y="-25064"/>
                  <a:pt x="3058504" y="0"/>
                </a:cubicBezTo>
                <a:cubicBezTo>
                  <a:pt x="3221131" y="25064"/>
                  <a:pt x="3475616" y="-9023"/>
                  <a:pt x="3681539" y="0"/>
                </a:cubicBezTo>
                <a:cubicBezTo>
                  <a:pt x="3887462" y="9023"/>
                  <a:pt x="4116758" y="-25760"/>
                  <a:pt x="4358752" y="0"/>
                </a:cubicBezTo>
                <a:cubicBezTo>
                  <a:pt x="4600746" y="25760"/>
                  <a:pt x="4812408" y="-16863"/>
                  <a:pt x="4981787" y="0"/>
                </a:cubicBezTo>
                <a:cubicBezTo>
                  <a:pt x="5151166" y="16863"/>
                  <a:pt x="5636682" y="-1374"/>
                  <a:pt x="5984061" y="0"/>
                </a:cubicBezTo>
                <a:cubicBezTo>
                  <a:pt x="6304458" y="7657"/>
                  <a:pt x="6522324" y="260496"/>
                  <a:pt x="6550424" y="566363"/>
                </a:cubicBezTo>
                <a:cubicBezTo>
                  <a:pt x="6573693" y="841290"/>
                  <a:pt x="6535437" y="871804"/>
                  <a:pt x="6550424" y="1155362"/>
                </a:cubicBezTo>
                <a:cubicBezTo>
                  <a:pt x="6565411" y="1438920"/>
                  <a:pt x="6573514" y="1413793"/>
                  <a:pt x="6550424" y="1653746"/>
                </a:cubicBezTo>
                <a:cubicBezTo>
                  <a:pt x="6527334" y="1893699"/>
                  <a:pt x="6534648" y="2020516"/>
                  <a:pt x="6550424" y="2265400"/>
                </a:cubicBezTo>
                <a:cubicBezTo>
                  <a:pt x="6566200" y="2510284"/>
                  <a:pt x="6543569" y="2698699"/>
                  <a:pt x="6550424" y="2831745"/>
                </a:cubicBezTo>
                <a:cubicBezTo>
                  <a:pt x="6538944" y="3085100"/>
                  <a:pt x="6300651" y="3404260"/>
                  <a:pt x="5984061" y="3398108"/>
                </a:cubicBezTo>
                <a:cubicBezTo>
                  <a:pt x="5717286" y="3399493"/>
                  <a:pt x="5489806" y="3371134"/>
                  <a:pt x="5361026" y="3398108"/>
                </a:cubicBezTo>
                <a:cubicBezTo>
                  <a:pt x="5232246" y="3425082"/>
                  <a:pt x="4871970" y="3369248"/>
                  <a:pt x="4575460" y="3398108"/>
                </a:cubicBezTo>
                <a:cubicBezTo>
                  <a:pt x="4278950" y="3426968"/>
                  <a:pt x="4141811" y="3366164"/>
                  <a:pt x="3844070" y="3398108"/>
                </a:cubicBezTo>
                <a:cubicBezTo>
                  <a:pt x="3546329" y="3430053"/>
                  <a:pt x="3551387" y="3383302"/>
                  <a:pt x="3275212" y="3398108"/>
                </a:cubicBezTo>
                <a:cubicBezTo>
                  <a:pt x="2999037" y="3412914"/>
                  <a:pt x="2797240" y="3415297"/>
                  <a:pt x="2652177" y="3398108"/>
                </a:cubicBezTo>
                <a:cubicBezTo>
                  <a:pt x="2507114" y="3380919"/>
                  <a:pt x="2201016" y="3374759"/>
                  <a:pt x="1920788" y="3398108"/>
                </a:cubicBezTo>
                <a:cubicBezTo>
                  <a:pt x="1640560" y="3421457"/>
                  <a:pt x="1429051" y="3392939"/>
                  <a:pt x="1243575" y="3398108"/>
                </a:cubicBezTo>
                <a:cubicBezTo>
                  <a:pt x="1058099" y="3403277"/>
                  <a:pt x="865216" y="3430723"/>
                  <a:pt x="566363" y="3398108"/>
                </a:cubicBezTo>
                <a:cubicBezTo>
                  <a:pt x="218771" y="3450059"/>
                  <a:pt x="-25460" y="3198883"/>
                  <a:pt x="0" y="2831745"/>
                </a:cubicBezTo>
                <a:cubicBezTo>
                  <a:pt x="-4821" y="2690237"/>
                  <a:pt x="-7039" y="2468821"/>
                  <a:pt x="0" y="2333361"/>
                </a:cubicBezTo>
                <a:cubicBezTo>
                  <a:pt x="7039" y="2197901"/>
                  <a:pt x="15240" y="1890663"/>
                  <a:pt x="0" y="1721708"/>
                </a:cubicBezTo>
                <a:cubicBezTo>
                  <a:pt x="-15240" y="1552753"/>
                  <a:pt x="-6972" y="1461152"/>
                  <a:pt x="0" y="1223324"/>
                </a:cubicBezTo>
                <a:cubicBezTo>
                  <a:pt x="6972" y="985496"/>
                  <a:pt x="29363" y="885643"/>
                  <a:pt x="0" y="566363"/>
                </a:cubicBezTo>
                <a:close/>
              </a:path>
              <a:path w="6550424" h="3398108" stroke="0" extrusionOk="0">
                <a:moveTo>
                  <a:pt x="0" y="566363"/>
                </a:moveTo>
                <a:cubicBezTo>
                  <a:pt x="33248" y="284040"/>
                  <a:pt x="195190" y="23127"/>
                  <a:pt x="566363" y="0"/>
                </a:cubicBezTo>
                <a:cubicBezTo>
                  <a:pt x="698667" y="-8948"/>
                  <a:pt x="932364" y="-12928"/>
                  <a:pt x="1081044" y="0"/>
                </a:cubicBezTo>
                <a:cubicBezTo>
                  <a:pt x="1229724" y="12928"/>
                  <a:pt x="1515511" y="-10574"/>
                  <a:pt x="1866611" y="0"/>
                </a:cubicBezTo>
                <a:cubicBezTo>
                  <a:pt x="2217711" y="10574"/>
                  <a:pt x="2180149" y="-6446"/>
                  <a:pt x="2381292" y="0"/>
                </a:cubicBezTo>
                <a:cubicBezTo>
                  <a:pt x="2582435" y="6446"/>
                  <a:pt x="2763606" y="25971"/>
                  <a:pt x="3004327" y="0"/>
                </a:cubicBezTo>
                <a:cubicBezTo>
                  <a:pt x="3245049" y="-25971"/>
                  <a:pt x="3349218" y="-6488"/>
                  <a:pt x="3573185" y="0"/>
                </a:cubicBezTo>
                <a:cubicBezTo>
                  <a:pt x="3797152" y="6488"/>
                  <a:pt x="4038212" y="23964"/>
                  <a:pt x="4250398" y="0"/>
                </a:cubicBezTo>
                <a:cubicBezTo>
                  <a:pt x="4462584" y="-23964"/>
                  <a:pt x="4673715" y="3723"/>
                  <a:pt x="4873433" y="0"/>
                </a:cubicBezTo>
                <a:cubicBezTo>
                  <a:pt x="5073151" y="-3723"/>
                  <a:pt x="5740751" y="-17385"/>
                  <a:pt x="5984061" y="0"/>
                </a:cubicBezTo>
                <a:cubicBezTo>
                  <a:pt x="6289388" y="28461"/>
                  <a:pt x="6587486" y="273828"/>
                  <a:pt x="6550424" y="566363"/>
                </a:cubicBezTo>
                <a:cubicBezTo>
                  <a:pt x="6538062" y="837177"/>
                  <a:pt x="6576949" y="967874"/>
                  <a:pt x="6550424" y="1110055"/>
                </a:cubicBezTo>
                <a:cubicBezTo>
                  <a:pt x="6523899" y="1252236"/>
                  <a:pt x="6535491" y="1554657"/>
                  <a:pt x="6550424" y="1676400"/>
                </a:cubicBezTo>
                <a:cubicBezTo>
                  <a:pt x="6565357" y="1798143"/>
                  <a:pt x="6528103" y="2020327"/>
                  <a:pt x="6550424" y="2265400"/>
                </a:cubicBezTo>
                <a:cubicBezTo>
                  <a:pt x="6572745" y="2510473"/>
                  <a:pt x="6527769" y="2569810"/>
                  <a:pt x="6550424" y="2831745"/>
                </a:cubicBezTo>
                <a:cubicBezTo>
                  <a:pt x="6569675" y="3124618"/>
                  <a:pt x="6327640" y="3415787"/>
                  <a:pt x="5984061" y="3398108"/>
                </a:cubicBezTo>
                <a:cubicBezTo>
                  <a:pt x="5799050" y="3426661"/>
                  <a:pt x="5443466" y="3377269"/>
                  <a:pt x="5252672" y="3398108"/>
                </a:cubicBezTo>
                <a:cubicBezTo>
                  <a:pt x="5061878" y="3418947"/>
                  <a:pt x="4854655" y="3396950"/>
                  <a:pt x="4575460" y="3398108"/>
                </a:cubicBezTo>
                <a:cubicBezTo>
                  <a:pt x="4296265" y="3399266"/>
                  <a:pt x="4315547" y="3420484"/>
                  <a:pt x="4060778" y="3398108"/>
                </a:cubicBezTo>
                <a:cubicBezTo>
                  <a:pt x="3806009" y="3375732"/>
                  <a:pt x="3453878" y="3377610"/>
                  <a:pt x="3275212" y="3398108"/>
                </a:cubicBezTo>
                <a:cubicBezTo>
                  <a:pt x="3096546" y="3418606"/>
                  <a:pt x="2832986" y="3364025"/>
                  <a:pt x="2543823" y="3398108"/>
                </a:cubicBezTo>
                <a:cubicBezTo>
                  <a:pt x="2254660" y="3432191"/>
                  <a:pt x="2277522" y="3373724"/>
                  <a:pt x="2029141" y="3398108"/>
                </a:cubicBezTo>
                <a:cubicBezTo>
                  <a:pt x="1780760" y="3422492"/>
                  <a:pt x="1638926" y="3419243"/>
                  <a:pt x="1514460" y="3398108"/>
                </a:cubicBezTo>
                <a:cubicBezTo>
                  <a:pt x="1389994" y="3376973"/>
                  <a:pt x="962757" y="3413727"/>
                  <a:pt x="566363" y="3398108"/>
                </a:cubicBezTo>
                <a:cubicBezTo>
                  <a:pt x="239075" y="3396933"/>
                  <a:pt x="-311" y="3132317"/>
                  <a:pt x="0" y="2831745"/>
                </a:cubicBezTo>
                <a:cubicBezTo>
                  <a:pt x="-22632" y="2600166"/>
                  <a:pt x="-9262" y="2381811"/>
                  <a:pt x="0" y="2265400"/>
                </a:cubicBezTo>
                <a:cubicBezTo>
                  <a:pt x="9262" y="2148990"/>
                  <a:pt x="21422" y="1866502"/>
                  <a:pt x="0" y="1721708"/>
                </a:cubicBezTo>
                <a:cubicBezTo>
                  <a:pt x="-21422" y="1576914"/>
                  <a:pt x="-18814" y="1382577"/>
                  <a:pt x="0" y="1200670"/>
                </a:cubicBezTo>
                <a:cubicBezTo>
                  <a:pt x="18814" y="1018763"/>
                  <a:pt x="-14108" y="798922"/>
                  <a:pt x="0" y="566363"/>
                </a:cubicBezTo>
                <a:close/>
              </a:path>
            </a:pathLst>
          </a:custGeom>
          <a:solidFill>
            <a:srgbClr val="FFFFCC"/>
          </a:solidFill>
          <a:ln w="38100">
            <a:solidFill>
              <a:srgbClr val="002060"/>
            </a:solidFill>
            <a:extLst>
              <a:ext uri="{C807C97D-BFC1-408E-A445-0C87EB9F89A2}">
                <ask:lineSketchStyleProps xmlns:ask="http://schemas.microsoft.com/office/drawing/2018/sketchyshapes" sd="158084737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571500" indent="-571500" algn="just">
              <a:lnSpc>
                <a:spcPct val="150000"/>
              </a:lnSpc>
              <a:buFont typeface="Wingdings" panose="05000000000000000000" pitchFamily="2" charset="2"/>
              <a:buChar char="è"/>
            </a:pP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Trận</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đấu</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thể</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thao hôm nay căng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thẳng</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quá</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a:t>
            </a:r>
          </a:p>
          <a:p>
            <a:pPr marL="571500" indent="-571500" algn="just">
              <a:lnSpc>
                <a:spcPct val="150000"/>
              </a:lnSpc>
              <a:buFont typeface="Wingdings" panose="05000000000000000000" pitchFamily="2" charset="2"/>
              <a:buChar char="è"/>
            </a:pP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Trời</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ơi,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trận</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đấu</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thể</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thao hôm nay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thú</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vị</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biết</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bao!</a:t>
            </a:r>
          </a:p>
        </p:txBody>
      </p:sp>
      <p:pic>
        <p:nvPicPr>
          <p:cNvPr id="2" name="Picture 1">
            <a:extLst>
              <a:ext uri="{FF2B5EF4-FFF2-40B4-BE49-F238E27FC236}">
                <a16:creationId xmlns:a16="http://schemas.microsoft.com/office/drawing/2014/main" id="{DF7CE0AD-5C58-E085-5142-94E6EDDBBC87}"/>
              </a:ext>
            </a:extLst>
          </p:cNvPr>
          <p:cNvPicPr>
            <a:picLocks noChangeAspect="1"/>
          </p:cNvPicPr>
          <p:nvPr/>
        </p:nvPicPr>
        <p:blipFill>
          <a:blip r:embed="rId5"/>
          <a:stretch>
            <a:fillRect/>
          </a:stretch>
        </p:blipFill>
        <p:spPr>
          <a:xfrm flipH="1">
            <a:off x="8580296" y="2180913"/>
            <a:ext cx="2982851" cy="420390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79462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6B7ABB-F83B-2A0D-50EA-5645A6F19FCB}"/>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6362"/>
                    </a14:imgEffect>
                    <a14:imgEffect>
                      <a14:saturation sat="156000"/>
                    </a14:imgEffect>
                    <a14:imgEffect>
                      <a14:brightnessContrast bright="7000" contrast="1000"/>
                    </a14:imgEffect>
                  </a14:imgLayer>
                </a14:imgProps>
              </a:ext>
            </a:extLst>
          </a:blip>
          <a:srcRect l="565"/>
          <a:stretch/>
        </p:blipFill>
        <p:spPr>
          <a:xfrm>
            <a:off x="0" y="0"/>
            <a:ext cx="12192000" cy="6858000"/>
          </a:xfrm>
          <a:prstGeom prst="rect">
            <a:avLst/>
          </a:prstGeom>
        </p:spPr>
      </p:pic>
      <p:pic>
        <p:nvPicPr>
          <p:cNvPr id="11" name="Picture 10" descr="A close-up of a doll&#10;&#10;Description automatically generated with medium confidence">
            <a:extLst>
              <a:ext uri="{FF2B5EF4-FFF2-40B4-BE49-F238E27FC236}">
                <a16:creationId xmlns:a16="http://schemas.microsoft.com/office/drawing/2014/main" id="{B926905C-AA70-AF76-6128-770980E30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6807" y="2950456"/>
            <a:ext cx="1099305" cy="2767106"/>
          </a:xfrm>
          <a:prstGeom prst="rect">
            <a:avLst/>
          </a:prstGeom>
          <a:effectLst>
            <a:outerShdw blurRad="76200" dir="13500000" sy="23000" kx="1200000" algn="br" rotWithShape="0">
              <a:prstClr val="black">
                <a:alpha val="20000"/>
              </a:prstClr>
            </a:outerShdw>
          </a:effectLst>
        </p:spPr>
      </p:pic>
      <p:pic>
        <p:nvPicPr>
          <p:cNvPr id="13" name="Picture 12" descr="A picture containing toy&#10;&#10;Description automatically generated">
            <a:extLst>
              <a:ext uri="{FF2B5EF4-FFF2-40B4-BE49-F238E27FC236}">
                <a16:creationId xmlns:a16="http://schemas.microsoft.com/office/drawing/2014/main" id="{DB6FCBBF-16ED-7872-04AF-27FBE550F4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703665" y="3823446"/>
            <a:ext cx="2151085" cy="2965473"/>
          </a:xfrm>
          <a:prstGeom prst="rect">
            <a:avLst/>
          </a:prstGeom>
          <a:effectLst>
            <a:outerShdw blurRad="76200" dir="13500000" sy="23000" kx="1200000" algn="br" rotWithShape="0">
              <a:prstClr val="black">
                <a:alpha val="20000"/>
              </a:prstClr>
            </a:outerShdw>
          </a:effectLst>
        </p:spPr>
      </p:pic>
      <p:sp>
        <p:nvSpPr>
          <p:cNvPr id="14" name="Rectangle: Rounded Corners 13">
            <a:extLst>
              <a:ext uri="{FF2B5EF4-FFF2-40B4-BE49-F238E27FC236}">
                <a16:creationId xmlns:a16="http://schemas.microsoft.com/office/drawing/2014/main" id="{5F316E5A-6BD5-D4F4-88A8-3ABAEBC0018B}"/>
              </a:ext>
            </a:extLst>
          </p:cNvPr>
          <p:cNvSpPr/>
          <p:nvPr/>
        </p:nvSpPr>
        <p:spPr>
          <a:xfrm>
            <a:off x="2932814" y="406604"/>
            <a:ext cx="7164915" cy="2767107"/>
          </a:xfrm>
          <a:custGeom>
            <a:avLst/>
            <a:gdLst>
              <a:gd name="connsiteX0" fmla="*/ 0 w 7164915"/>
              <a:gd name="connsiteY0" fmla="*/ 461194 h 2767107"/>
              <a:gd name="connsiteX1" fmla="*/ 461194 w 7164915"/>
              <a:gd name="connsiteY1" fmla="*/ 0 h 2767107"/>
              <a:gd name="connsiteX2" fmla="*/ 1029958 w 7164915"/>
              <a:gd name="connsiteY2" fmla="*/ 0 h 2767107"/>
              <a:gd name="connsiteX3" fmla="*/ 1785997 w 7164915"/>
              <a:gd name="connsiteY3" fmla="*/ 0 h 2767107"/>
              <a:gd name="connsiteX4" fmla="*/ 2417186 w 7164915"/>
              <a:gd name="connsiteY4" fmla="*/ 0 h 2767107"/>
              <a:gd name="connsiteX5" fmla="*/ 3048375 w 7164915"/>
              <a:gd name="connsiteY5" fmla="*/ 0 h 2767107"/>
              <a:gd name="connsiteX6" fmla="*/ 3679563 w 7164915"/>
              <a:gd name="connsiteY6" fmla="*/ 0 h 2767107"/>
              <a:gd name="connsiteX7" fmla="*/ 4248327 w 7164915"/>
              <a:gd name="connsiteY7" fmla="*/ 0 h 2767107"/>
              <a:gd name="connsiteX8" fmla="*/ 4817091 w 7164915"/>
              <a:gd name="connsiteY8" fmla="*/ 0 h 2767107"/>
              <a:gd name="connsiteX9" fmla="*/ 5510705 w 7164915"/>
              <a:gd name="connsiteY9" fmla="*/ 0 h 2767107"/>
              <a:gd name="connsiteX10" fmla="*/ 6703721 w 7164915"/>
              <a:gd name="connsiteY10" fmla="*/ 0 h 2767107"/>
              <a:gd name="connsiteX11" fmla="*/ 7164915 w 7164915"/>
              <a:gd name="connsiteY11" fmla="*/ 461194 h 2767107"/>
              <a:gd name="connsiteX12" fmla="*/ 7164915 w 7164915"/>
              <a:gd name="connsiteY12" fmla="*/ 1039206 h 2767107"/>
              <a:gd name="connsiteX13" fmla="*/ 7164915 w 7164915"/>
              <a:gd name="connsiteY13" fmla="*/ 1617218 h 2767107"/>
              <a:gd name="connsiteX14" fmla="*/ 7164915 w 7164915"/>
              <a:gd name="connsiteY14" fmla="*/ 2305913 h 2767107"/>
              <a:gd name="connsiteX15" fmla="*/ 6703721 w 7164915"/>
              <a:gd name="connsiteY15" fmla="*/ 2767107 h 2767107"/>
              <a:gd name="connsiteX16" fmla="*/ 6134957 w 7164915"/>
              <a:gd name="connsiteY16" fmla="*/ 2767107 h 2767107"/>
              <a:gd name="connsiteX17" fmla="*/ 5316493 w 7164915"/>
              <a:gd name="connsiteY17" fmla="*/ 2767107 h 2767107"/>
              <a:gd name="connsiteX18" fmla="*/ 4622879 w 7164915"/>
              <a:gd name="connsiteY18" fmla="*/ 2767107 h 2767107"/>
              <a:gd name="connsiteX19" fmla="*/ 4054115 w 7164915"/>
              <a:gd name="connsiteY19" fmla="*/ 2767107 h 2767107"/>
              <a:gd name="connsiteX20" fmla="*/ 3235650 w 7164915"/>
              <a:gd name="connsiteY20" fmla="*/ 2767107 h 2767107"/>
              <a:gd name="connsiteX21" fmla="*/ 2417186 w 7164915"/>
              <a:gd name="connsiteY21" fmla="*/ 2767107 h 2767107"/>
              <a:gd name="connsiteX22" fmla="*/ 1598721 w 7164915"/>
              <a:gd name="connsiteY22" fmla="*/ 2767107 h 2767107"/>
              <a:gd name="connsiteX23" fmla="*/ 461194 w 7164915"/>
              <a:gd name="connsiteY23" fmla="*/ 2767107 h 2767107"/>
              <a:gd name="connsiteX24" fmla="*/ 0 w 7164915"/>
              <a:gd name="connsiteY24" fmla="*/ 2305913 h 2767107"/>
              <a:gd name="connsiteX25" fmla="*/ 0 w 7164915"/>
              <a:gd name="connsiteY25" fmla="*/ 1709454 h 2767107"/>
              <a:gd name="connsiteX26" fmla="*/ 0 w 7164915"/>
              <a:gd name="connsiteY26" fmla="*/ 1057653 h 2767107"/>
              <a:gd name="connsiteX27" fmla="*/ 0 w 7164915"/>
              <a:gd name="connsiteY27" fmla="*/ 461194 h 276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64915" h="2767107" fill="none" extrusionOk="0">
                <a:moveTo>
                  <a:pt x="0" y="461194"/>
                </a:moveTo>
                <a:cubicBezTo>
                  <a:pt x="16345" y="207419"/>
                  <a:pt x="215559" y="-20751"/>
                  <a:pt x="461194" y="0"/>
                </a:cubicBezTo>
                <a:cubicBezTo>
                  <a:pt x="626546" y="1648"/>
                  <a:pt x="844708" y="7866"/>
                  <a:pt x="1029958" y="0"/>
                </a:cubicBezTo>
                <a:cubicBezTo>
                  <a:pt x="1215208" y="-7866"/>
                  <a:pt x="1439457" y="-1579"/>
                  <a:pt x="1785997" y="0"/>
                </a:cubicBezTo>
                <a:cubicBezTo>
                  <a:pt x="2132537" y="1579"/>
                  <a:pt x="2234113" y="-120"/>
                  <a:pt x="2417186" y="0"/>
                </a:cubicBezTo>
                <a:cubicBezTo>
                  <a:pt x="2600259" y="120"/>
                  <a:pt x="2739024" y="28033"/>
                  <a:pt x="3048375" y="0"/>
                </a:cubicBezTo>
                <a:cubicBezTo>
                  <a:pt x="3357726" y="-28033"/>
                  <a:pt x="3486598" y="14288"/>
                  <a:pt x="3679563" y="0"/>
                </a:cubicBezTo>
                <a:cubicBezTo>
                  <a:pt x="3872528" y="-14288"/>
                  <a:pt x="4036517" y="15434"/>
                  <a:pt x="4248327" y="0"/>
                </a:cubicBezTo>
                <a:cubicBezTo>
                  <a:pt x="4460137" y="-15434"/>
                  <a:pt x="4552892" y="-12627"/>
                  <a:pt x="4817091" y="0"/>
                </a:cubicBezTo>
                <a:cubicBezTo>
                  <a:pt x="5081290" y="12627"/>
                  <a:pt x="5300866" y="20241"/>
                  <a:pt x="5510705" y="0"/>
                </a:cubicBezTo>
                <a:cubicBezTo>
                  <a:pt x="5720544" y="-20241"/>
                  <a:pt x="6418726" y="24312"/>
                  <a:pt x="6703721" y="0"/>
                </a:cubicBezTo>
                <a:cubicBezTo>
                  <a:pt x="6942163" y="-36595"/>
                  <a:pt x="7184974" y="226318"/>
                  <a:pt x="7164915" y="461194"/>
                </a:cubicBezTo>
                <a:cubicBezTo>
                  <a:pt x="7176257" y="698640"/>
                  <a:pt x="7149314" y="807184"/>
                  <a:pt x="7164915" y="1039206"/>
                </a:cubicBezTo>
                <a:cubicBezTo>
                  <a:pt x="7180516" y="1271228"/>
                  <a:pt x="7153892" y="1501313"/>
                  <a:pt x="7164915" y="1617218"/>
                </a:cubicBezTo>
                <a:cubicBezTo>
                  <a:pt x="7175938" y="1733123"/>
                  <a:pt x="7174491" y="2108778"/>
                  <a:pt x="7164915" y="2305913"/>
                </a:cubicBezTo>
                <a:cubicBezTo>
                  <a:pt x="7147261" y="2520404"/>
                  <a:pt x="6937470" y="2776141"/>
                  <a:pt x="6703721" y="2767107"/>
                </a:cubicBezTo>
                <a:cubicBezTo>
                  <a:pt x="6587102" y="2778839"/>
                  <a:pt x="6252311" y="2788737"/>
                  <a:pt x="6134957" y="2767107"/>
                </a:cubicBezTo>
                <a:cubicBezTo>
                  <a:pt x="6017603" y="2745477"/>
                  <a:pt x="5505046" y="2792756"/>
                  <a:pt x="5316493" y="2767107"/>
                </a:cubicBezTo>
                <a:cubicBezTo>
                  <a:pt x="5127940" y="2741458"/>
                  <a:pt x="4940655" y="2761750"/>
                  <a:pt x="4622879" y="2767107"/>
                </a:cubicBezTo>
                <a:cubicBezTo>
                  <a:pt x="4305103" y="2772464"/>
                  <a:pt x="4325537" y="2793879"/>
                  <a:pt x="4054115" y="2767107"/>
                </a:cubicBezTo>
                <a:cubicBezTo>
                  <a:pt x="3782693" y="2740335"/>
                  <a:pt x="3639236" y="2796624"/>
                  <a:pt x="3235650" y="2767107"/>
                </a:cubicBezTo>
                <a:cubicBezTo>
                  <a:pt x="2832064" y="2737590"/>
                  <a:pt x="2581853" y="2774653"/>
                  <a:pt x="2417186" y="2767107"/>
                </a:cubicBezTo>
                <a:cubicBezTo>
                  <a:pt x="2252519" y="2759561"/>
                  <a:pt x="1837775" y="2763635"/>
                  <a:pt x="1598721" y="2767107"/>
                </a:cubicBezTo>
                <a:cubicBezTo>
                  <a:pt x="1359667" y="2770579"/>
                  <a:pt x="879161" y="2757900"/>
                  <a:pt x="461194" y="2767107"/>
                </a:cubicBezTo>
                <a:cubicBezTo>
                  <a:pt x="213818" y="2761699"/>
                  <a:pt x="-28876" y="2548786"/>
                  <a:pt x="0" y="2305913"/>
                </a:cubicBezTo>
                <a:cubicBezTo>
                  <a:pt x="-28523" y="2175063"/>
                  <a:pt x="28751" y="1915537"/>
                  <a:pt x="0" y="1709454"/>
                </a:cubicBezTo>
                <a:cubicBezTo>
                  <a:pt x="-28751" y="1503371"/>
                  <a:pt x="-7732" y="1217845"/>
                  <a:pt x="0" y="1057653"/>
                </a:cubicBezTo>
                <a:cubicBezTo>
                  <a:pt x="7732" y="897461"/>
                  <a:pt x="13005" y="716003"/>
                  <a:pt x="0" y="461194"/>
                </a:cubicBezTo>
                <a:close/>
              </a:path>
              <a:path w="7164915" h="2767107" stroke="0" extrusionOk="0">
                <a:moveTo>
                  <a:pt x="0" y="461194"/>
                </a:moveTo>
                <a:cubicBezTo>
                  <a:pt x="-5266" y="208872"/>
                  <a:pt x="233698" y="21107"/>
                  <a:pt x="461194" y="0"/>
                </a:cubicBezTo>
                <a:cubicBezTo>
                  <a:pt x="838098" y="34442"/>
                  <a:pt x="1014830" y="-32672"/>
                  <a:pt x="1217233" y="0"/>
                </a:cubicBezTo>
                <a:cubicBezTo>
                  <a:pt x="1419636" y="32672"/>
                  <a:pt x="1582979" y="-6441"/>
                  <a:pt x="1848422" y="0"/>
                </a:cubicBezTo>
                <a:cubicBezTo>
                  <a:pt x="2113865" y="6441"/>
                  <a:pt x="2266591" y="-20601"/>
                  <a:pt x="2417186" y="0"/>
                </a:cubicBezTo>
                <a:cubicBezTo>
                  <a:pt x="2567781" y="20601"/>
                  <a:pt x="2846979" y="-20851"/>
                  <a:pt x="2985949" y="0"/>
                </a:cubicBezTo>
                <a:cubicBezTo>
                  <a:pt x="3124919" y="20851"/>
                  <a:pt x="3517781" y="1079"/>
                  <a:pt x="3741989" y="0"/>
                </a:cubicBezTo>
                <a:cubicBezTo>
                  <a:pt x="3966197" y="-1079"/>
                  <a:pt x="4068867" y="-12302"/>
                  <a:pt x="4373178" y="0"/>
                </a:cubicBezTo>
                <a:cubicBezTo>
                  <a:pt x="4677489" y="12302"/>
                  <a:pt x="4660545" y="10347"/>
                  <a:pt x="4879516" y="0"/>
                </a:cubicBezTo>
                <a:cubicBezTo>
                  <a:pt x="5098487" y="-10347"/>
                  <a:pt x="5230520" y="-1503"/>
                  <a:pt x="5510705" y="0"/>
                </a:cubicBezTo>
                <a:cubicBezTo>
                  <a:pt x="5790890" y="1503"/>
                  <a:pt x="5936198" y="24985"/>
                  <a:pt x="6079468" y="0"/>
                </a:cubicBezTo>
                <a:cubicBezTo>
                  <a:pt x="6222738" y="-24985"/>
                  <a:pt x="6546567" y="-6425"/>
                  <a:pt x="6703721" y="0"/>
                </a:cubicBezTo>
                <a:cubicBezTo>
                  <a:pt x="7016836" y="-6062"/>
                  <a:pt x="7187756" y="221167"/>
                  <a:pt x="7164915" y="461194"/>
                </a:cubicBezTo>
                <a:cubicBezTo>
                  <a:pt x="7138076" y="677312"/>
                  <a:pt x="7134610" y="852623"/>
                  <a:pt x="7164915" y="1094548"/>
                </a:cubicBezTo>
                <a:cubicBezTo>
                  <a:pt x="7195220" y="1336473"/>
                  <a:pt x="7152825" y="1378116"/>
                  <a:pt x="7164915" y="1654112"/>
                </a:cubicBezTo>
                <a:cubicBezTo>
                  <a:pt x="7177005" y="1930108"/>
                  <a:pt x="7187099" y="2161340"/>
                  <a:pt x="7164915" y="2305913"/>
                </a:cubicBezTo>
                <a:cubicBezTo>
                  <a:pt x="7197876" y="2521495"/>
                  <a:pt x="6950039" y="2792271"/>
                  <a:pt x="6703721" y="2767107"/>
                </a:cubicBezTo>
                <a:cubicBezTo>
                  <a:pt x="6530494" y="2741101"/>
                  <a:pt x="6325421" y="2778985"/>
                  <a:pt x="6134957" y="2767107"/>
                </a:cubicBezTo>
                <a:cubicBezTo>
                  <a:pt x="5944493" y="2755229"/>
                  <a:pt x="5630093" y="2757171"/>
                  <a:pt x="5316493" y="2767107"/>
                </a:cubicBezTo>
                <a:cubicBezTo>
                  <a:pt x="5002893" y="2777043"/>
                  <a:pt x="4934623" y="2786565"/>
                  <a:pt x="4622879" y="2767107"/>
                </a:cubicBezTo>
                <a:cubicBezTo>
                  <a:pt x="4311135" y="2747649"/>
                  <a:pt x="4124292" y="2796637"/>
                  <a:pt x="3929265" y="2767107"/>
                </a:cubicBezTo>
                <a:cubicBezTo>
                  <a:pt x="3734238" y="2737577"/>
                  <a:pt x="3583689" y="2766683"/>
                  <a:pt x="3360501" y="2767107"/>
                </a:cubicBezTo>
                <a:cubicBezTo>
                  <a:pt x="3137313" y="2767531"/>
                  <a:pt x="2868964" y="2748780"/>
                  <a:pt x="2542036" y="2767107"/>
                </a:cubicBezTo>
                <a:cubicBezTo>
                  <a:pt x="2215109" y="2785434"/>
                  <a:pt x="2119654" y="2798415"/>
                  <a:pt x="1723572" y="2767107"/>
                </a:cubicBezTo>
                <a:cubicBezTo>
                  <a:pt x="1327490" y="2735799"/>
                  <a:pt x="1362409" y="2752376"/>
                  <a:pt x="1217233" y="2767107"/>
                </a:cubicBezTo>
                <a:cubicBezTo>
                  <a:pt x="1072057" y="2781838"/>
                  <a:pt x="620551" y="2750257"/>
                  <a:pt x="461194" y="2767107"/>
                </a:cubicBezTo>
                <a:cubicBezTo>
                  <a:pt x="166516" y="2767852"/>
                  <a:pt x="6981" y="2532845"/>
                  <a:pt x="0" y="2305913"/>
                </a:cubicBezTo>
                <a:cubicBezTo>
                  <a:pt x="-29413" y="2182206"/>
                  <a:pt x="27578" y="1890906"/>
                  <a:pt x="0" y="1709454"/>
                </a:cubicBezTo>
                <a:cubicBezTo>
                  <a:pt x="-27578" y="1528002"/>
                  <a:pt x="27073" y="1361457"/>
                  <a:pt x="0" y="1057653"/>
                </a:cubicBezTo>
                <a:cubicBezTo>
                  <a:pt x="-27073" y="753849"/>
                  <a:pt x="-5036" y="741507"/>
                  <a:pt x="0" y="461194"/>
                </a:cubicBezTo>
                <a:close/>
              </a:path>
            </a:pathLst>
          </a:custGeom>
          <a:solidFill>
            <a:schemeClr val="bg1"/>
          </a:solidFill>
          <a:ln w="57150">
            <a:solidFill>
              <a:schemeClr val="tx1"/>
            </a:solidFill>
            <a:extLst>
              <a:ext uri="{C807C97D-BFC1-408E-A445-0C87EB9F89A2}">
                <ask:lineSketchStyleProps xmlns:ask="http://schemas.microsoft.com/office/drawing/2018/sketchyshapes" sd="3225696139">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US" altLang="zh-CN" sz="9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9Slide05 SVNClementine" panose="020F0502020204030203" pitchFamily="34" charset="0"/>
                <a:ea typeface="微软雅黑" panose="020B0503020204020204" pitchFamily="34" charset="-122"/>
              </a:rPr>
              <a:t>VẬN DỤNG</a:t>
            </a:r>
            <a:endParaRPr lang="en-US" altLang="zh-CN" sz="115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9Slide05 SVNClementine" panose="020F0502020204030203" pitchFamily="34" charset="0"/>
              <a:ea typeface="微软雅黑" panose="020B0503020204020204" pitchFamily="34" charset="-122"/>
            </a:endParaRPr>
          </a:p>
        </p:txBody>
      </p:sp>
      <p:pic>
        <p:nvPicPr>
          <p:cNvPr id="9" name="Picture 8" descr="A cartoon of a child holding a football ball&#10;&#10;Description automatically generated with low confidence">
            <a:extLst>
              <a:ext uri="{FF2B5EF4-FFF2-40B4-BE49-F238E27FC236}">
                <a16:creationId xmlns:a16="http://schemas.microsoft.com/office/drawing/2014/main" id="{9EF4A6B3-74CA-7FDF-96B0-6BDD3643B1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0013" y="3321196"/>
            <a:ext cx="2038687" cy="2641722"/>
          </a:xfrm>
          <a:prstGeom prst="rect">
            <a:avLst/>
          </a:prstGeom>
          <a:effectLst>
            <a:outerShdw blurRad="76200" dir="13500000" sy="23000" kx="1200000" algn="br" rotWithShape="0">
              <a:prstClr val="black">
                <a:alpha val="20000"/>
              </a:prstClr>
            </a:outerShdw>
          </a:effectLst>
        </p:spPr>
      </p:pic>
      <p:pic>
        <p:nvPicPr>
          <p:cNvPr id="8" name="Picture 7">
            <a:extLst>
              <a:ext uri="{FF2B5EF4-FFF2-40B4-BE49-F238E27FC236}">
                <a16:creationId xmlns:a16="http://schemas.microsoft.com/office/drawing/2014/main" id="{A8C7BA5D-1716-0692-9646-2A367FD04308}"/>
              </a:ext>
            </a:extLst>
          </p:cNvPr>
          <p:cNvPicPr>
            <a:picLocks noChangeAspect="1"/>
          </p:cNvPicPr>
          <p:nvPr/>
        </p:nvPicPr>
        <p:blipFill>
          <a:blip r:embed="rId7"/>
          <a:stretch>
            <a:fillRect/>
          </a:stretch>
        </p:blipFill>
        <p:spPr>
          <a:xfrm>
            <a:off x="9141598" y="2052835"/>
            <a:ext cx="1268361" cy="1268361"/>
          </a:xfrm>
          <a:prstGeom prst="rect">
            <a:avLst/>
          </a:prstGeom>
        </p:spPr>
      </p:pic>
    </p:spTree>
    <p:extLst>
      <p:ext uri="{BB962C8B-B14F-4D97-AF65-F5344CB8AC3E}">
        <p14:creationId xmlns:p14="http://schemas.microsoft.com/office/powerpoint/2010/main" val="361364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 stadium&#10;&#10;Description automatically generated">
            <a:extLst>
              <a:ext uri="{FF2B5EF4-FFF2-40B4-BE49-F238E27FC236}">
                <a16:creationId xmlns:a16="http://schemas.microsoft.com/office/drawing/2014/main" id="{CB795B89-205A-79B3-1716-E9B208E9F9CF}"/>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0F7DA63B-C716-BAFE-50EA-B75408294C74}"/>
              </a:ext>
            </a:extLst>
          </p:cNvPr>
          <p:cNvSpPr/>
          <p:nvPr/>
        </p:nvSpPr>
        <p:spPr>
          <a:xfrm>
            <a:off x="172996" y="336755"/>
            <a:ext cx="11862486" cy="6184490"/>
          </a:xfrm>
          <a:prstGeom prst="roundRect">
            <a:avLst>
              <a:gd name="adj" fmla="val 13010"/>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0" fontAlgn="t">
              <a:lnSpc>
                <a:spcPct val="130000"/>
              </a:lnSpc>
            </a:pPr>
            <a:r>
              <a:rPr lang="en-US" sz="3600" b="1" dirty="0" err="1">
                <a:solidFill>
                  <a:srgbClr val="C00000"/>
                </a:solidFill>
                <a:effectLst/>
                <a:latin typeface="Calibri" panose="020F0502020204030204" pitchFamily="34" charset="0"/>
                <a:cs typeface="Calibri" panose="020F0502020204030204" pitchFamily="34" charset="0"/>
              </a:rPr>
              <a:t>Nói</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về</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việc</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luyện</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tập</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thể</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thao</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của</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em</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theo</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gợi</a:t>
            </a:r>
            <a:r>
              <a:rPr lang="en-US" sz="3600" b="1" dirty="0">
                <a:solidFill>
                  <a:srgbClr val="C00000"/>
                </a:solidFill>
                <a:effectLst/>
                <a:latin typeface="Calibri" panose="020F0502020204030204" pitchFamily="34" charset="0"/>
                <a:cs typeface="Calibri" panose="020F0502020204030204" pitchFamily="34" charset="0"/>
              </a:rPr>
              <a:t> ý: </a:t>
            </a:r>
          </a:p>
        </p:txBody>
      </p:sp>
      <p:pic>
        <p:nvPicPr>
          <p:cNvPr id="4" name="Picture 3">
            <a:extLst>
              <a:ext uri="{FF2B5EF4-FFF2-40B4-BE49-F238E27FC236}">
                <a16:creationId xmlns:a16="http://schemas.microsoft.com/office/drawing/2014/main" id="{240C8FF0-C116-65D2-7F41-265A68630FDD}"/>
              </a:ext>
            </a:extLst>
          </p:cNvPr>
          <p:cNvPicPr>
            <a:picLocks noChangeAspect="1"/>
          </p:cNvPicPr>
          <p:nvPr/>
        </p:nvPicPr>
        <p:blipFill rotWithShape="1">
          <a:blip r:embed="rId4"/>
          <a:srcRect t="3072"/>
          <a:stretch/>
        </p:blipFill>
        <p:spPr>
          <a:xfrm>
            <a:off x="433945" y="1585891"/>
            <a:ext cx="11324110" cy="3686218"/>
          </a:xfrm>
          <a:prstGeom prst="rect">
            <a:avLst/>
          </a:prstGeom>
          <a:ln>
            <a:noFill/>
          </a:ln>
          <a:effectLst>
            <a:softEdge rad="112500"/>
          </a:effectLst>
        </p:spPr>
      </p:pic>
    </p:spTree>
    <p:extLst>
      <p:ext uri="{BB962C8B-B14F-4D97-AF65-F5344CB8AC3E}">
        <p14:creationId xmlns:p14="http://schemas.microsoft.com/office/powerpoint/2010/main" val="4205871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 stadium&#10;&#10;Description automatically generated">
            <a:extLst>
              <a:ext uri="{FF2B5EF4-FFF2-40B4-BE49-F238E27FC236}">
                <a16:creationId xmlns:a16="http://schemas.microsoft.com/office/drawing/2014/main" id="{CB795B89-205A-79B3-1716-E9B208E9F9CF}"/>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0F7DA63B-C716-BAFE-50EA-B75408294C74}"/>
              </a:ext>
            </a:extLst>
          </p:cNvPr>
          <p:cNvSpPr/>
          <p:nvPr/>
        </p:nvSpPr>
        <p:spPr>
          <a:xfrm>
            <a:off x="172996" y="336755"/>
            <a:ext cx="11862486" cy="6184490"/>
          </a:xfrm>
          <a:prstGeom prst="roundRect">
            <a:avLst>
              <a:gd name="adj" fmla="val 13010"/>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0" fontAlgn="t">
              <a:lnSpc>
                <a:spcPct val="130000"/>
              </a:lnSpc>
            </a:pPr>
            <a:r>
              <a:rPr lang="en-US" sz="3600" b="1" dirty="0" err="1">
                <a:solidFill>
                  <a:srgbClr val="C00000"/>
                </a:solidFill>
                <a:effectLst/>
                <a:latin typeface="Calibri" panose="020F0502020204030204" pitchFamily="34" charset="0"/>
                <a:cs typeface="Calibri" panose="020F0502020204030204" pitchFamily="34" charset="0"/>
              </a:rPr>
              <a:t>Nói</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về</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việc</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luyện</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tập</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thể</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thao</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của</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em</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theo</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gợi</a:t>
            </a:r>
            <a:r>
              <a:rPr lang="en-US" sz="3600" b="1" dirty="0">
                <a:solidFill>
                  <a:srgbClr val="C00000"/>
                </a:solidFill>
                <a:effectLst/>
                <a:latin typeface="Calibri" panose="020F0502020204030204" pitchFamily="34" charset="0"/>
                <a:cs typeface="Calibri" panose="020F0502020204030204" pitchFamily="34" charset="0"/>
              </a:rPr>
              <a:t> ý: </a:t>
            </a:r>
          </a:p>
        </p:txBody>
      </p:sp>
      <p:sp>
        <p:nvSpPr>
          <p:cNvPr id="7" name="Rectangle: Rounded Corners 6">
            <a:extLst>
              <a:ext uri="{FF2B5EF4-FFF2-40B4-BE49-F238E27FC236}">
                <a16:creationId xmlns:a16="http://schemas.microsoft.com/office/drawing/2014/main" id="{AD148CC0-F0BE-F712-8F12-5EF92742ED95}"/>
              </a:ext>
            </a:extLst>
          </p:cNvPr>
          <p:cNvSpPr/>
          <p:nvPr/>
        </p:nvSpPr>
        <p:spPr>
          <a:xfrm>
            <a:off x="518314" y="1581666"/>
            <a:ext cx="7249995" cy="4596712"/>
          </a:xfrm>
          <a:custGeom>
            <a:avLst/>
            <a:gdLst>
              <a:gd name="connsiteX0" fmla="*/ 0 w 7249995"/>
              <a:gd name="connsiteY0" fmla="*/ 766134 h 4596712"/>
              <a:gd name="connsiteX1" fmla="*/ 766134 w 7249995"/>
              <a:gd name="connsiteY1" fmla="*/ 0 h 4596712"/>
              <a:gd name="connsiteX2" fmla="*/ 1401437 w 7249995"/>
              <a:gd name="connsiteY2" fmla="*/ 0 h 4596712"/>
              <a:gd name="connsiteX3" fmla="*/ 1979563 w 7249995"/>
              <a:gd name="connsiteY3" fmla="*/ 0 h 4596712"/>
              <a:gd name="connsiteX4" fmla="*/ 2443334 w 7249995"/>
              <a:gd name="connsiteY4" fmla="*/ 0 h 4596712"/>
              <a:gd name="connsiteX5" fmla="*/ 3078637 w 7249995"/>
              <a:gd name="connsiteY5" fmla="*/ 0 h 4596712"/>
              <a:gd name="connsiteX6" fmla="*/ 3771117 w 7249995"/>
              <a:gd name="connsiteY6" fmla="*/ 0 h 4596712"/>
              <a:gd name="connsiteX7" fmla="*/ 4234888 w 7249995"/>
              <a:gd name="connsiteY7" fmla="*/ 0 h 4596712"/>
              <a:gd name="connsiteX8" fmla="*/ 4698660 w 7249995"/>
              <a:gd name="connsiteY8" fmla="*/ 0 h 4596712"/>
              <a:gd name="connsiteX9" fmla="*/ 5448317 w 7249995"/>
              <a:gd name="connsiteY9" fmla="*/ 0 h 4596712"/>
              <a:gd name="connsiteX10" fmla="*/ 6483861 w 7249995"/>
              <a:gd name="connsiteY10" fmla="*/ 0 h 4596712"/>
              <a:gd name="connsiteX11" fmla="*/ 7249995 w 7249995"/>
              <a:gd name="connsiteY11" fmla="*/ 766134 h 4596712"/>
              <a:gd name="connsiteX12" fmla="*/ 7249995 w 7249995"/>
              <a:gd name="connsiteY12" fmla="*/ 1348378 h 4596712"/>
              <a:gd name="connsiteX13" fmla="*/ 7249995 w 7249995"/>
              <a:gd name="connsiteY13" fmla="*/ 2022556 h 4596712"/>
              <a:gd name="connsiteX14" fmla="*/ 7249995 w 7249995"/>
              <a:gd name="connsiteY14" fmla="*/ 2666089 h 4596712"/>
              <a:gd name="connsiteX15" fmla="*/ 7249995 w 7249995"/>
              <a:gd name="connsiteY15" fmla="*/ 3217689 h 4596712"/>
              <a:gd name="connsiteX16" fmla="*/ 7249995 w 7249995"/>
              <a:gd name="connsiteY16" fmla="*/ 3830578 h 4596712"/>
              <a:gd name="connsiteX17" fmla="*/ 6483861 w 7249995"/>
              <a:gd name="connsiteY17" fmla="*/ 4596712 h 4596712"/>
              <a:gd name="connsiteX18" fmla="*/ 5848558 w 7249995"/>
              <a:gd name="connsiteY18" fmla="*/ 4596712 h 4596712"/>
              <a:gd name="connsiteX19" fmla="*/ 5270432 w 7249995"/>
              <a:gd name="connsiteY19" fmla="*/ 4596712 h 4596712"/>
              <a:gd name="connsiteX20" fmla="*/ 4520775 w 7249995"/>
              <a:gd name="connsiteY20" fmla="*/ 4596712 h 4596712"/>
              <a:gd name="connsiteX21" fmla="*/ 3771117 w 7249995"/>
              <a:gd name="connsiteY21" fmla="*/ 4596712 h 4596712"/>
              <a:gd name="connsiteX22" fmla="*/ 3021460 w 7249995"/>
              <a:gd name="connsiteY22" fmla="*/ 4596712 h 4596712"/>
              <a:gd name="connsiteX23" fmla="*/ 2557688 w 7249995"/>
              <a:gd name="connsiteY23" fmla="*/ 4596712 h 4596712"/>
              <a:gd name="connsiteX24" fmla="*/ 1979563 w 7249995"/>
              <a:gd name="connsiteY24" fmla="*/ 4596712 h 4596712"/>
              <a:gd name="connsiteX25" fmla="*/ 1515792 w 7249995"/>
              <a:gd name="connsiteY25" fmla="*/ 4596712 h 4596712"/>
              <a:gd name="connsiteX26" fmla="*/ 766134 w 7249995"/>
              <a:gd name="connsiteY26" fmla="*/ 4596712 h 4596712"/>
              <a:gd name="connsiteX27" fmla="*/ 0 w 7249995"/>
              <a:gd name="connsiteY27" fmla="*/ 3830578 h 4596712"/>
              <a:gd name="connsiteX28" fmla="*/ 0 w 7249995"/>
              <a:gd name="connsiteY28" fmla="*/ 3309623 h 4596712"/>
              <a:gd name="connsiteX29" fmla="*/ 0 w 7249995"/>
              <a:gd name="connsiteY29" fmla="*/ 2696734 h 4596712"/>
              <a:gd name="connsiteX30" fmla="*/ 0 w 7249995"/>
              <a:gd name="connsiteY30" fmla="*/ 2053200 h 4596712"/>
              <a:gd name="connsiteX31" fmla="*/ 0 w 7249995"/>
              <a:gd name="connsiteY31" fmla="*/ 1409667 h 4596712"/>
              <a:gd name="connsiteX32" fmla="*/ 0 w 7249995"/>
              <a:gd name="connsiteY32" fmla="*/ 766134 h 459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49995" h="4596712" fill="none" extrusionOk="0">
                <a:moveTo>
                  <a:pt x="0" y="766134"/>
                </a:moveTo>
                <a:cubicBezTo>
                  <a:pt x="11848" y="374160"/>
                  <a:pt x="243961" y="8747"/>
                  <a:pt x="766134" y="0"/>
                </a:cubicBezTo>
                <a:cubicBezTo>
                  <a:pt x="973837" y="-8781"/>
                  <a:pt x="1247255" y="22338"/>
                  <a:pt x="1401437" y="0"/>
                </a:cubicBezTo>
                <a:cubicBezTo>
                  <a:pt x="1555619" y="-22338"/>
                  <a:pt x="1783687" y="22151"/>
                  <a:pt x="1979563" y="0"/>
                </a:cubicBezTo>
                <a:cubicBezTo>
                  <a:pt x="2175439" y="-22151"/>
                  <a:pt x="2282362" y="-4872"/>
                  <a:pt x="2443334" y="0"/>
                </a:cubicBezTo>
                <a:cubicBezTo>
                  <a:pt x="2604306" y="4872"/>
                  <a:pt x="2769349" y="2361"/>
                  <a:pt x="3078637" y="0"/>
                </a:cubicBezTo>
                <a:cubicBezTo>
                  <a:pt x="3387925" y="-2361"/>
                  <a:pt x="3487575" y="18085"/>
                  <a:pt x="3771117" y="0"/>
                </a:cubicBezTo>
                <a:cubicBezTo>
                  <a:pt x="4054659" y="-18085"/>
                  <a:pt x="4017034" y="-19830"/>
                  <a:pt x="4234888" y="0"/>
                </a:cubicBezTo>
                <a:cubicBezTo>
                  <a:pt x="4452742" y="19830"/>
                  <a:pt x="4501346" y="-13125"/>
                  <a:pt x="4698660" y="0"/>
                </a:cubicBezTo>
                <a:cubicBezTo>
                  <a:pt x="4895974" y="13125"/>
                  <a:pt x="5122833" y="12526"/>
                  <a:pt x="5448317" y="0"/>
                </a:cubicBezTo>
                <a:cubicBezTo>
                  <a:pt x="5773801" y="-12526"/>
                  <a:pt x="6209951" y="-12307"/>
                  <a:pt x="6483861" y="0"/>
                </a:cubicBezTo>
                <a:cubicBezTo>
                  <a:pt x="6902082" y="-25387"/>
                  <a:pt x="7294144" y="414569"/>
                  <a:pt x="7249995" y="766134"/>
                </a:cubicBezTo>
                <a:cubicBezTo>
                  <a:pt x="7244289" y="973250"/>
                  <a:pt x="7278136" y="1200850"/>
                  <a:pt x="7249995" y="1348378"/>
                </a:cubicBezTo>
                <a:cubicBezTo>
                  <a:pt x="7221854" y="1495906"/>
                  <a:pt x="7271945" y="1851165"/>
                  <a:pt x="7249995" y="2022556"/>
                </a:cubicBezTo>
                <a:cubicBezTo>
                  <a:pt x="7228045" y="2193947"/>
                  <a:pt x="7246307" y="2525411"/>
                  <a:pt x="7249995" y="2666089"/>
                </a:cubicBezTo>
                <a:cubicBezTo>
                  <a:pt x="7253683" y="2806767"/>
                  <a:pt x="7254461" y="2956714"/>
                  <a:pt x="7249995" y="3217689"/>
                </a:cubicBezTo>
                <a:cubicBezTo>
                  <a:pt x="7245529" y="3478664"/>
                  <a:pt x="7245649" y="3560318"/>
                  <a:pt x="7249995" y="3830578"/>
                </a:cubicBezTo>
                <a:cubicBezTo>
                  <a:pt x="7259370" y="4323246"/>
                  <a:pt x="6924743" y="4698861"/>
                  <a:pt x="6483861" y="4596712"/>
                </a:cubicBezTo>
                <a:cubicBezTo>
                  <a:pt x="6279818" y="4616003"/>
                  <a:pt x="6113883" y="4597673"/>
                  <a:pt x="5848558" y="4596712"/>
                </a:cubicBezTo>
                <a:cubicBezTo>
                  <a:pt x="5583233" y="4595751"/>
                  <a:pt x="5519001" y="4587483"/>
                  <a:pt x="5270432" y="4596712"/>
                </a:cubicBezTo>
                <a:cubicBezTo>
                  <a:pt x="5021863" y="4605941"/>
                  <a:pt x="4820326" y="4572450"/>
                  <a:pt x="4520775" y="4596712"/>
                </a:cubicBezTo>
                <a:cubicBezTo>
                  <a:pt x="4221224" y="4620974"/>
                  <a:pt x="4054659" y="4572121"/>
                  <a:pt x="3771117" y="4596712"/>
                </a:cubicBezTo>
                <a:cubicBezTo>
                  <a:pt x="3487575" y="4621303"/>
                  <a:pt x="3225637" y="4581447"/>
                  <a:pt x="3021460" y="4596712"/>
                </a:cubicBezTo>
                <a:cubicBezTo>
                  <a:pt x="2817283" y="4611977"/>
                  <a:pt x="2787764" y="4580985"/>
                  <a:pt x="2557688" y="4596712"/>
                </a:cubicBezTo>
                <a:cubicBezTo>
                  <a:pt x="2327612" y="4612439"/>
                  <a:pt x="2140016" y="4594267"/>
                  <a:pt x="1979563" y="4596712"/>
                </a:cubicBezTo>
                <a:cubicBezTo>
                  <a:pt x="1819110" y="4599157"/>
                  <a:pt x="1742220" y="4589769"/>
                  <a:pt x="1515792" y="4596712"/>
                </a:cubicBezTo>
                <a:cubicBezTo>
                  <a:pt x="1289364" y="4603655"/>
                  <a:pt x="1123270" y="4624633"/>
                  <a:pt x="766134" y="4596712"/>
                </a:cubicBezTo>
                <a:cubicBezTo>
                  <a:pt x="387543" y="4506757"/>
                  <a:pt x="-37818" y="4223344"/>
                  <a:pt x="0" y="3830578"/>
                </a:cubicBezTo>
                <a:cubicBezTo>
                  <a:pt x="-17567" y="3700988"/>
                  <a:pt x="18890" y="3565832"/>
                  <a:pt x="0" y="3309623"/>
                </a:cubicBezTo>
                <a:cubicBezTo>
                  <a:pt x="-18890" y="3053414"/>
                  <a:pt x="28112" y="2987375"/>
                  <a:pt x="0" y="2696734"/>
                </a:cubicBezTo>
                <a:cubicBezTo>
                  <a:pt x="-28112" y="2406093"/>
                  <a:pt x="-27821" y="2315089"/>
                  <a:pt x="0" y="2053200"/>
                </a:cubicBezTo>
                <a:cubicBezTo>
                  <a:pt x="27821" y="1791311"/>
                  <a:pt x="-22049" y="1709660"/>
                  <a:pt x="0" y="1409667"/>
                </a:cubicBezTo>
                <a:cubicBezTo>
                  <a:pt x="22049" y="1109674"/>
                  <a:pt x="-30352" y="992978"/>
                  <a:pt x="0" y="766134"/>
                </a:cubicBezTo>
                <a:close/>
              </a:path>
              <a:path w="7249995" h="4596712" stroke="0" extrusionOk="0">
                <a:moveTo>
                  <a:pt x="0" y="766134"/>
                </a:moveTo>
                <a:cubicBezTo>
                  <a:pt x="42563" y="382018"/>
                  <a:pt x="272103" y="28090"/>
                  <a:pt x="766134" y="0"/>
                </a:cubicBezTo>
                <a:cubicBezTo>
                  <a:pt x="975558" y="11329"/>
                  <a:pt x="1115872" y="-19552"/>
                  <a:pt x="1229905" y="0"/>
                </a:cubicBezTo>
                <a:cubicBezTo>
                  <a:pt x="1343938" y="19552"/>
                  <a:pt x="1643953" y="31600"/>
                  <a:pt x="1979563" y="0"/>
                </a:cubicBezTo>
                <a:cubicBezTo>
                  <a:pt x="2315173" y="-31600"/>
                  <a:pt x="2240670" y="7294"/>
                  <a:pt x="2443334" y="0"/>
                </a:cubicBezTo>
                <a:cubicBezTo>
                  <a:pt x="2645998" y="-7294"/>
                  <a:pt x="2821208" y="-8345"/>
                  <a:pt x="3021460" y="0"/>
                </a:cubicBezTo>
                <a:cubicBezTo>
                  <a:pt x="3221712" y="8345"/>
                  <a:pt x="3436607" y="-1102"/>
                  <a:pt x="3542408" y="0"/>
                </a:cubicBezTo>
                <a:cubicBezTo>
                  <a:pt x="3648209" y="1102"/>
                  <a:pt x="3867552" y="13742"/>
                  <a:pt x="4177711" y="0"/>
                </a:cubicBezTo>
                <a:cubicBezTo>
                  <a:pt x="4487870" y="-13742"/>
                  <a:pt x="4567795" y="-2027"/>
                  <a:pt x="4755837" y="0"/>
                </a:cubicBezTo>
                <a:cubicBezTo>
                  <a:pt x="4943879" y="2027"/>
                  <a:pt x="5111473" y="894"/>
                  <a:pt x="5276785" y="0"/>
                </a:cubicBezTo>
                <a:cubicBezTo>
                  <a:pt x="5442097" y="-894"/>
                  <a:pt x="5509820" y="-15938"/>
                  <a:pt x="5740556" y="0"/>
                </a:cubicBezTo>
                <a:cubicBezTo>
                  <a:pt x="5971292" y="15938"/>
                  <a:pt x="6147027" y="27388"/>
                  <a:pt x="6483861" y="0"/>
                </a:cubicBezTo>
                <a:cubicBezTo>
                  <a:pt x="6817808" y="32219"/>
                  <a:pt x="7248892" y="378300"/>
                  <a:pt x="7249995" y="766134"/>
                </a:cubicBezTo>
                <a:cubicBezTo>
                  <a:pt x="7229903" y="914667"/>
                  <a:pt x="7245544" y="1169974"/>
                  <a:pt x="7249995" y="1317734"/>
                </a:cubicBezTo>
                <a:cubicBezTo>
                  <a:pt x="7254446" y="1465494"/>
                  <a:pt x="7268236" y="1674517"/>
                  <a:pt x="7249995" y="1838689"/>
                </a:cubicBezTo>
                <a:cubicBezTo>
                  <a:pt x="7231754" y="2002861"/>
                  <a:pt x="7258343" y="2218366"/>
                  <a:pt x="7249995" y="2390289"/>
                </a:cubicBezTo>
                <a:cubicBezTo>
                  <a:pt x="7241647" y="2562212"/>
                  <a:pt x="7236717" y="2869989"/>
                  <a:pt x="7249995" y="3033823"/>
                </a:cubicBezTo>
                <a:cubicBezTo>
                  <a:pt x="7263273" y="3197657"/>
                  <a:pt x="7270493" y="3583768"/>
                  <a:pt x="7249995" y="3830578"/>
                </a:cubicBezTo>
                <a:cubicBezTo>
                  <a:pt x="7238906" y="4186857"/>
                  <a:pt x="6893476" y="4579781"/>
                  <a:pt x="6483861" y="4596712"/>
                </a:cubicBezTo>
                <a:cubicBezTo>
                  <a:pt x="6291002" y="4573705"/>
                  <a:pt x="6176647" y="4578322"/>
                  <a:pt x="6020090" y="4596712"/>
                </a:cubicBezTo>
                <a:cubicBezTo>
                  <a:pt x="5863533" y="4615102"/>
                  <a:pt x="5652079" y="4569988"/>
                  <a:pt x="5327610" y="4596712"/>
                </a:cubicBezTo>
                <a:cubicBezTo>
                  <a:pt x="5003141" y="4623436"/>
                  <a:pt x="5057104" y="4610218"/>
                  <a:pt x="4863838" y="4596712"/>
                </a:cubicBezTo>
                <a:cubicBezTo>
                  <a:pt x="4670572" y="4583206"/>
                  <a:pt x="4495300" y="4582904"/>
                  <a:pt x="4400067" y="4596712"/>
                </a:cubicBezTo>
                <a:cubicBezTo>
                  <a:pt x="4304834" y="4610520"/>
                  <a:pt x="3854356" y="4609107"/>
                  <a:pt x="3707587" y="4596712"/>
                </a:cubicBezTo>
                <a:cubicBezTo>
                  <a:pt x="3560818" y="4584317"/>
                  <a:pt x="3242355" y="4619018"/>
                  <a:pt x="2957929" y="4596712"/>
                </a:cubicBezTo>
                <a:cubicBezTo>
                  <a:pt x="2673503" y="4574406"/>
                  <a:pt x="2610736" y="4576914"/>
                  <a:pt x="2322626" y="4596712"/>
                </a:cubicBezTo>
                <a:cubicBezTo>
                  <a:pt x="2034516" y="4616510"/>
                  <a:pt x="1902610" y="4568120"/>
                  <a:pt x="1572969" y="4596712"/>
                </a:cubicBezTo>
                <a:cubicBezTo>
                  <a:pt x="1243328" y="4625304"/>
                  <a:pt x="1011674" y="4574913"/>
                  <a:pt x="766134" y="4596712"/>
                </a:cubicBezTo>
                <a:cubicBezTo>
                  <a:pt x="336926" y="4606132"/>
                  <a:pt x="63356" y="4259272"/>
                  <a:pt x="0" y="3830578"/>
                </a:cubicBezTo>
                <a:cubicBezTo>
                  <a:pt x="-19068" y="3599450"/>
                  <a:pt x="-29860" y="3375590"/>
                  <a:pt x="0" y="3156400"/>
                </a:cubicBezTo>
                <a:cubicBezTo>
                  <a:pt x="29860" y="2937210"/>
                  <a:pt x="-9248" y="2781035"/>
                  <a:pt x="0" y="2482223"/>
                </a:cubicBezTo>
                <a:cubicBezTo>
                  <a:pt x="9248" y="2183411"/>
                  <a:pt x="19600" y="2074558"/>
                  <a:pt x="0" y="1961267"/>
                </a:cubicBezTo>
                <a:cubicBezTo>
                  <a:pt x="-19600" y="1847976"/>
                  <a:pt x="11980" y="1514441"/>
                  <a:pt x="0" y="1379023"/>
                </a:cubicBezTo>
                <a:cubicBezTo>
                  <a:pt x="-11980" y="1243605"/>
                  <a:pt x="14197" y="988656"/>
                  <a:pt x="0" y="766134"/>
                </a:cubicBezTo>
                <a:close/>
              </a:path>
            </a:pathLst>
          </a:custGeom>
          <a:solidFill>
            <a:srgbClr val="FFFFCC"/>
          </a:solidFill>
          <a:ln w="38100">
            <a:solidFill>
              <a:srgbClr val="002060"/>
            </a:solidFill>
            <a:extLst>
              <a:ext uri="{C807C97D-BFC1-408E-A445-0C87EB9F89A2}">
                <ask:lineSketchStyleProps xmlns:ask="http://schemas.microsoft.com/office/drawing/2018/sketchyshapes" sd="158084737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algn="ctr">
              <a:lnSpc>
                <a:spcPct val="114000"/>
              </a:lnSpc>
            </a:pPr>
            <a:r>
              <a:rPr lang="vi-VN" sz="4000" b="1" dirty="0" err="1">
                <a:solidFill>
                  <a:srgbClr val="000000"/>
                </a:solidFill>
                <a:latin typeface="Calibri" panose="020F0502020204030204" pitchFamily="34" charset="0"/>
                <a:cs typeface="Calibri" panose="020F0502020204030204" pitchFamily="34" charset="0"/>
                <a:sym typeface="Wingdings" panose="05000000000000000000" pitchFamily="2" charset="2"/>
              </a:rPr>
              <a:t>Gợi</a:t>
            </a:r>
            <a:r>
              <a:rPr lang="vi-VN" sz="4000" b="1" dirty="0">
                <a:solidFill>
                  <a:srgbClr val="000000"/>
                </a:solidFill>
                <a:latin typeface="Calibri" panose="020F0502020204030204" pitchFamily="34" charset="0"/>
                <a:cs typeface="Calibri" panose="020F0502020204030204" pitchFamily="34" charset="0"/>
                <a:sym typeface="Wingdings" panose="05000000000000000000" pitchFamily="2" charset="2"/>
              </a:rPr>
              <a:t> ý:</a:t>
            </a:r>
          </a:p>
          <a:p>
            <a:pPr algn="just">
              <a:lnSpc>
                <a:spcPct val="114000"/>
              </a:lnSpc>
            </a:pPr>
            <a:r>
              <a:rPr lang="vi-VN" sz="3200" b="1" i="1" dirty="0">
                <a:solidFill>
                  <a:srgbClr val="000000"/>
                </a:solidFill>
                <a:latin typeface="Calibri" panose="020F0502020204030204" pitchFamily="34" charset="0"/>
                <a:cs typeface="Calibri" panose="020F0502020204030204" pitchFamily="34" charset="0"/>
                <a:sym typeface="Wingdings" panose="05000000000000000000" pitchFamily="2" charset="2"/>
              </a:rPr>
              <a:t>Ở </a:t>
            </a:r>
            <a:r>
              <a:rPr lang="vi-VN" sz="3200" b="1" i="1" dirty="0" err="1">
                <a:solidFill>
                  <a:srgbClr val="000000"/>
                </a:solidFill>
                <a:latin typeface="Calibri" panose="020F0502020204030204" pitchFamily="34" charset="0"/>
                <a:cs typeface="Calibri" panose="020F0502020204030204" pitchFamily="34" charset="0"/>
                <a:sym typeface="Wingdings" panose="05000000000000000000" pitchFamily="2" charset="2"/>
              </a:rPr>
              <a:t>trường</a:t>
            </a:r>
            <a:r>
              <a:rPr lang="vi-VN" sz="3200" b="1" i="1" dirty="0">
                <a:solidFill>
                  <a:srgbClr val="000000"/>
                </a:solidFill>
                <a:latin typeface="Calibri" panose="020F0502020204030204" pitchFamily="34" charset="0"/>
                <a:cs typeface="Calibri" panose="020F0502020204030204" pitchFamily="34" charset="0"/>
                <a:sym typeface="Wingdings" panose="05000000000000000000" pitchFamily="2" charset="2"/>
              </a:rPr>
              <a:t>:</a:t>
            </a:r>
          </a:p>
          <a:p>
            <a:pPr marL="571500" indent="-571500" algn="just">
              <a:lnSpc>
                <a:spcPct val="114000"/>
              </a:lnSpc>
              <a:buFont typeface="Arial" panose="020B0604020202020204" pitchFamily="34" charset="0"/>
              <a:buChar char="•"/>
            </a:pPr>
            <a:r>
              <a:rPr lang="vi-VN" sz="3200" dirty="0" err="1">
                <a:solidFill>
                  <a:srgbClr val="000000"/>
                </a:solidFill>
                <a:latin typeface="Calibri" panose="020F0502020204030204" pitchFamily="34" charset="0"/>
                <a:cs typeface="Calibri" panose="020F0502020204030204" pitchFamily="34" charset="0"/>
                <a:sym typeface="Wingdings" panose="05000000000000000000" pitchFamily="2" charset="2"/>
              </a:rPr>
              <a:t>Tập</a:t>
            </a:r>
            <a:r>
              <a:rPr lang="vi-VN" sz="32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2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thể</a:t>
            </a:r>
            <a:r>
              <a:rPr lang="vi-VN" sz="32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200" dirty="0" err="1">
                <a:solidFill>
                  <a:srgbClr val="000000"/>
                </a:solidFill>
                <a:latin typeface="Calibri" panose="020F0502020204030204" pitchFamily="34" charset="0"/>
                <a:cs typeface="Calibri" panose="020F0502020204030204" pitchFamily="34" charset="0"/>
                <a:sym typeface="Wingdings" panose="05000000000000000000" pitchFamily="2" charset="2"/>
              </a:rPr>
              <a:t>dục</a:t>
            </a:r>
            <a:r>
              <a:rPr lang="vi-VN" sz="3200" dirty="0">
                <a:solidFill>
                  <a:srgbClr val="000000"/>
                </a:solidFill>
                <a:latin typeface="Calibri" panose="020F0502020204030204" pitchFamily="34" charset="0"/>
                <a:cs typeface="Calibri" panose="020F0502020204030204" pitchFamily="34" charset="0"/>
                <a:sym typeface="Wingdings" panose="05000000000000000000" pitchFamily="2" charset="2"/>
              </a:rPr>
              <a:t> trong </a:t>
            </a:r>
            <a:r>
              <a:rPr lang="vi-VN" sz="3200" dirty="0" err="1">
                <a:solidFill>
                  <a:srgbClr val="000000"/>
                </a:solidFill>
                <a:latin typeface="Calibri" panose="020F0502020204030204" pitchFamily="34" charset="0"/>
                <a:cs typeface="Calibri" panose="020F0502020204030204" pitchFamily="34" charset="0"/>
                <a:sym typeface="Wingdings" panose="05000000000000000000" pitchFamily="2" charset="2"/>
              </a:rPr>
              <a:t>tiết</a:t>
            </a:r>
            <a:r>
              <a:rPr lang="vi-VN" sz="32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200" dirty="0" err="1">
                <a:solidFill>
                  <a:srgbClr val="000000"/>
                </a:solidFill>
                <a:latin typeface="Calibri" panose="020F0502020204030204" pitchFamily="34" charset="0"/>
                <a:cs typeface="Calibri" panose="020F0502020204030204" pitchFamily="34" charset="0"/>
                <a:sym typeface="Wingdings" panose="05000000000000000000" pitchFamily="2" charset="2"/>
              </a:rPr>
              <a:t>học</a:t>
            </a:r>
            <a:r>
              <a:rPr lang="vi-VN" sz="32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2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thể</a:t>
            </a:r>
            <a:r>
              <a:rPr lang="vi-VN" sz="32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200" dirty="0" err="1">
                <a:solidFill>
                  <a:srgbClr val="000000"/>
                </a:solidFill>
                <a:latin typeface="Calibri" panose="020F0502020204030204" pitchFamily="34" charset="0"/>
                <a:cs typeface="Calibri" panose="020F0502020204030204" pitchFamily="34" charset="0"/>
                <a:sym typeface="Wingdings" panose="05000000000000000000" pitchFamily="2" charset="2"/>
              </a:rPr>
              <a:t>dục</a:t>
            </a:r>
            <a:endParaRPr lang="vi-VN" sz="32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571500" indent="-571500" algn="just">
              <a:lnSpc>
                <a:spcPct val="114000"/>
              </a:lnSpc>
              <a:buFont typeface="Arial" panose="020B0604020202020204" pitchFamily="34" charset="0"/>
              <a:buChar char="•"/>
            </a:pPr>
            <a:r>
              <a:rPr lang="vi-VN" sz="3200" dirty="0">
                <a:solidFill>
                  <a:srgbClr val="000000"/>
                </a:solidFill>
                <a:latin typeface="Calibri" panose="020F0502020204030204" pitchFamily="34" charset="0"/>
                <a:cs typeface="Calibri" panose="020F0502020204030204" pitchFamily="34" charset="0"/>
                <a:sym typeface="Wingdings" panose="05000000000000000000" pitchFamily="2" charset="2"/>
              </a:rPr>
              <a:t>Chơi </a:t>
            </a:r>
            <a:r>
              <a:rPr lang="vi-VN" sz="32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thể</a:t>
            </a:r>
            <a:r>
              <a:rPr lang="vi-VN" sz="3200" dirty="0">
                <a:solidFill>
                  <a:srgbClr val="000000"/>
                </a:solidFill>
                <a:latin typeface="Calibri" panose="020F0502020204030204" pitchFamily="34" charset="0"/>
                <a:cs typeface="Calibri" panose="020F0502020204030204" pitchFamily="34" charset="0"/>
                <a:sym typeface="Wingdings" panose="05000000000000000000" pitchFamily="2" charset="2"/>
              </a:rPr>
              <a:t> thao </a:t>
            </a:r>
            <a:r>
              <a:rPr lang="vi-VN" sz="3200" dirty="0" err="1">
                <a:solidFill>
                  <a:srgbClr val="000000"/>
                </a:solidFill>
                <a:latin typeface="Calibri" panose="020F0502020204030204" pitchFamily="34" charset="0"/>
                <a:cs typeface="Calibri" panose="020F0502020204030204" pitchFamily="34" charset="0"/>
                <a:sym typeface="Wingdings" panose="05000000000000000000" pitchFamily="2" charset="2"/>
              </a:rPr>
              <a:t>vào</a:t>
            </a:r>
            <a:r>
              <a:rPr lang="vi-VN" sz="32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200" dirty="0" err="1">
                <a:solidFill>
                  <a:srgbClr val="000000"/>
                </a:solidFill>
                <a:latin typeface="Calibri" panose="020F0502020204030204" pitchFamily="34" charset="0"/>
                <a:cs typeface="Calibri" panose="020F0502020204030204" pitchFamily="34" charset="0"/>
                <a:sym typeface="Wingdings" panose="05000000000000000000" pitchFamily="2" charset="2"/>
              </a:rPr>
              <a:t>giờ</a:t>
            </a:r>
            <a:r>
              <a:rPr lang="vi-VN" sz="3200" dirty="0">
                <a:solidFill>
                  <a:srgbClr val="000000"/>
                </a:solidFill>
                <a:latin typeface="Calibri" panose="020F0502020204030204" pitchFamily="34" charset="0"/>
                <a:cs typeface="Calibri" panose="020F0502020204030204" pitchFamily="34" charset="0"/>
                <a:sym typeface="Wingdings" panose="05000000000000000000" pitchFamily="2" charset="2"/>
              </a:rPr>
              <a:t> ra chơi</a:t>
            </a:r>
          </a:p>
          <a:p>
            <a:pPr algn="just">
              <a:lnSpc>
                <a:spcPct val="114000"/>
              </a:lnSpc>
            </a:pPr>
            <a:r>
              <a:rPr lang="vi-VN" sz="3200" b="1" i="1" dirty="0">
                <a:solidFill>
                  <a:srgbClr val="000000"/>
                </a:solidFill>
                <a:latin typeface="Calibri" panose="020F0502020204030204" pitchFamily="34" charset="0"/>
                <a:cs typeface="Calibri" panose="020F0502020204030204" pitchFamily="34" charset="0"/>
                <a:sym typeface="Wingdings" panose="05000000000000000000" pitchFamily="2" charset="2"/>
              </a:rPr>
              <a:t>Ở </a:t>
            </a:r>
            <a:r>
              <a:rPr lang="vi-VN" sz="3200" b="1" i="1" dirty="0" err="1">
                <a:solidFill>
                  <a:srgbClr val="000000"/>
                </a:solidFill>
                <a:latin typeface="Calibri" panose="020F0502020204030204" pitchFamily="34" charset="0"/>
                <a:cs typeface="Calibri" panose="020F0502020204030204" pitchFamily="34" charset="0"/>
                <a:sym typeface="Wingdings" panose="05000000000000000000" pitchFamily="2" charset="2"/>
              </a:rPr>
              <a:t>nhà</a:t>
            </a:r>
            <a:r>
              <a:rPr lang="vi-VN" sz="3200" b="1" i="1" dirty="0">
                <a:solidFill>
                  <a:srgbClr val="000000"/>
                </a:solidFill>
                <a:latin typeface="Calibri" panose="020F0502020204030204" pitchFamily="34" charset="0"/>
                <a:cs typeface="Calibri" panose="020F0502020204030204" pitchFamily="34" charset="0"/>
                <a:sym typeface="Wingdings" panose="05000000000000000000" pitchFamily="2" charset="2"/>
              </a:rPr>
              <a:t>:</a:t>
            </a:r>
          </a:p>
          <a:p>
            <a:pPr marL="571500" indent="-571500" algn="just">
              <a:lnSpc>
                <a:spcPct val="114000"/>
              </a:lnSpc>
              <a:buFont typeface="Arial" panose="020B0604020202020204" pitchFamily="34" charset="0"/>
              <a:buChar char="•"/>
            </a:pPr>
            <a:r>
              <a:rPr lang="vi-VN" sz="3200" dirty="0" err="1">
                <a:solidFill>
                  <a:srgbClr val="000000"/>
                </a:solidFill>
                <a:latin typeface="Calibri" panose="020F0502020204030204" pitchFamily="34" charset="0"/>
                <a:cs typeface="Calibri" panose="020F0502020204030204" pitchFamily="34" charset="0"/>
                <a:sym typeface="Wingdings" panose="05000000000000000000" pitchFamily="2" charset="2"/>
              </a:rPr>
              <a:t>Tập</a:t>
            </a:r>
            <a:r>
              <a:rPr lang="vi-VN" sz="32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2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thể</a:t>
            </a:r>
            <a:r>
              <a:rPr lang="vi-VN" sz="32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200" dirty="0" err="1">
                <a:solidFill>
                  <a:srgbClr val="000000"/>
                </a:solidFill>
                <a:latin typeface="Calibri" panose="020F0502020204030204" pitchFamily="34" charset="0"/>
                <a:cs typeface="Calibri" panose="020F0502020204030204" pitchFamily="34" charset="0"/>
                <a:sym typeface="Wingdings" panose="05000000000000000000" pitchFamily="2" charset="2"/>
              </a:rPr>
              <a:t>dục</a:t>
            </a:r>
            <a:r>
              <a:rPr lang="vi-VN" sz="32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200" dirty="0" err="1">
                <a:solidFill>
                  <a:srgbClr val="000000"/>
                </a:solidFill>
                <a:latin typeface="Calibri" panose="020F0502020204030204" pitchFamily="34" charset="0"/>
                <a:cs typeface="Calibri" panose="020F0502020204030204" pitchFamily="34" charset="0"/>
                <a:sym typeface="Wingdings" panose="05000000000000000000" pitchFamily="2" charset="2"/>
              </a:rPr>
              <a:t>vào</a:t>
            </a:r>
            <a:r>
              <a:rPr lang="vi-VN" sz="32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200" dirty="0" err="1">
                <a:solidFill>
                  <a:srgbClr val="000000"/>
                </a:solidFill>
                <a:latin typeface="Calibri" panose="020F0502020204030204" pitchFamily="34" charset="0"/>
                <a:cs typeface="Calibri" panose="020F0502020204030204" pitchFamily="34" charset="0"/>
                <a:sym typeface="Wingdings" panose="05000000000000000000" pitchFamily="2" charset="2"/>
              </a:rPr>
              <a:t>buổi</a:t>
            </a:r>
            <a:r>
              <a:rPr lang="vi-VN" sz="32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200" dirty="0" err="1">
                <a:solidFill>
                  <a:srgbClr val="000000"/>
                </a:solidFill>
                <a:latin typeface="Calibri" panose="020F0502020204030204" pitchFamily="34" charset="0"/>
                <a:cs typeface="Calibri" panose="020F0502020204030204" pitchFamily="34" charset="0"/>
                <a:sym typeface="Wingdings" panose="05000000000000000000" pitchFamily="2" charset="2"/>
              </a:rPr>
              <a:t>sáng</a:t>
            </a:r>
            <a:endParaRPr lang="vi-VN" sz="32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571500" indent="-571500" algn="just">
              <a:lnSpc>
                <a:spcPct val="114000"/>
              </a:lnSpc>
              <a:buFont typeface="Arial" panose="020B0604020202020204" pitchFamily="34" charset="0"/>
              <a:buChar char="•"/>
            </a:pPr>
            <a:r>
              <a:rPr lang="vi-VN" sz="32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Thường</a:t>
            </a:r>
            <a:r>
              <a:rPr lang="vi-VN" sz="3200" dirty="0">
                <a:solidFill>
                  <a:srgbClr val="000000"/>
                </a:solidFill>
                <a:latin typeface="Calibri" panose="020F0502020204030204" pitchFamily="34" charset="0"/>
                <a:cs typeface="Calibri" panose="020F0502020204030204" pitchFamily="34" charset="0"/>
                <a:sym typeface="Wingdings" panose="05000000000000000000" pitchFamily="2" charset="2"/>
              </a:rPr>
              <a:t> xuyên </a:t>
            </a:r>
            <a:r>
              <a:rPr lang="vi-VN" sz="3200" dirty="0" err="1">
                <a:solidFill>
                  <a:srgbClr val="000000"/>
                </a:solidFill>
                <a:latin typeface="Calibri" panose="020F0502020204030204" pitchFamily="34" charset="0"/>
                <a:cs typeface="Calibri" panose="020F0502020204030204" pitchFamily="34" charset="0"/>
                <a:sym typeface="Wingdings" panose="05000000000000000000" pitchFamily="2" charset="2"/>
              </a:rPr>
              <a:t>đạp</a:t>
            </a:r>
            <a:r>
              <a:rPr lang="vi-VN" sz="3200" dirty="0">
                <a:solidFill>
                  <a:srgbClr val="000000"/>
                </a:solidFill>
                <a:latin typeface="Calibri" panose="020F0502020204030204" pitchFamily="34" charset="0"/>
                <a:cs typeface="Calibri" panose="020F0502020204030204" pitchFamily="34" charset="0"/>
                <a:sym typeface="Wingdings" panose="05000000000000000000" pitchFamily="2" charset="2"/>
              </a:rPr>
              <a:t> xe </a:t>
            </a:r>
            <a:r>
              <a:rPr lang="vi-VN" sz="3200" dirty="0" err="1">
                <a:solidFill>
                  <a:srgbClr val="000000"/>
                </a:solidFill>
                <a:latin typeface="Calibri" panose="020F0502020204030204" pitchFamily="34" charset="0"/>
                <a:cs typeface="Calibri" panose="020F0502020204030204" pitchFamily="34" charset="0"/>
                <a:sym typeface="Wingdings" panose="05000000000000000000" pitchFamily="2" charset="2"/>
              </a:rPr>
              <a:t>vào</a:t>
            </a:r>
            <a:r>
              <a:rPr lang="vi-VN" sz="32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200" dirty="0" err="1">
                <a:solidFill>
                  <a:srgbClr val="000000"/>
                </a:solidFill>
                <a:latin typeface="Calibri" panose="020F0502020204030204" pitchFamily="34" charset="0"/>
                <a:cs typeface="Calibri" panose="020F0502020204030204" pitchFamily="34" charset="0"/>
                <a:sym typeface="Wingdings" panose="05000000000000000000" pitchFamily="2" charset="2"/>
              </a:rPr>
              <a:t>buổi</a:t>
            </a:r>
            <a:r>
              <a:rPr lang="vi-VN" sz="32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200" dirty="0" err="1">
                <a:solidFill>
                  <a:srgbClr val="000000"/>
                </a:solidFill>
                <a:latin typeface="Calibri" panose="020F0502020204030204" pitchFamily="34" charset="0"/>
                <a:cs typeface="Calibri" panose="020F0502020204030204" pitchFamily="34" charset="0"/>
                <a:sym typeface="Wingdings" panose="05000000000000000000" pitchFamily="2" charset="2"/>
              </a:rPr>
              <a:t>sáng</a:t>
            </a:r>
            <a:endParaRPr lang="vi-VN" sz="32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p:txBody>
      </p:sp>
      <p:grpSp>
        <p:nvGrpSpPr>
          <p:cNvPr id="8" name="Group 7">
            <a:extLst>
              <a:ext uri="{FF2B5EF4-FFF2-40B4-BE49-F238E27FC236}">
                <a16:creationId xmlns:a16="http://schemas.microsoft.com/office/drawing/2014/main" id="{14F41DC9-C45C-5CA2-B41F-A2C689BCC65E}"/>
              </a:ext>
            </a:extLst>
          </p:cNvPr>
          <p:cNvGrpSpPr/>
          <p:nvPr/>
        </p:nvGrpSpPr>
        <p:grpSpPr>
          <a:xfrm>
            <a:off x="7941305" y="1984643"/>
            <a:ext cx="3807499" cy="4003226"/>
            <a:chOff x="8001897" y="2517912"/>
            <a:chExt cx="3807499" cy="4003226"/>
          </a:xfrm>
        </p:grpSpPr>
        <p:sp>
          <p:nvSpPr>
            <p:cNvPr id="9" name="Rectangle: Rounded Corners 8">
              <a:extLst>
                <a:ext uri="{FF2B5EF4-FFF2-40B4-BE49-F238E27FC236}">
                  <a16:creationId xmlns:a16="http://schemas.microsoft.com/office/drawing/2014/main" id="{5AFCA577-51FA-F075-0DA9-1A4043156865}"/>
                </a:ext>
              </a:extLst>
            </p:cNvPr>
            <p:cNvSpPr/>
            <p:nvPr/>
          </p:nvSpPr>
          <p:spPr>
            <a:xfrm>
              <a:off x="8519278" y="2517912"/>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CC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algn="ctr"/>
              <a:r>
                <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cs typeface="Calibri" panose="020F0502020204030204" pitchFamily="34" charset="0"/>
                </a:rPr>
                <a:t>THẢO LUẬN NHÓM ĐÔI</a:t>
              </a:r>
            </a:p>
          </p:txBody>
        </p:sp>
        <p:grpSp>
          <p:nvGrpSpPr>
            <p:cNvPr id="10" name="Group 9">
              <a:extLst>
                <a:ext uri="{FF2B5EF4-FFF2-40B4-BE49-F238E27FC236}">
                  <a16:creationId xmlns:a16="http://schemas.microsoft.com/office/drawing/2014/main" id="{6FD4D932-0D89-ECC8-83CF-F1C29F6A5C71}"/>
                </a:ext>
              </a:extLst>
            </p:cNvPr>
            <p:cNvGrpSpPr/>
            <p:nvPr/>
          </p:nvGrpSpPr>
          <p:grpSpPr>
            <a:xfrm>
              <a:off x="8001897" y="3789019"/>
              <a:ext cx="3807499" cy="2732119"/>
              <a:chOff x="1197026" y="4232126"/>
              <a:chExt cx="3751815" cy="2630711"/>
            </a:xfrm>
          </p:grpSpPr>
          <p:pic>
            <p:nvPicPr>
              <p:cNvPr id="11" name="Picture 10">
                <a:extLst>
                  <a:ext uri="{FF2B5EF4-FFF2-40B4-BE49-F238E27FC236}">
                    <a16:creationId xmlns:a16="http://schemas.microsoft.com/office/drawing/2014/main" id="{E114B472-5BF0-1482-5971-30B9E8397709}"/>
                  </a:ext>
                </a:extLst>
              </p:cNvPr>
              <p:cNvPicPr>
                <a:picLocks noChangeAspect="1"/>
              </p:cNvPicPr>
              <p:nvPr/>
            </p:nvPicPr>
            <p:blipFill>
              <a:blip r:embed="rId6"/>
              <a:stretch>
                <a:fillRect/>
              </a:stretch>
            </p:blipFill>
            <p:spPr>
              <a:xfrm>
                <a:off x="2901180" y="4246637"/>
                <a:ext cx="2047661" cy="2616200"/>
              </a:xfrm>
              <a:prstGeom prst="rect">
                <a:avLst/>
              </a:prstGeom>
            </p:spPr>
          </p:pic>
          <p:pic>
            <p:nvPicPr>
              <p:cNvPr id="12" name="Picture 11">
                <a:extLst>
                  <a:ext uri="{FF2B5EF4-FFF2-40B4-BE49-F238E27FC236}">
                    <a16:creationId xmlns:a16="http://schemas.microsoft.com/office/drawing/2014/main" id="{A818338E-AA0B-7DA8-35B9-B4D9A47070A8}"/>
                  </a:ext>
                </a:extLst>
              </p:cNvPr>
              <p:cNvPicPr>
                <a:picLocks noChangeAspect="1"/>
              </p:cNvPicPr>
              <p:nvPr/>
            </p:nvPicPr>
            <p:blipFill>
              <a:blip r:embed="rId7"/>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196867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700" fill="hold"/>
                                        <p:tgtEl>
                                          <p:spTgt spid="8"/>
                                        </p:tgtEl>
                                        <p:attrNameLst>
                                          <p:attrName>ppt_w</p:attrName>
                                        </p:attrNameLst>
                                      </p:cBhvr>
                                      <p:tavLst>
                                        <p:tav tm="0">
                                          <p:val>
                                            <p:fltVal val="0"/>
                                          </p:val>
                                        </p:tav>
                                        <p:tav tm="100000">
                                          <p:val>
                                            <p:strVal val="#ppt_w"/>
                                          </p:val>
                                        </p:tav>
                                      </p:tavLst>
                                    </p:anim>
                                    <p:anim calcmode="lin" valueType="num">
                                      <p:cBhvr>
                                        <p:cTn id="13" dur="700" fill="hold"/>
                                        <p:tgtEl>
                                          <p:spTgt spid="8"/>
                                        </p:tgtEl>
                                        <p:attrNameLst>
                                          <p:attrName>ppt_h</p:attrName>
                                        </p:attrNameLst>
                                      </p:cBhvr>
                                      <p:tavLst>
                                        <p:tav tm="0">
                                          <p:val>
                                            <p:fltVal val="0"/>
                                          </p:val>
                                        </p:tav>
                                        <p:tav tm="100000">
                                          <p:val>
                                            <p:strVal val="#ppt_h"/>
                                          </p:val>
                                        </p:tav>
                                      </p:tavLst>
                                    </p:anim>
                                    <p:animEffect transition="in" filter="fade">
                                      <p:cBhvr>
                                        <p:cTn id="14" dur="700"/>
                                        <p:tgtEl>
                                          <p:spTgt spid="8"/>
                                        </p:tgtEl>
                                      </p:cBhvr>
                                    </p:animEffect>
                                  </p:childTnLst>
                                </p:cTn>
                              </p:par>
                            </p:childTnLst>
                          </p:cTn>
                        </p:par>
                        <p:par>
                          <p:cTn id="15" fill="hold">
                            <p:stCondLst>
                              <p:cond delay="700"/>
                            </p:stCondLst>
                            <p:childTnLst>
                              <p:par>
                                <p:cTn id="16" presetID="32" presetClass="emph" presetSubtype="0" fill="hold" nodeType="after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3"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6B7ABB-F83B-2A0D-50EA-5645A6F19FCB}"/>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6362"/>
                    </a14:imgEffect>
                    <a14:imgEffect>
                      <a14:saturation sat="156000"/>
                    </a14:imgEffect>
                    <a14:imgEffect>
                      <a14:brightnessContrast bright="7000" contrast="1000"/>
                    </a14:imgEffect>
                  </a14:imgLayer>
                </a14:imgProps>
              </a:ext>
            </a:extLst>
          </a:blip>
          <a:srcRect l="565"/>
          <a:stretch/>
        </p:blipFill>
        <p:spPr>
          <a:xfrm>
            <a:off x="0" y="0"/>
            <a:ext cx="12192000" cy="6858000"/>
          </a:xfrm>
          <a:prstGeom prst="rect">
            <a:avLst/>
          </a:prstGeom>
        </p:spPr>
      </p:pic>
      <p:pic>
        <p:nvPicPr>
          <p:cNvPr id="11" name="Picture 10" descr="A close-up of a doll&#10;&#10;Description automatically generated with medium confidence">
            <a:extLst>
              <a:ext uri="{FF2B5EF4-FFF2-40B4-BE49-F238E27FC236}">
                <a16:creationId xmlns:a16="http://schemas.microsoft.com/office/drawing/2014/main" id="{B926905C-AA70-AF76-6128-770980E30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6807" y="2950456"/>
            <a:ext cx="1099305" cy="2767106"/>
          </a:xfrm>
          <a:prstGeom prst="rect">
            <a:avLst/>
          </a:prstGeom>
          <a:effectLst>
            <a:outerShdw blurRad="76200" dir="13500000" sy="23000" kx="1200000" algn="br" rotWithShape="0">
              <a:prstClr val="black">
                <a:alpha val="20000"/>
              </a:prstClr>
            </a:outerShdw>
          </a:effectLst>
        </p:spPr>
      </p:pic>
      <p:pic>
        <p:nvPicPr>
          <p:cNvPr id="13" name="Picture 12" descr="A picture containing toy&#10;&#10;Description automatically generated">
            <a:extLst>
              <a:ext uri="{FF2B5EF4-FFF2-40B4-BE49-F238E27FC236}">
                <a16:creationId xmlns:a16="http://schemas.microsoft.com/office/drawing/2014/main" id="{DB6FCBBF-16ED-7872-04AF-27FBE550F4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703665" y="3823446"/>
            <a:ext cx="2151085" cy="2965473"/>
          </a:xfrm>
          <a:prstGeom prst="rect">
            <a:avLst/>
          </a:prstGeom>
          <a:effectLst>
            <a:outerShdw blurRad="76200" dir="13500000" sy="23000" kx="1200000" algn="br" rotWithShape="0">
              <a:prstClr val="black">
                <a:alpha val="20000"/>
              </a:prstClr>
            </a:outerShdw>
          </a:effectLst>
        </p:spPr>
      </p:pic>
      <p:sp>
        <p:nvSpPr>
          <p:cNvPr id="14" name="Rectangle: Rounded Corners 13">
            <a:extLst>
              <a:ext uri="{FF2B5EF4-FFF2-40B4-BE49-F238E27FC236}">
                <a16:creationId xmlns:a16="http://schemas.microsoft.com/office/drawing/2014/main" id="{5F316E5A-6BD5-D4F4-88A8-3ABAEBC0018B}"/>
              </a:ext>
            </a:extLst>
          </p:cNvPr>
          <p:cNvSpPr/>
          <p:nvPr/>
        </p:nvSpPr>
        <p:spPr>
          <a:xfrm>
            <a:off x="2932814" y="406604"/>
            <a:ext cx="7164915" cy="2767107"/>
          </a:xfrm>
          <a:custGeom>
            <a:avLst/>
            <a:gdLst>
              <a:gd name="connsiteX0" fmla="*/ 0 w 7164915"/>
              <a:gd name="connsiteY0" fmla="*/ 461194 h 2767107"/>
              <a:gd name="connsiteX1" fmla="*/ 461194 w 7164915"/>
              <a:gd name="connsiteY1" fmla="*/ 0 h 2767107"/>
              <a:gd name="connsiteX2" fmla="*/ 1029958 w 7164915"/>
              <a:gd name="connsiteY2" fmla="*/ 0 h 2767107"/>
              <a:gd name="connsiteX3" fmla="*/ 1785997 w 7164915"/>
              <a:gd name="connsiteY3" fmla="*/ 0 h 2767107"/>
              <a:gd name="connsiteX4" fmla="*/ 2417186 w 7164915"/>
              <a:gd name="connsiteY4" fmla="*/ 0 h 2767107"/>
              <a:gd name="connsiteX5" fmla="*/ 3048375 w 7164915"/>
              <a:gd name="connsiteY5" fmla="*/ 0 h 2767107"/>
              <a:gd name="connsiteX6" fmla="*/ 3679563 w 7164915"/>
              <a:gd name="connsiteY6" fmla="*/ 0 h 2767107"/>
              <a:gd name="connsiteX7" fmla="*/ 4248327 w 7164915"/>
              <a:gd name="connsiteY7" fmla="*/ 0 h 2767107"/>
              <a:gd name="connsiteX8" fmla="*/ 4817091 w 7164915"/>
              <a:gd name="connsiteY8" fmla="*/ 0 h 2767107"/>
              <a:gd name="connsiteX9" fmla="*/ 5510705 w 7164915"/>
              <a:gd name="connsiteY9" fmla="*/ 0 h 2767107"/>
              <a:gd name="connsiteX10" fmla="*/ 6703721 w 7164915"/>
              <a:gd name="connsiteY10" fmla="*/ 0 h 2767107"/>
              <a:gd name="connsiteX11" fmla="*/ 7164915 w 7164915"/>
              <a:gd name="connsiteY11" fmla="*/ 461194 h 2767107"/>
              <a:gd name="connsiteX12" fmla="*/ 7164915 w 7164915"/>
              <a:gd name="connsiteY12" fmla="*/ 1039206 h 2767107"/>
              <a:gd name="connsiteX13" fmla="*/ 7164915 w 7164915"/>
              <a:gd name="connsiteY13" fmla="*/ 1617218 h 2767107"/>
              <a:gd name="connsiteX14" fmla="*/ 7164915 w 7164915"/>
              <a:gd name="connsiteY14" fmla="*/ 2305913 h 2767107"/>
              <a:gd name="connsiteX15" fmla="*/ 6703721 w 7164915"/>
              <a:gd name="connsiteY15" fmla="*/ 2767107 h 2767107"/>
              <a:gd name="connsiteX16" fmla="*/ 6134957 w 7164915"/>
              <a:gd name="connsiteY16" fmla="*/ 2767107 h 2767107"/>
              <a:gd name="connsiteX17" fmla="*/ 5316493 w 7164915"/>
              <a:gd name="connsiteY17" fmla="*/ 2767107 h 2767107"/>
              <a:gd name="connsiteX18" fmla="*/ 4622879 w 7164915"/>
              <a:gd name="connsiteY18" fmla="*/ 2767107 h 2767107"/>
              <a:gd name="connsiteX19" fmla="*/ 4054115 w 7164915"/>
              <a:gd name="connsiteY19" fmla="*/ 2767107 h 2767107"/>
              <a:gd name="connsiteX20" fmla="*/ 3235650 w 7164915"/>
              <a:gd name="connsiteY20" fmla="*/ 2767107 h 2767107"/>
              <a:gd name="connsiteX21" fmla="*/ 2417186 w 7164915"/>
              <a:gd name="connsiteY21" fmla="*/ 2767107 h 2767107"/>
              <a:gd name="connsiteX22" fmla="*/ 1598721 w 7164915"/>
              <a:gd name="connsiteY22" fmla="*/ 2767107 h 2767107"/>
              <a:gd name="connsiteX23" fmla="*/ 461194 w 7164915"/>
              <a:gd name="connsiteY23" fmla="*/ 2767107 h 2767107"/>
              <a:gd name="connsiteX24" fmla="*/ 0 w 7164915"/>
              <a:gd name="connsiteY24" fmla="*/ 2305913 h 2767107"/>
              <a:gd name="connsiteX25" fmla="*/ 0 w 7164915"/>
              <a:gd name="connsiteY25" fmla="*/ 1709454 h 2767107"/>
              <a:gd name="connsiteX26" fmla="*/ 0 w 7164915"/>
              <a:gd name="connsiteY26" fmla="*/ 1057653 h 2767107"/>
              <a:gd name="connsiteX27" fmla="*/ 0 w 7164915"/>
              <a:gd name="connsiteY27" fmla="*/ 461194 h 276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64915" h="2767107" fill="none" extrusionOk="0">
                <a:moveTo>
                  <a:pt x="0" y="461194"/>
                </a:moveTo>
                <a:cubicBezTo>
                  <a:pt x="16345" y="207419"/>
                  <a:pt x="215559" y="-20751"/>
                  <a:pt x="461194" y="0"/>
                </a:cubicBezTo>
                <a:cubicBezTo>
                  <a:pt x="626546" y="1648"/>
                  <a:pt x="844708" y="7866"/>
                  <a:pt x="1029958" y="0"/>
                </a:cubicBezTo>
                <a:cubicBezTo>
                  <a:pt x="1215208" y="-7866"/>
                  <a:pt x="1439457" y="-1579"/>
                  <a:pt x="1785997" y="0"/>
                </a:cubicBezTo>
                <a:cubicBezTo>
                  <a:pt x="2132537" y="1579"/>
                  <a:pt x="2234113" y="-120"/>
                  <a:pt x="2417186" y="0"/>
                </a:cubicBezTo>
                <a:cubicBezTo>
                  <a:pt x="2600259" y="120"/>
                  <a:pt x="2739024" y="28033"/>
                  <a:pt x="3048375" y="0"/>
                </a:cubicBezTo>
                <a:cubicBezTo>
                  <a:pt x="3357726" y="-28033"/>
                  <a:pt x="3486598" y="14288"/>
                  <a:pt x="3679563" y="0"/>
                </a:cubicBezTo>
                <a:cubicBezTo>
                  <a:pt x="3872528" y="-14288"/>
                  <a:pt x="4036517" y="15434"/>
                  <a:pt x="4248327" y="0"/>
                </a:cubicBezTo>
                <a:cubicBezTo>
                  <a:pt x="4460137" y="-15434"/>
                  <a:pt x="4552892" y="-12627"/>
                  <a:pt x="4817091" y="0"/>
                </a:cubicBezTo>
                <a:cubicBezTo>
                  <a:pt x="5081290" y="12627"/>
                  <a:pt x="5300866" y="20241"/>
                  <a:pt x="5510705" y="0"/>
                </a:cubicBezTo>
                <a:cubicBezTo>
                  <a:pt x="5720544" y="-20241"/>
                  <a:pt x="6418726" y="24312"/>
                  <a:pt x="6703721" y="0"/>
                </a:cubicBezTo>
                <a:cubicBezTo>
                  <a:pt x="6942163" y="-36595"/>
                  <a:pt x="7184974" y="226318"/>
                  <a:pt x="7164915" y="461194"/>
                </a:cubicBezTo>
                <a:cubicBezTo>
                  <a:pt x="7176257" y="698640"/>
                  <a:pt x="7149314" y="807184"/>
                  <a:pt x="7164915" y="1039206"/>
                </a:cubicBezTo>
                <a:cubicBezTo>
                  <a:pt x="7180516" y="1271228"/>
                  <a:pt x="7153892" y="1501313"/>
                  <a:pt x="7164915" y="1617218"/>
                </a:cubicBezTo>
                <a:cubicBezTo>
                  <a:pt x="7175938" y="1733123"/>
                  <a:pt x="7174491" y="2108778"/>
                  <a:pt x="7164915" y="2305913"/>
                </a:cubicBezTo>
                <a:cubicBezTo>
                  <a:pt x="7147261" y="2520404"/>
                  <a:pt x="6937470" y="2776141"/>
                  <a:pt x="6703721" y="2767107"/>
                </a:cubicBezTo>
                <a:cubicBezTo>
                  <a:pt x="6587102" y="2778839"/>
                  <a:pt x="6252311" y="2788737"/>
                  <a:pt x="6134957" y="2767107"/>
                </a:cubicBezTo>
                <a:cubicBezTo>
                  <a:pt x="6017603" y="2745477"/>
                  <a:pt x="5505046" y="2792756"/>
                  <a:pt x="5316493" y="2767107"/>
                </a:cubicBezTo>
                <a:cubicBezTo>
                  <a:pt x="5127940" y="2741458"/>
                  <a:pt x="4940655" y="2761750"/>
                  <a:pt x="4622879" y="2767107"/>
                </a:cubicBezTo>
                <a:cubicBezTo>
                  <a:pt x="4305103" y="2772464"/>
                  <a:pt x="4325537" y="2793879"/>
                  <a:pt x="4054115" y="2767107"/>
                </a:cubicBezTo>
                <a:cubicBezTo>
                  <a:pt x="3782693" y="2740335"/>
                  <a:pt x="3639236" y="2796624"/>
                  <a:pt x="3235650" y="2767107"/>
                </a:cubicBezTo>
                <a:cubicBezTo>
                  <a:pt x="2832064" y="2737590"/>
                  <a:pt x="2581853" y="2774653"/>
                  <a:pt x="2417186" y="2767107"/>
                </a:cubicBezTo>
                <a:cubicBezTo>
                  <a:pt x="2252519" y="2759561"/>
                  <a:pt x="1837775" y="2763635"/>
                  <a:pt x="1598721" y="2767107"/>
                </a:cubicBezTo>
                <a:cubicBezTo>
                  <a:pt x="1359667" y="2770579"/>
                  <a:pt x="879161" y="2757900"/>
                  <a:pt x="461194" y="2767107"/>
                </a:cubicBezTo>
                <a:cubicBezTo>
                  <a:pt x="213818" y="2761699"/>
                  <a:pt x="-28876" y="2548786"/>
                  <a:pt x="0" y="2305913"/>
                </a:cubicBezTo>
                <a:cubicBezTo>
                  <a:pt x="-28523" y="2175063"/>
                  <a:pt x="28751" y="1915537"/>
                  <a:pt x="0" y="1709454"/>
                </a:cubicBezTo>
                <a:cubicBezTo>
                  <a:pt x="-28751" y="1503371"/>
                  <a:pt x="-7732" y="1217845"/>
                  <a:pt x="0" y="1057653"/>
                </a:cubicBezTo>
                <a:cubicBezTo>
                  <a:pt x="7732" y="897461"/>
                  <a:pt x="13005" y="716003"/>
                  <a:pt x="0" y="461194"/>
                </a:cubicBezTo>
                <a:close/>
              </a:path>
              <a:path w="7164915" h="2767107" stroke="0" extrusionOk="0">
                <a:moveTo>
                  <a:pt x="0" y="461194"/>
                </a:moveTo>
                <a:cubicBezTo>
                  <a:pt x="-5266" y="208872"/>
                  <a:pt x="233698" y="21107"/>
                  <a:pt x="461194" y="0"/>
                </a:cubicBezTo>
                <a:cubicBezTo>
                  <a:pt x="838098" y="34442"/>
                  <a:pt x="1014830" y="-32672"/>
                  <a:pt x="1217233" y="0"/>
                </a:cubicBezTo>
                <a:cubicBezTo>
                  <a:pt x="1419636" y="32672"/>
                  <a:pt x="1582979" y="-6441"/>
                  <a:pt x="1848422" y="0"/>
                </a:cubicBezTo>
                <a:cubicBezTo>
                  <a:pt x="2113865" y="6441"/>
                  <a:pt x="2266591" y="-20601"/>
                  <a:pt x="2417186" y="0"/>
                </a:cubicBezTo>
                <a:cubicBezTo>
                  <a:pt x="2567781" y="20601"/>
                  <a:pt x="2846979" y="-20851"/>
                  <a:pt x="2985949" y="0"/>
                </a:cubicBezTo>
                <a:cubicBezTo>
                  <a:pt x="3124919" y="20851"/>
                  <a:pt x="3517781" y="1079"/>
                  <a:pt x="3741989" y="0"/>
                </a:cubicBezTo>
                <a:cubicBezTo>
                  <a:pt x="3966197" y="-1079"/>
                  <a:pt x="4068867" y="-12302"/>
                  <a:pt x="4373178" y="0"/>
                </a:cubicBezTo>
                <a:cubicBezTo>
                  <a:pt x="4677489" y="12302"/>
                  <a:pt x="4660545" y="10347"/>
                  <a:pt x="4879516" y="0"/>
                </a:cubicBezTo>
                <a:cubicBezTo>
                  <a:pt x="5098487" y="-10347"/>
                  <a:pt x="5230520" y="-1503"/>
                  <a:pt x="5510705" y="0"/>
                </a:cubicBezTo>
                <a:cubicBezTo>
                  <a:pt x="5790890" y="1503"/>
                  <a:pt x="5936198" y="24985"/>
                  <a:pt x="6079468" y="0"/>
                </a:cubicBezTo>
                <a:cubicBezTo>
                  <a:pt x="6222738" y="-24985"/>
                  <a:pt x="6546567" y="-6425"/>
                  <a:pt x="6703721" y="0"/>
                </a:cubicBezTo>
                <a:cubicBezTo>
                  <a:pt x="7016836" y="-6062"/>
                  <a:pt x="7187756" y="221167"/>
                  <a:pt x="7164915" y="461194"/>
                </a:cubicBezTo>
                <a:cubicBezTo>
                  <a:pt x="7138076" y="677312"/>
                  <a:pt x="7134610" y="852623"/>
                  <a:pt x="7164915" y="1094548"/>
                </a:cubicBezTo>
                <a:cubicBezTo>
                  <a:pt x="7195220" y="1336473"/>
                  <a:pt x="7152825" y="1378116"/>
                  <a:pt x="7164915" y="1654112"/>
                </a:cubicBezTo>
                <a:cubicBezTo>
                  <a:pt x="7177005" y="1930108"/>
                  <a:pt x="7187099" y="2161340"/>
                  <a:pt x="7164915" y="2305913"/>
                </a:cubicBezTo>
                <a:cubicBezTo>
                  <a:pt x="7197876" y="2521495"/>
                  <a:pt x="6950039" y="2792271"/>
                  <a:pt x="6703721" y="2767107"/>
                </a:cubicBezTo>
                <a:cubicBezTo>
                  <a:pt x="6530494" y="2741101"/>
                  <a:pt x="6325421" y="2778985"/>
                  <a:pt x="6134957" y="2767107"/>
                </a:cubicBezTo>
                <a:cubicBezTo>
                  <a:pt x="5944493" y="2755229"/>
                  <a:pt x="5630093" y="2757171"/>
                  <a:pt x="5316493" y="2767107"/>
                </a:cubicBezTo>
                <a:cubicBezTo>
                  <a:pt x="5002893" y="2777043"/>
                  <a:pt x="4934623" y="2786565"/>
                  <a:pt x="4622879" y="2767107"/>
                </a:cubicBezTo>
                <a:cubicBezTo>
                  <a:pt x="4311135" y="2747649"/>
                  <a:pt x="4124292" y="2796637"/>
                  <a:pt x="3929265" y="2767107"/>
                </a:cubicBezTo>
                <a:cubicBezTo>
                  <a:pt x="3734238" y="2737577"/>
                  <a:pt x="3583689" y="2766683"/>
                  <a:pt x="3360501" y="2767107"/>
                </a:cubicBezTo>
                <a:cubicBezTo>
                  <a:pt x="3137313" y="2767531"/>
                  <a:pt x="2868964" y="2748780"/>
                  <a:pt x="2542036" y="2767107"/>
                </a:cubicBezTo>
                <a:cubicBezTo>
                  <a:pt x="2215109" y="2785434"/>
                  <a:pt x="2119654" y="2798415"/>
                  <a:pt x="1723572" y="2767107"/>
                </a:cubicBezTo>
                <a:cubicBezTo>
                  <a:pt x="1327490" y="2735799"/>
                  <a:pt x="1362409" y="2752376"/>
                  <a:pt x="1217233" y="2767107"/>
                </a:cubicBezTo>
                <a:cubicBezTo>
                  <a:pt x="1072057" y="2781838"/>
                  <a:pt x="620551" y="2750257"/>
                  <a:pt x="461194" y="2767107"/>
                </a:cubicBezTo>
                <a:cubicBezTo>
                  <a:pt x="166516" y="2767852"/>
                  <a:pt x="6981" y="2532845"/>
                  <a:pt x="0" y="2305913"/>
                </a:cubicBezTo>
                <a:cubicBezTo>
                  <a:pt x="-29413" y="2182206"/>
                  <a:pt x="27578" y="1890906"/>
                  <a:pt x="0" y="1709454"/>
                </a:cubicBezTo>
                <a:cubicBezTo>
                  <a:pt x="-27578" y="1528002"/>
                  <a:pt x="27073" y="1361457"/>
                  <a:pt x="0" y="1057653"/>
                </a:cubicBezTo>
                <a:cubicBezTo>
                  <a:pt x="-27073" y="753849"/>
                  <a:pt x="-5036" y="741507"/>
                  <a:pt x="0" y="461194"/>
                </a:cubicBezTo>
                <a:close/>
              </a:path>
            </a:pathLst>
          </a:custGeom>
          <a:solidFill>
            <a:schemeClr val="bg1"/>
          </a:solidFill>
          <a:ln w="57150">
            <a:solidFill>
              <a:schemeClr val="tx1"/>
            </a:solidFill>
            <a:extLst>
              <a:ext uri="{C807C97D-BFC1-408E-A445-0C87EB9F89A2}">
                <ask:lineSketchStyleProps xmlns:ask="http://schemas.microsoft.com/office/drawing/2018/sketchyshapes" sd="3225696139">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US" altLang="zh-CN" sz="6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9Slide05 SVNClementine" panose="020F0502020204030203" pitchFamily="34" charset="0"/>
                <a:ea typeface="微软雅黑" panose="020B0503020204020204" pitchFamily="34" charset="-122"/>
              </a:rPr>
              <a:t>NHẬN BIẾT TÁC DỤNG CỦA CÂU CẢM</a:t>
            </a:r>
            <a:endParaRPr lang="en-US" altLang="zh-CN" sz="7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9Slide05 SVNClementine" panose="020F0502020204030203" pitchFamily="34" charset="0"/>
              <a:ea typeface="微软雅黑" panose="020B0503020204020204" pitchFamily="34" charset="-122"/>
            </a:endParaRPr>
          </a:p>
        </p:txBody>
      </p:sp>
      <p:pic>
        <p:nvPicPr>
          <p:cNvPr id="9" name="Picture 8" descr="A cartoon of a child holding a football ball&#10;&#10;Description automatically generated with low confidence">
            <a:extLst>
              <a:ext uri="{FF2B5EF4-FFF2-40B4-BE49-F238E27FC236}">
                <a16:creationId xmlns:a16="http://schemas.microsoft.com/office/drawing/2014/main" id="{9EF4A6B3-74CA-7FDF-96B0-6BDD3643B1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0013" y="3321196"/>
            <a:ext cx="2038687" cy="2641722"/>
          </a:xfrm>
          <a:prstGeom prst="rect">
            <a:avLst/>
          </a:prstGeom>
          <a:effectLst>
            <a:outerShdw blurRad="76200" dir="13500000" sy="23000" kx="1200000" algn="br" rotWithShape="0">
              <a:prstClr val="black">
                <a:alpha val="20000"/>
              </a:prstClr>
            </a:outerShdw>
          </a:effectLst>
        </p:spPr>
      </p:pic>
      <p:pic>
        <p:nvPicPr>
          <p:cNvPr id="8" name="Picture 7">
            <a:extLst>
              <a:ext uri="{FF2B5EF4-FFF2-40B4-BE49-F238E27FC236}">
                <a16:creationId xmlns:a16="http://schemas.microsoft.com/office/drawing/2014/main" id="{A8C7BA5D-1716-0692-9646-2A367FD04308}"/>
              </a:ext>
            </a:extLst>
          </p:cNvPr>
          <p:cNvPicPr>
            <a:picLocks noChangeAspect="1"/>
          </p:cNvPicPr>
          <p:nvPr/>
        </p:nvPicPr>
        <p:blipFill>
          <a:blip r:embed="rId7"/>
          <a:stretch>
            <a:fillRect/>
          </a:stretch>
        </p:blipFill>
        <p:spPr>
          <a:xfrm>
            <a:off x="9141598" y="2052835"/>
            <a:ext cx="1268361" cy="1268361"/>
          </a:xfrm>
          <a:prstGeom prst="rect">
            <a:avLst/>
          </a:prstGeom>
        </p:spPr>
      </p:pic>
    </p:spTree>
    <p:extLst>
      <p:ext uri="{BB962C8B-B14F-4D97-AF65-F5344CB8AC3E}">
        <p14:creationId xmlns:p14="http://schemas.microsoft.com/office/powerpoint/2010/main" val="369915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 stadium&#10;&#10;Description automatically generated">
            <a:extLst>
              <a:ext uri="{FF2B5EF4-FFF2-40B4-BE49-F238E27FC236}">
                <a16:creationId xmlns:a16="http://schemas.microsoft.com/office/drawing/2014/main" id="{CB795B89-205A-79B3-1716-E9B208E9F9CF}"/>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0F7DA63B-C716-BAFE-50EA-B75408294C74}"/>
              </a:ext>
            </a:extLst>
          </p:cNvPr>
          <p:cNvSpPr/>
          <p:nvPr/>
        </p:nvSpPr>
        <p:spPr>
          <a:xfrm>
            <a:off x="172996" y="336755"/>
            <a:ext cx="11862486" cy="6184490"/>
          </a:xfrm>
          <a:prstGeom prst="roundRect">
            <a:avLst>
              <a:gd name="adj" fmla="val 13010"/>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0" fontAlgn="t">
              <a:lnSpc>
                <a:spcPct val="130000"/>
              </a:lnSpc>
            </a:pPr>
            <a:r>
              <a:rPr lang="en-US" sz="3600" b="1" dirty="0" err="1">
                <a:solidFill>
                  <a:srgbClr val="C00000"/>
                </a:solidFill>
                <a:effectLst/>
                <a:latin typeface="Calibri" panose="020F0502020204030204" pitchFamily="34" charset="0"/>
                <a:cs typeface="Calibri" panose="020F0502020204030204" pitchFamily="34" charset="0"/>
              </a:rPr>
              <a:t>Nói</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về</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việc</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luyện</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tập</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thể</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thao</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của</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em</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theo</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gợi</a:t>
            </a:r>
            <a:r>
              <a:rPr lang="en-US" sz="3600" b="1" dirty="0">
                <a:solidFill>
                  <a:srgbClr val="C00000"/>
                </a:solidFill>
                <a:effectLst/>
                <a:latin typeface="Calibri" panose="020F0502020204030204" pitchFamily="34" charset="0"/>
                <a:cs typeface="Calibri" panose="020F0502020204030204" pitchFamily="34" charset="0"/>
              </a:rPr>
              <a:t> ý: </a:t>
            </a:r>
          </a:p>
        </p:txBody>
      </p:sp>
      <p:sp>
        <p:nvSpPr>
          <p:cNvPr id="7" name="Rectangle: Rounded Corners 6">
            <a:extLst>
              <a:ext uri="{FF2B5EF4-FFF2-40B4-BE49-F238E27FC236}">
                <a16:creationId xmlns:a16="http://schemas.microsoft.com/office/drawing/2014/main" id="{BB6DD67B-C538-DF7B-58A0-8A723C064E80}"/>
              </a:ext>
            </a:extLst>
          </p:cNvPr>
          <p:cNvSpPr/>
          <p:nvPr/>
        </p:nvSpPr>
        <p:spPr>
          <a:xfrm>
            <a:off x="794280" y="1742301"/>
            <a:ext cx="10603440" cy="4275437"/>
          </a:xfrm>
          <a:custGeom>
            <a:avLst/>
            <a:gdLst>
              <a:gd name="connsiteX0" fmla="*/ 0 w 10603440"/>
              <a:gd name="connsiteY0" fmla="*/ 712587 h 4275437"/>
              <a:gd name="connsiteX1" fmla="*/ 712587 w 10603440"/>
              <a:gd name="connsiteY1" fmla="*/ 0 h 4275437"/>
              <a:gd name="connsiteX2" fmla="*/ 1368177 w 10603440"/>
              <a:gd name="connsiteY2" fmla="*/ 0 h 4275437"/>
              <a:gd name="connsiteX3" fmla="*/ 2115551 w 10603440"/>
              <a:gd name="connsiteY3" fmla="*/ 0 h 4275437"/>
              <a:gd name="connsiteX4" fmla="*/ 2587576 w 10603440"/>
              <a:gd name="connsiteY4" fmla="*/ 0 h 4275437"/>
              <a:gd name="connsiteX5" fmla="*/ 3151383 w 10603440"/>
              <a:gd name="connsiteY5" fmla="*/ 0 h 4275437"/>
              <a:gd name="connsiteX6" fmla="*/ 3898756 w 10603440"/>
              <a:gd name="connsiteY6" fmla="*/ 0 h 4275437"/>
              <a:gd name="connsiteX7" fmla="*/ 4554347 w 10603440"/>
              <a:gd name="connsiteY7" fmla="*/ 0 h 4275437"/>
              <a:gd name="connsiteX8" fmla="*/ 5026372 w 10603440"/>
              <a:gd name="connsiteY8" fmla="*/ 0 h 4275437"/>
              <a:gd name="connsiteX9" fmla="*/ 5590180 w 10603440"/>
              <a:gd name="connsiteY9" fmla="*/ 0 h 4275437"/>
              <a:gd name="connsiteX10" fmla="*/ 6429336 w 10603440"/>
              <a:gd name="connsiteY10" fmla="*/ 0 h 4275437"/>
              <a:gd name="connsiteX11" fmla="*/ 7268491 w 10603440"/>
              <a:gd name="connsiteY11" fmla="*/ 0 h 4275437"/>
              <a:gd name="connsiteX12" fmla="*/ 8107647 w 10603440"/>
              <a:gd name="connsiteY12" fmla="*/ 0 h 4275437"/>
              <a:gd name="connsiteX13" fmla="*/ 8487889 w 10603440"/>
              <a:gd name="connsiteY13" fmla="*/ 0 h 4275437"/>
              <a:gd name="connsiteX14" fmla="*/ 9051697 w 10603440"/>
              <a:gd name="connsiteY14" fmla="*/ 0 h 4275437"/>
              <a:gd name="connsiteX15" fmla="*/ 9890853 w 10603440"/>
              <a:gd name="connsiteY15" fmla="*/ 0 h 4275437"/>
              <a:gd name="connsiteX16" fmla="*/ 10603440 w 10603440"/>
              <a:gd name="connsiteY16" fmla="*/ 712587 h 4275437"/>
              <a:gd name="connsiteX17" fmla="*/ 10603440 w 10603440"/>
              <a:gd name="connsiteY17" fmla="*/ 1282640 h 4275437"/>
              <a:gd name="connsiteX18" fmla="*/ 10603440 w 10603440"/>
              <a:gd name="connsiteY18" fmla="*/ 1909697 h 4275437"/>
              <a:gd name="connsiteX19" fmla="*/ 10603440 w 10603440"/>
              <a:gd name="connsiteY19" fmla="*/ 2479750 h 4275437"/>
              <a:gd name="connsiteX20" fmla="*/ 10603440 w 10603440"/>
              <a:gd name="connsiteY20" fmla="*/ 3562850 h 4275437"/>
              <a:gd name="connsiteX21" fmla="*/ 9890853 w 10603440"/>
              <a:gd name="connsiteY21" fmla="*/ 4275437 h 4275437"/>
              <a:gd name="connsiteX22" fmla="*/ 9235263 w 10603440"/>
              <a:gd name="connsiteY22" fmla="*/ 4275437 h 4275437"/>
              <a:gd name="connsiteX23" fmla="*/ 8671455 w 10603440"/>
              <a:gd name="connsiteY23" fmla="*/ 4275437 h 4275437"/>
              <a:gd name="connsiteX24" fmla="*/ 8107647 w 10603440"/>
              <a:gd name="connsiteY24" fmla="*/ 4275437 h 4275437"/>
              <a:gd name="connsiteX25" fmla="*/ 7543839 w 10603440"/>
              <a:gd name="connsiteY25" fmla="*/ 4275437 h 4275437"/>
              <a:gd name="connsiteX26" fmla="*/ 6980031 w 10603440"/>
              <a:gd name="connsiteY26" fmla="*/ 4275437 h 4275437"/>
              <a:gd name="connsiteX27" fmla="*/ 6140876 w 10603440"/>
              <a:gd name="connsiteY27" fmla="*/ 4275437 h 4275437"/>
              <a:gd name="connsiteX28" fmla="*/ 5668851 w 10603440"/>
              <a:gd name="connsiteY28" fmla="*/ 4275437 h 4275437"/>
              <a:gd name="connsiteX29" fmla="*/ 4829695 w 10603440"/>
              <a:gd name="connsiteY29" fmla="*/ 4275437 h 4275437"/>
              <a:gd name="connsiteX30" fmla="*/ 4449452 w 10603440"/>
              <a:gd name="connsiteY30" fmla="*/ 4275437 h 4275437"/>
              <a:gd name="connsiteX31" fmla="*/ 3793862 w 10603440"/>
              <a:gd name="connsiteY31" fmla="*/ 4275437 h 4275437"/>
              <a:gd name="connsiteX32" fmla="*/ 3321837 w 10603440"/>
              <a:gd name="connsiteY32" fmla="*/ 4275437 h 4275437"/>
              <a:gd name="connsiteX33" fmla="*/ 2482681 w 10603440"/>
              <a:gd name="connsiteY33" fmla="*/ 4275437 h 4275437"/>
              <a:gd name="connsiteX34" fmla="*/ 2102439 w 10603440"/>
              <a:gd name="connsiteY34" fmla="*/ 4275437 h 4275437"/>
              <a:gd name="connsiteX35" fmla="*/ 1538631 w 10603440"/>
              <a:gd name="connsiteY35" fmla="*/ 4275437 h 4275437"/>
              <a:gd name="connsiteX36" fmla="*/ 712587 w 10603440"/>
              <a:gd name="connsiteY36" fmla="*/ 4275437 h 4275437"/>
              <a:gd name="connsiteX37" fmla="*/ 0 w 10603440"/>
              <a:gd name="connsiteY37" fmla="*/ 3562850 h 4275437"/>
              <a:gd name="connsiteX38" fmla="*/ 0 w 10603440"/>
              <a:gd name="connsiteY38" fmla="*/ 3078305 h 4275437"/>
              <a:gd name="connsiteX39" fmla="*/ 0 w 10603440"/>
              <a:gd name="connsiteY39" fmla="*/ 2451247 h 4275437"/>
              <a:gd name="connsiteX40" fmla="*/ 0 w 10603440"/>
              <a:gd name="connsiteY40" fmla="*/ 1852692 h 4275437"/>
              <a:gd name="connsiteX41" fmla="*/ 0 w 10603440"/>
              <a:gd name="connsiteY41" fmla="*/ 1282640 h 4275437"/>
              <a:gd name="connsiteX42" fmla="*/ 0 w 10603440"/>
              <a:gd name="connsiteY42" fmla="*/ 712587 h 427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03440" h="4275437" fill="none" extrusionOk="0">
                <a:moveTo>
                  <a:pt x="0" y="712587"/>
                </a:moveTo>
                <a:cubicBezTo>
                  <a:pt x="-20357" y="375827"/>
                  <a:pt x="310869" y="14129"/>
                  <a:pt x="712587" y="0"/>
                </a:cubicBezTo>
                <a:cubicBezTo>
                  <a:pt x="845657" y="30625"/>
                  <a:pt x="1116839" y="-1747"/>
                  <a:pt x="1368177" y="0"/>
                </a:cubicBezTo>
                <a:cubicBezTo>
                  <a:pt x="1619515" y="1747"/>
                  <a:pt x="1782400" y="17594"/>
                  <a:pt x="2115551" y="0"/>
                </a:cubicBezTo>
                <a:cubicBezTo>
                  <a:pt x="2448702" y="-17594"/>
                  <a:pt x="2454436" y="9715"/>
                  <a:pt x="2587576" y="0"/>
                </a:cubicBezTo>
                <a:cubicBezTo>
                  <a:pt x="2720717" y="-9715"/>
                  <a:pt x="3014390" y="-12830"/>
                  <a:pt x="3151383" y="0"/>
                </a:cubicBezTo>
                <a:cubicBezTo>
                  <a:pt x="3288376" y="12830"/>
                  <a:pt x="3619617" y="15569"/>
                  <a:pt x="3898756" y="0"/>
                </a:cubicBezTo>
                <a:cubicBezTo>
                  <a:pt x="4177895" y="-15569"/>
                  <a:pt x="4302646" y="24009"/>
                  <a:pt x="4554347" y="0"/>
                </a:cubicBezTo>
                <a:cubicBezTo>
                  <a:pt x="4806048" y="-24009"/>
                  <a:pt x="4891669" y="-16445"/>
                  <a:pt x="5026372" y="0"/>
                </a:cubicBezTo>
                <a:cubicBezTo>
                  <a:pt x="5161075" y="16445"/>
                  <a:pt x="5455569" y="10853"/>
                  <a:pt x="5590180" y="0"/>
                </a:cubicBezTo>
                <a:cubicBezTo>
                  <a:pt x="5724791" y="-10853"/>
                  <a:pt x="6210426" y="-6550"/>
                  <a:pt x="6429336" y="0"/>
                </a:cubicBezTo>
                <a:cubicBezTo>
                  <a:pt x="6648246" y="6550"/>
                  <a:pt x="7068265" y="-25302"/>
                  <a:pt x="7268491" y="0"/>
                </a:cubicBezTo>
                <a:cubicBezTo>
                  <a:pt x="7468718" y="25302"/>
                  <a:pt x="7916785" y="21678"/>
                  <a:pt x="8107647" y="0"/>
                </a:cubicBezTo>
                <a:cubicBezTo>
                  <a:pt x="8298509" y="-21678"/>
                  <a:pt x="8361454" y="14489"/>
                  <a:pt x="8487889" y="0"/>
                </a:cubicBezTo>
                <a:cubicBezTo>
                  <a:pt x="8614324" y="-14489"/>
                  <a:pt x="8777313" y="-905"/>
                  <a:pt x="9051697" y="0"/>
                </a:cubicBezTo>
                <a:cubicBezTo>
                  <a:pt x="9326081" y="905"/>
                  <a:pt x="9606228" y="-28160"/>
                  <a:pt x="9890853" y="0"/>
                </a:cubicBezTo>
                <a:cubicBezTo>
                  <a:pt x="10212025" y="38624"/>
                  <a:pt x="10598171" y="301756"/>
                  <a:pt x="10603440" y="712587"/>
                </a:cubicBezTo>
                <a:cubicBezTo>
                  <a:pt x="10630444" y="833087"/>
                  <a:pt x="10582847" y="1096991"/>
                  <a:pt x="10603440" y="1282640"/>
                </a:cubicBezTo>
                <a:cubicBezTo>
                  <a:pt x="10624033" y="1468289"/>
                  <a:pt x="10575250" y="1669370"/>
                  <a:pt x="10603440" y="1909697"/>
                </a:cubicBezTo>
                <a:cubicBezTo>
                  <a:pt x="10631630" y="2150024"/>
                  <a:pt x="10608477" y="2242118"/>
                  <a:pt x="10603440" y="2479750"/>
                </a:cubicBezTo>
                <a:cubicBezTo>
                  <a:pt x="10598403" y="2717382"/>
                  <a:pt x="10652659" y="3108259"/>
                  <a:pt x="10603440" y="3562850"/>
                </a:cubicBezTo>
                <a:cubicBezTo>
                  <a:pt x="10623796" y="3967560"/>
                  <a:pt x="10288800" y="4245159"/>
                  <a:pt x="9890853" y="4275437"/>
                </a:cubicBezTo>
                <a:cubicBezTo>
                  <a:pt x="9682223" y="4278652"/>
                  <a:pt x="9527753" y="4280983"/>
                  <a:pt x="9235263" y="4275437"/>
                </a:cubicBezTo>
                <a:cubicBezTo>
                  <a:pt x="8942773" y="4269892"/>
                  <a:pt x="8948645" y="4257740"/>
                  <a:pt x="8671455" y="4275437"/>
                </a:cubicBezTo>
                <a:cubicBezTo>
                  <a:pt x="8394265" y="4293134"/>
                  <a:pt x="8289301" y="4282909"/>
                  <a:pt x="8107647" y="4275437"/>
                </a:cubicBezTo>
                <a:cubicBezTo>
                  <a:pt x="7925993" y="4267965"/>
                  <a:pt x="7713536" y="4252980"/>
                  <a:pt x="7543839" y="4275437"/>
                </a:cubicBezTo>
                <a:cubicBezTo>
                  <a:pt x="7374142" y="4297894"/>
                  <a:pt x="7107939" y="4269446"/>
                  <a:pt x="6980031" y="4275437"/>
                </a:cubicBezTo>
                <a:cubicBezTo>
                  <a:pt x="6852123" y="4281428"/>
                  <a:pt x="6479984" y="4271606"/>
                  <a:pt x="6140876" y="4275437"/>
                </a:cubicBezTo>
                <a:cubicBezTo>
                  <a:pt x="5801769" y="4279268"/>
                  <a:pt x="5863967" y="4281874"/>
                  <a:pt x="5668851" y="4275437"/>
                </a:cubicBezTo>
                <a:cubicBezTo>
                  <a:pt x="5473735" y="4269000"/>
                  <a:pt x="5024985" y="4257359"/>
                  <a:pt x="4829695" y="4275437"/>
                </a:cubicBezTo>
                <a:cubicBezTo>
                  <a:pt x="4634405" y="4293515"/>
                  <a:pt x="4578681" y="4271931"/>
                  <a:pt x="4449452" y="4275437"/>
                </a:cubicBezTo>
                <a:cubicBezTo>
                  <a:pt x="4320223" y="4278943"/>
                  <a:pt x="4094532" y="4260634"/>
                  <a:pt x="3793862" y="4275437"/>
                </a:cubicBezTo>
                <a:cubicBezTo>
                  <a:pt x="3493192" y="4290241"/>
                  <a:pt x="3555433" y="4273572"/>
                  <a:pt x="3321837" y="4275437"/>
                </a:cubicBezTo>
                <a:cubicBezTo>
                  <a:pt x="3088241" y="4277302"/>
                  <a:pt x="2822273" y="4233574"/>
                  <a:pt x="2482681" y="4275437"/>
                </a:cubicBezTo>
                <a:cubicBezTo>
                  <a:pt x="2143089" y="4317300"/>
                  <a:pt x="2257080" y="4257229"/>
                  <a:pt x="2102439" y="4275437"/>
                </a:cubicBezTo>
                <a:cubicBezTo>
                  <a:pt x="1947798" y="4293645"/>
                  <a:pt x="1770205" y="4293546"/>
                  <a:pt x="1538631" y="4275437"/>
                </a:cubicBezTo>
                <a:cubicBezTo>
                  <a:pt x="1307057" y="4257328"/>
                  <a:pt x="920667" y="4273148"/>
                  <a:pt x="712587" y="4275437"/>
                </a:cubicBezTo>
                <a:cubicBezTo>
                  <a:pt x="333549" y="4281036"/>
                  <a:pt x="-8375" y="3941347"/>
                  <a:pt x="0" y="3562850"/>
                </a:cubicBezTo>
                <a:cubicBezTo>
                  <a:pt x="2434" y="3465535"/>
                  <a:pt x="-18207" y="3259238"/>
                  <a:pt x="0" y="3078305"/>
                </a:cubicBezTo>
                <a:cubicBezTo>
                  <a:pt x="18207" y="2897372"/>
                  <a:pt x="-26883" y="2661539"/>
                  <a:pt x="0" y="2451247"/>
                </a:cubicBezTo>
                <a:cubicBezTo>
                  <a:pt x="26883" y="2240955"/>
                  <a:pt x="-14752" y="2123926"/>
                  <a:pt x="0" y="1852692"/>
                </a:cubicBezTo>
                <a:cubicBezTo>
                  <a:pt x="14752" y="1581459"/>
                  <a:pt x="10896" y="1415121"/>
                  <a:pt x="0" y="1282640"/>
                </a:cubicBezTo>
                <a:cubicBezTo>
                  <a:pt x="-10896" y="1150159"/>
                  <a:pt x="21182" y="972949"/>
                  <a:pt x="0" y="712587"/>
                </a:cubicBezTo>
                <a:close/>
              </a:path>
              <a:path w="10603440" h="4275437" stroke="0" extrusionOk="0">
                <a:moveTo>
                  <a:pt x="0" y="712587"/>
                </a:moveTo>
                <a:cubicBezTo>
                  <a:pt x="18526" y="336014"/>
                  <a:pt x="262115" y="22549"/>
                  <a:pt x="712587" y="0"/>
                </a:cubicBezTo>
                <a:cubicBezTo>
                  <a:pt x="853228" y="8772"/>
                  <a:pt x="1006219" y="18033"/>
                  <a:pt x="1092829" y="0"/>
                </a:cubicBezTo>
                <a:cubicBezTo>
                  <a:pt x="1179439" y="-18033"/>
                  <a:pt x="1567730" y="1819"/>
                  <a:pt x="1931985" y="0"/>
                </a:cubicBezTo>
                <a:cubicBezTo>
                  <a:pt x="2296240" y="-1819"/>
                  <a:pt x="2125795" y="4593"/>
                  <a:pt x="2312228" y="0"/>
                </a:cubicBezTo>
                <a:cubicBezTo>
                  <a:pt x="2498661" y="-4593"/>
                  <a:pt x="2620705" y="-50"/>
                  <a:pt x="2876035" y="0"/>
                </a:cubicBezTo>
                <a:cubicBezTo>
                  <a:pt x="3131365" y="50"/>
                  <a:pt x="3138594" y="20151"/>
                  <a:pt x="3348061" y="0"/>
                </a:cubicBezTo>
                <a:cubicBezTo>
                  <a:pt x="3557528" y="-20151"/>
                  <a:pt x="3740113" y="-20017"/>
                  <a:pt x="4003651" y="0"/>
                </a:cubicBezTo>
                <a:cubicBezTo>
                  <a:pt x="4267189" y="20017"/>
                  <a:pt x="4305105" y="-22421"/>
                  <a:pt x="4567459" y="0"/>
                </a:cubicBezTo>
                <a:cubicBezTo>
                  <a:pt x="4829813" y="22421"/>
                  <a:pt x="4844368" y="-18507"/>
                  <a:pt x="5039484" y="0"/>
                </a:cubicBezTo>
                <a:cubicBezTo>
                  <a:pt x="5234601" y="18507"/>
                  <a:pt x="5295472" y="-18056"/>
                  <a:pt x="5419726" y="0"/>
                </a:cubicBezTo>
                <a:cubicBezTo>
                  <a:pt x="5543980" y="18056"/>
                  <a:pt x="5641340" y="8449"/>
                  <a:pt x="5799969" y="0"/>
                </a:cubicBezTo>
                <a:cubicBezTo>
                  <a:pt x="5958598" y="-8449"/>
                  <a:pt x="6410612" y="-41441"/>
                  <a:pt x="6639124" y="0"/>
                </a:cubicBezTo>
                <a:cubicBezTo>
                  <a:pt x="6867636" y="41441"/>
                  <a:pt x="7111241" y="7201"/>
                  <a:pt x="7294715" y="0"/>
                </a:cubicBezTo>
                <a:cubicBezTo>
                  <a:pt x="7478189" y="-7201"/>
                  <a:pt x="7784929" y="-18224"/>
                  <a:pt x="8042088" y="0"/>
                </a:cubicBezTo>
                <a:cubicBezTo>
                  <a:pt x="8299247" y="18224"/>
                  <a:pt x="8279222" y="16287"/>
                  <a:pt x="8422330" y="0"/>
                </a:cubicBezTo>
                <a:cubicBezTo>
                  <a:pt x="8565438" y="-16287"/>
                  <a:pt x="8756681" y="-3073"/>
                  <a:pt x="8894356" y="0"/>
                </a:cubicBezTo>
                <a:cubicBezTo>
                  <a:pt x="9032031" y="3073"/>
                  <a:pt x="9420936" y="26819"/>
                  <a:pt x="9890853" y="0"/>
                </a:cubicBezTo>
                <a:cubicBezTo>
                  <a:pt x="10236442" y="24496"/>
                  <a:pt x="10629733" y="240081"/>
                  <a:pt x="10603440" y="712587"/>
                </a:cubicBezTo>
                <a:cubicBezTo>
                  <a:pt x="10591921" y="873237"/>
                  <a:pt x="10587976" y="975664"/>
                  <a:pt x="10603440" y="1225634"/>
                </a:cubicBezTo>
                <a:cubicBezTo>
                  <a:pt x="10618904" y="1475604"/>
                  <a:pt x="10583265" y="1717788"/>
                  <a:pt x="10603440" y="1852692"/>
                </a:cubicBezTo>
                <a:cubicBezTo>
                  <a:pt x="10623615" y="1987596"/>
                  <a:pt x="10619459" y="2266543"/>
                  <a:pt x="10603440" y="2451247"/>
                </a:cubicBezTo>
                <a:cubicBezTo>
                  <a:pt x="10587421" y="2635951"/>
                  <a:pt x="10618138" y="2718112"/>
                  <a:pt x="10603440" y="2935792"/>
                </a:cubicBezTo>
                <a:cubicBezTo>
                  <a:pt x="10588742" y="3153473"/>
                  <a:pt x="10585896" y="3362111"/>
                  <a:pt x="10603440" y="3562850"/>
                </a:cubicBezTo>
                <a:cubicBezTo>
                  <a:pt x="10576392" y="4013737"/>
                  <a:pt x="10254442" y="4285111"/>
                  <a:pt x="9890853" y="4275437"/>
                </a:cubicBezTo>
                <a:cubicBezTo>
                  <a:pt x="9661416" y="4278313"/>
                  <a:pt x="9524773" y="4250306"/>
                  <a:pt x="9235263" y="4275437"/>
                </a:cubicBezTo>
                <a:cubicBezTo>
                  <a:pt x="8945753" y="4300569"/>
                  <a:pt x="8746080" y="4294970"/>
                  <a:pt x="8396107" y="4275437"/>
                </a:cubicBezTo>
                <a:cubicBezTo>
                  <a:pt x="8046134" y="4255904"/>
                  <a:pt x="8032627" y="4278388"/>
                  <a:pt x="7832299" y="4275437"/>
                </a:cubicBezTo>
                <a:cubicBezTo>
                  <a:pt x="7631971" y="4272486"/>
                  <a:pt x="7456817" y="4262223"/>
                  <a:pt x="7360274" y="4275437"/>
                </a:cubicBezTo>
                <a:cubicBezTo>
                  <a:pt x="7263732" y="4288651"/>
                  <a:pt x="7016664" y="4257605"/>
                  <a:pt x="6796466" y="4275437"/>
                </a:cubicBezTo>
                <a:cubicBezTo>
                  <a:pt x="6576268" y="4293269"/>
                  <a:pt x="6474800" y="4281238"/>
                  <a:pt x="6324441" y="4275437"/>
                </a:cubicBezTo>
                <a:cubicBezTo>
                  <a:pt x="6174083" y="4269636"/>
                  <a:pt x="5665526" y="4235633"/>
                  <a:pt x="5485285" y="4275437"/>
                </a:cubicBezTo>
                <a:cubicBezTo>
                  <a:pt x="5305044" y="4315241"/>
                  <a:pt x="5257367" y="4274058"/>
                  <a:pt x="5105043" y="4275437"/>
                </a:cubicBezTo>
                <a:cubicBezTo>
                  <a:pt x="4952719" y="4276816"/>
                  <a:pt x="4799745" y="4286210"/>
                  <a:pt x="4541235" y="4275437"/>
                </a:cubicBezTo>
                <a:cubicBezTo>
                  <a:pt x="4282725" y="4264664"/>
                  <a:pt x="4166102" y="4265087"/>
                  <a:pt x="3977427" y="4275437"/>
                </a:cubicBezTo>
                <a:cubicBezTo>
                  <a:pt x="3788752" y="4285787"/>
                  <a:pt x="3589077" y="4300175"/>
                  <a:pt x="3413620" y="4275437"/>
                </a:cubicBezTo>
                <a:cubicBezTo>
                  <a:pt x="3238163" y="4250699"/>
                  <a:pt x="2985828" y="4275830"/>
                  <a:pt x="2849812" y="4275437"/>
                </a:cubicBezTo>
                <a:cubicBezTo>
                  <a:pt x="2713796" y="4275044"/>
                  <a:pt x="2392578" y="4288775"/>
                  <a:pt x="2194221" y="4275437"/>
                </a:cubicBezTo>
                <a:cubicBezTo>
                  <a:pt x="1995864" y="4262099"/>
                  <a:pt x="1872815" y="4279348"/>
                  <a:pt x="1630414" y="4275437"/>
                </a:cubicBezTo>
                <a:cubicBezTo>
                  <a:pt x="1388013" y="4271526"/>
                  <a:pt x="1096645" y="4249036"/>
                  <a:pt x="712587" y="4275437"/>
                </a:cubicBezTo>
                <a:cubicBezTo>
                  <a:pt x="336970" y="4293499"/>
                  <a:pt x="-71290" y="3973974"/>
                  <a:pt x="0" y="3562850"/>
                </a:cubicBezTo>
                <a:cubicBezTo>
                  <a:pt x="18420" y="3382539"/>
                  <a:pt x="-12579" y="3107475"/>
                  <a:pt x="0" y="2964295"/>
                </a:cubicBezTo>
                <a:cubicBezTo>
                  <a:pt x="12579" y="2821115"/>
                  <a:pt x="-5860" y="2605940"/>
                  <a:pt x="0" y="2479750"/>
                </a:cubicBezTo>
                <a:cubicBezTo>
                  <a:pt x="5860" y="2353561"/>
                  <a:pt x="4732" y="2088994"/>
                  <a:pt x="0" y="1852692"/>
                </a:cubicBezTo>
                <a:cubicBezTo>
                  <a:pt x="-4732" y="1616390"/>
                  <a:pt x="-6444" y="1568047"/>
                  <a:pt x="0" y="1339645"/>
                </a:cubicBezTo>
                <a:cubicBezTo>
                  <a:pt x="6444" y="1111243"/>
                  <a:pt x="-13777" y="846122"/>
                  <a:pt x="0" y="712587"/>
                </a:cubicBezTo>
                <a:close/>
              </a:path>
            </a:pathLst>
          </a:custGeom>
          <a:solidFill>
            <a:srgbClr val="FFFFCC"/>
          </a:solidFill>
          <a:ln w="38100">
            <a:solidFill>
              <a:srgbClr val="002060"/>
            </a:solidFill>
            <a:extLst>
              <a:ext uri="{C807C97D-BFC1-408E-A445-0C87EB9F89A2}">
                <ask:lineSketchStyleProps xmlns:ask="http://schemas.microsoft.com/office/drawing/2018/sketchyshapes" sd="158084737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571500" indent="-571500" algn="just">
              <a:lnSpc>
                <a:spcPct val="150000"/>
              </a:lnSpc>
              <a:buFont typeface="Arial" panose="020B0604020202020204" pitchFamily="34" charset="0"/>
              <a:buChar char="•"/>
            </a:pP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Môn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thể</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thao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đó</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là</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gì</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a:t>
            </a:r>
          </a:p>
          <a:p>
            <a:pPr marL="571500" indent="-571500" algn="just">
              <a:lnSpc>
                <a:spcPct val="150000"/>
              </a:lnSpc>
              <a:buFont typeface="Arial" panose="020B0604020202020204" pitchFamily="34" charset="0"/>
              <a:buChar char="•"/>
            </a:pP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Môn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thể</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thao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đó</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em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tập</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luyện</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ở đâu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và</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khi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nào</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a:t>
            </a:r>
          </a:p>
          <a:p>
            <a:pPr marL="571500" indent="-571500" algn="just">
              <a:lnSpc>
                <a:spcPct val="150000"/>
              </a:lnSpc>
              <a:buFont typeface="Arial" panose="020B0604020202020204" pitchFamily="34" charset="0"/>
              <a:buChar char="•"/>
            </a:pP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Em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tập</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luyện</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môn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thể</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thao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đó</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như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thế</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nào</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nào</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a:t>
            </a:r>
          </a:p>
          <a:p>
            <a:pPr marL="571500" indent="-571500" algn="just">
              <a:lnSpc>
                <a:spcPct val="150000"/>
              </a:lnSpc>
              <a:buFont typeface="Arial" panose="020B0604020202020204" pitchFamily="34" charset="0"/>
              <a:buChar char="•"/>
            </a:pP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Cảm</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xúc</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của</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em khi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luyện</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tập</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thể</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thao.</a:t>
            </a:r>
          </a:p>
        </p:txBody>
      </p:sp>
    </p:spTree>
    <p:extLst>
      <p:ext uri="{BB962C8B-B14F-4D97-AF65-F5344CB8AC3E}">
        <p14:creationId xmlns:p14="http://schemas.microsoft.com/office/powerpoint/2010/main" val="366942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 stadium&#10;&#10;Description automatically generated">
            <a:extLst>
              <a:ext uri="{FF2B5EF4-FFF2-40B4-BE49-F238E27FC236}">
                <a16:creationId xmlns:a16="http://schemas.microsoft.com/office/drawing/2014/main" id="{CB795B89-205A-79B3-1716-E9B208E9F9CF}"/>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0F7DA63B-C716-BAFE-50EA-B75408294C74}"/>
              </a:ext>
            </a:extLst>
          </p:cNvPr>
          <p:cNvSpPr/>
          <p:nvPr/>
        </p:nvSpPr>
        <p:spPr>
          <a:xfrm>
            <a:off x="172996" y="336755"/>
            <a:ext cx="11862486" cy="6184490"/>
          </a:xfrm>
          <a:prstGeom prst="roundRect">
            <a:avLst>
              <a:gd name="adj" fmla="val 13010"/>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0" fontAlgn="t">
              <a:lnSpc>
                <a:spcPct val="130000"/>
              </a:lnSpc>
            </a:pPr>
            <a:r>
              <a:rPr lang="en-US" sz="3600" b="1" dirty="0" err="1">
                <a:solidFill>
                  <a:srgbClr val="C00000"/>
                </a:solidFill>
                <a:effectLst/>
                <a:latin typeface="Calibri" panose="020F0502020204030204" pitchFamily="34" charset="0"/>
                <a:cs typeface="Calibri" panose="020F0502020204030204" pitchFamily="34" charset="0"/>
              </a:rPr>
              <a:t>Nói</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về</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việc</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luyện</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tập</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thể</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thao</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của</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em</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theo</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gợi</a:t>
            </a:r>
            <a:r>
              <a:rPr lang="en-US" sz="3600" b="1" dirty="0">
                <a:solidFill>
                  <a:srgbClr val="C00000"/>
                </a:solidFill>
                <a:effectLst/>
                <a:latin typeface="Calibri" panose="020F0502020204030204" pitchFamily="34" charset="0"/>
                <a:cs typeface="Calibri" panose="020F0502020204030204" pitchFamily="34" charset="0"/>
              </a:rPr>
              <a:t> ý: </a:t>
            </a:r>
          </a:p>
        </p:txBody>
      </p:sp>
      <p:sp>
        <p:nvSpPr>
          <p:cNvPr id="7" name="Rectangle: Rounded Corners 6">
            <a:extLst>
              <a:ext uri="{FF2B5EF4-FFF2-40B4-BE49-F238E27FC236}">
                <a16:creationId xmlns:a16="http://schemas.microsoft.com/office/drawing/2014/main" id="{BB6DD67B-C538-DF7B-58A0-8A723C064E80}"/>
              </a:ext>
            </a:extLst>
          </p:cNvPr>
          <p:cNvSpPr/>
          <p:nvPr/>
        </p:nvSpPr>
        <p:spPr>
          <a:xfrm>
            <a:off x="802519" y="1544595"/>
            <a:ext cx="10603440" cy="4695567"/>
          </a:xfrm>
          <a:custGeom>
            <a:avLst/>
            <a:gdLst>
              <a:gd name="connsiteX0" fmla="*/ 0 w 10603440"/>
              <a:gd name="connsiteY0" fmla="*/ 782610 h 4695567"/>
              <a:gd name="connsiteX1" fmla="*/ 782610 w 10603440"/>
              <a:gd name="connsiteY1" fmla="*/ 0 h 4695567"/>
              <a:gd name="connsiteX2" fmla="*/ 1206711 w 10603440"/>
              <a:gd name="connsiteY2" fmla="*/ 0 h 4695567"/>
              <a:gd name="connsiteX3" fmla="*/ 1992341 w 10603440"/>
              <a:gd name="connsiteY3" fmla="*/ 0 h 4695567"/>
              <a:gd name="connsiteX4" fmla="*/ 2868353 w 10603440"/>
              <a:gd name="connsiteY4" fmla="*/ 0 h 4695567"/>
              <a:gd name="connsiteX5" fmla="*/ 3653983 w 10603440"/>
              <a:gd name="connsiteY5" fmla="*/ 0 h 4695567"/>
              <a:gd name="connsiteX6" fmla="*/ 4168466 w 10603440"/>
              <a:gd name="connsiteY6" fmla="*/ 0 h 4695567"/>
              <a:gd name="connsiteX7" fmla="*/ 4773332 w 10603440"/>
              <a:gd name="connsiteY7" fmla="*/ 0 h 4695567"/>
              <a:gd name="connsiteX8" fmla="*/ 5558962 w 10603440"/>
              <a:gd name="connsiteY8" fmla="*/ 0 h 4695567"/>
              <a:gd name="connsiteX9" fmla="*/ 6254209 w 10603440"/>
              <a:gd name="connsiteY9" fmla="*/ 0 h 4695567"/>
              <a:gd name="connsiteX10" fmla="*/ 6768693 w 10603440"/>
              <a:gd name="connsiteY10" fmla="*/ 0 h 4695567"/>
              <a:gd name="connsiteX11" fmla="*/ 7373558 w 10603440"/>
              <a:gd name="connsiteY11" fmla="*/ 0 h 4695567"/>
              <a:gd name="connsiteX12" fmla="*/ 8249570 w 10603440"/>
              <a:gd name="connsiteY12" fmla="*/ 0 h 4695567"/>
              <a:gd name="connsiteX13" fmla="*/ 9125582 w 10603440"/>
              <a:gd name="connsiteY13" fmla="*/ 0 h 4695567"/>
              <a:gd name="connsiteX14" fmla="*/ 9820830 w 10603440"/>
              <a:gd name="connsiteY14" fmla="*/ 0 h 4695567"/>
              <a:gd name="connsiteX15" fmla="*/ 10603440 w 10603440"/>
              <a:gd name="connsiteY15" fmla="*/ 782610 h 4695567"/>
              <a:gd name="connsiteX16" fmla="*/ 10603440 w 10603440"/>
              <a:gd name="connsiteY16" fmla="*/ 1346072 h 4695567"/>
              <a:gd name="connsiteX17" fmla="*/ 10603440 w 10603440"/>
              <a:gd name="connsiteY17" fmla="*/ 1940838 h 4695567"/>
              <a:gd name="connsiteX18" fmla="*/ 10603440 w 10603440"/>
              <a:gd name="connsiteY18" fmla="*/ 2629515 h 4695567"/>
              <a:gd name="connsiteX19" fmla="*/ 10603440 w 10603440"/>
              <a:gd name="connsiteY19" fmla="*/ 3192977 h 4695567"/>
              <a:gd name="connsiteX20" fmla="*/ 10603440 w 10603440"/>
              <a:gd name="connsiteY20" fmla="*/ 3912957 h 4695567"/>
              <a:gd name="connsiteX21" fmla="*/ 9820830 w 10603440"/>
              <a:gd name="connsiteY21" fmla="*/ 4695567 h 4695567"/>
              <a:gd name="connsiteX22" fmla="*/ 9125582 w 10603440"/>
              <a:gd name="connsiteY22" fmla="*/ 4695567 h 4695567"/>
              <a:gd name="connsiteX23" fmla="*/ 8430335 w 10603440"/>
              <a:gd name="connsiteY23" fmla="*/ 4695567 h 4695567"/>
              <a:gd name="connsiteX24" fmla="*/ 8006234 w 10603440"/>
              <a:gd name="connsiteY24" fmla="*/ 4695567 h 4695567"/>
              <a:gd name="connsiteX25" fmla="*/ 7401368 w 10603440"/>
              <a:gd name="connsiteY25" fmla="*/ 4695567 h 4695567"/>
              <a:gd name="connsiteX26" fmla="*/ 6796503 w 10603440"/>
              <a:gd name="connsiteY26" fmla="*/ 4695567 h 4695567"/>
              <a:gd name="connsiteX27" fmla="*/ 6191637 w 10603440"/>
              <a:gd name="connsiteY27" fmla="*/ 4695567 h 4695567"/>
              <a:gd name="connsiteX28" fmla="*/ 5586772 w 10603440"/>
              <a:gd name="connsiteY28" fmla="*/ 4695567 h 4695567"/>
              <a:gd name="connsiteX29" fmla="*/ 4710759 w 10603440"/>
              <a:gd name="connsiteY29" fmla="*/ 4695567 h 4695567"/>
              <a:gd name="connsiteX30" fmla="*/ 4196276 w 10603440"/>
              <a:gd name="connsiteY30" fmla="*/ 4695567 h 4695567"/>
              <a:gd name="connsiteX31" fmla="*/ 3320264 w 10603440"/>
              <a:gd name="connsiteY31" fmla="*/ 4695567 h 4695567"/>
              <a:gd name="connsiteX32" fmla="*/ 2896163 w 10603440"/>
              <a:gd name="connsiteY32" fmla="*/ 4695567 h 4695567"/>
              <a:gd name="connsiteX33" fmla="*/ 2200915 w 10603440"/>
              <a:gd name="connsiteY33" fmla="*/ 4695567 h 4695567"/>
              <a:gd name="connsiteX34" fmla="*/ 1686432 w 10603440"/>
              <a:gd name="connsiteY34" fmla="*/ 4695567 h 4695567"/>
              <a:gd name="connsiteX35" fmla="*/ 782610 w 10603440"/>
              <a:gd name="connsiteY35" fmla="*/ 4695567 h 4695567"/>
              <a:gd name="connsiteX36" fmla="*/ 0 w 10603440"/>
              <a:gd name="connsiteY36" fmla="*/ 3912957 h 4695567"/>
              <a:gd name="connsiteX37" fmla="*/ 0 w 10603440"/>
              <a:gd name="connsiteY37" fmla="*/ 3286888 h 4695567"/>
              <a:gd name="connsiteX38" fmla="*/ 0 w 10603440"/>
              <a:gd name="connsiteY38" fmla="*/ 2660818 h 4695567"/>
              <a:gd name="connsiteX39" fmla="*/ 0 w 10603440"/>
              <a:gd name="connsiteY39" fmla="*/ 2003445 h 4695567"/>
              <a:gd name="connsiteX40" fmla="*/ 0 w 10603440"/>
              <a:gd name="connsiteY40" fmla="*/ 1471286 h 4695567"/>
              <a:gd name="connsiteX41" fmla="*/ 0 w 10603440"/>
              <a:gd name="connsiteY41" fmla="*/ 782610 h 469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03440" h="4695567" fill="none" extrusionOk="0">
                <a:moveTo>
                  <a:pt x="0" y="782610"/>
                </a:moveTo>
                <a:cubicBezTo>
                  <a:pt x="28752" y="450066"/>
                  <a:pt x="368738" y="31228"/>
                  <a:pt x="782610" y="0"/>
                </a:cubicBezTo>
                <a:cubicBezTo>
                  <a:pt x="938742" y="-20085"/>
                  <a:pt x="1029046" y="18414"/>
                  <a:pt x="1206711" y="0"/>
                </a:cubicBezTo>
                <a:cubicBezTo>
                  <a:pt x="1384376" y="-18414"/>
                  <a:pt x="1753035" y="-30020"/>
                  <a:pt x="1992341" y="0"/>
                </a:cubicBezTo>
                <a:cubicBezTo>
                  <a:pt x="2231647" y="30020"/>
                  <a:pt x="2506496" y="5190"/>
                  <a:pt x="2868353" y="0"/>
                </a:cubicBezTo>
                <a:cubicBezTo>
                  <a:pt x="3230210" y="-5190"/>
                  <a:pt x="3421444" y="-26556"/>
                  <a:pt x="3653983" y="0"/>
                </a:cubicBezTo>
                <a:cubicBezTo>
                  <a:pt x="3886522" y="26556"/>
                  <a:pt x="4045295" y="17034"/>
                  <a:pt x="4168466" y="0"/>
                </a:cubicBezTo>
                <a:cubicBezTo>
                  <a:pt x="4291637" y="-17034"/>
                  <a:pt x="4510688" y="25322"/>
                  <a:pt x="4773332" y="0"/>
                </a:cubicBezTo>
                <a:cubicBezTo>
                  <a:pt x="5035976" y="-25322"/>
                  <a:pt x="5307462" y="-23179"/>
                  <a:pt x="5558962" y="0"/>
                </a:cubicBezTo>
                <a:cubicBezTo>
                  <a:pt x="5810462" y="23179"/>
                  <a:pt x="5954381" y="26921"/>
                  <a:pt x="6254209" y="0"/>
                </a:cubicBezTo>
                <a:cubicBezTo>
                  <a:pt x="6554037" y="-26921"/>
                  <a:pt x="6600023" y="-14364"/>
                  <a:pt x="6768693" y="0"/>
                </a:cubicBezTo>
                <a:cubicBezTo>
                  <a:pt x="6937363" y="14364"/>
                  <a:pt x="7234600" y="-16414"/>
                  <a:pt x="7373558" y="0"/>
                </a:cubicBezTo>
                <a:cubicBezTo>
                  <a:pt x="7512516" y="16414"/>
                  <a:pt x="8013327" y="-34270"/>
                  <a:pt x="8249570" y="0"/>
                </a:cubicBezTo>
                <a:cubicBezTo>
                  <a:pt x="8485813" y="34270"/>
                  <a:pt x="8870235" y="-29645"/>
                  <a:pt x="9125582" y="0"/>
                </a:cubicBezTo>
                <a:cubicBezTo>
                  <a:pt x="9380929" y="29645"/>
                  <a:pt x="9636021" y="23030"/>
                  <a:pt x="9820830" y="0"/>
                </a:cubicBezTo>
                <a:cubicBezTo>
                  <a:pt x="10245217" y="12443"/>
                  <a:pt x="10622370" y="338680"/>
                  <a:pt x="10603440" y="782610"/>
                </a:cubicBezTo>
                <a:cubicBezTo>
                  <a:pt x="10595491" y="933104"/>
                  <a:pt x="10600224" y="1223825"/>
                  <a:pt x="10603440" y="1346072"/>
                </a:cubicBezTo>
                <a:cubicBezTo>
                  <a:pt x="10606656" y="1468319"/>
                  <a:pt x="10588665" y="1647033"/>
                  <a:pt x="10603440" y="1940838"/>
                </a:cubicBezTo>
                <a:cubicBezTo>
                  <a:pt x="10618215" y="2234643"/>
                  <a:pt x="10610483" y="2330001"/>
                  <a:pt x="10603440" y="2629515"/>
                </a:cubicBezTo>
                <a:cubicBezTo>
                  <a:pt x="10596397" y="2929029"/>
                  <a:pt x="10582047" y="2998754"/>
                  <a:pt x="10603440" y="3192977"/>
                </a:cubicBezTo>
                <a:cubicBezTo>
                  <a:pt x="10624833" y="3387200"/>
                  <a:pt x="10569833" y="3578338"/>
                  <a:pt x="10603440" y="3912957"/>
                </a:cubicBezTo>
                <a:cubicBezTo>
                  <a:pt x="10592835" y="4369995"/>
                  <a:pt x="10206274" y="4666844"/>
                  <a:pt x="9820830" y="4695567"/>
                </a:cubicBezTo>
                <a:cubicBezTo>
                  <a:pt x="9605051" y="4675398"/>
                  <a:pt x="9427529" y="4709859"/>
                  <a:pt x="9125582" y="4695567"/>
                </a:cubicBezTo>
                <a:cubicBezTo>
                  <a:pt x="8823635" y="4681275"/>
                  <a:pt x="8657885" y="4714746"/>
                  <a:pt x="8430335" y="4695567"/>
                </a:cubicBezTo>
                <a:cubicBezTo>
                  <a:pt x="8202785" y="4676388"/>
                  <a:pt x="8169113" y="4683532"/>
                  <a:pt x="8006234" y="4695567"/>
                </a:cubicBezTo>
                <a:cubicBezTo>
                  <a:pt x="7843355" y="4707602"/>
                  <a:pt x="7702824" y="4707913"/>
                  <a:pt x="7401368" y="4695567"/>
                </a:cubicBezTo>
                <a:cubicBezTo>
                  <a:pt x="7099912" y="4683221"/>
                  <a:pt x="6919016" y="4690181"/>
                  <a:pt x="6796503" y="4695567"/>
                </a:cubicBezTo>
                <a:cubicBezTo>
                  <a:pt x="6673990" y="4700953"/>
                  <a:pt x="6342363" y="4715603"/>
                  <a:pt x="6191637" y="4695567"/>
                </a:cubicBezTo>
                <a:cubicBezTo>
                  <a:pt x="6040911" y="4675531"/>
                  <a:pt x="5854380" y="4702741"/>
                  <a:pt x="5586772" y="4695567"/>
                </a:cubicBezTo>
                <a:cubicBezTo>
                  <a:pt x="5319165" y="4688393"/>
                  <a:pt x="5021650" y="4705936"/>
                  <a:pt x="4710759" y="4695567"/>
                </a:cubicBezTo>
                <a:cubicBezTo>
                  <a:pt x="4399868" y="4685198"/>
                  <a:pt x="4310103" y="4678804"/>
                  <a:pt x="4196276" y="4695567"/>
                </a:cubicBezTo>
                <a:cubicBezTo>
                  <a:pt x="4082449" y="4712330"/>
                  <a:pt x="3520550" y="4737366"/>
                  <a:pt x="3320264" y="4695567"/>
                </a:cubicBezTo>
                <a:cubicBezTo>
                  <a:pt x="3119978" y="4653768"/>
                  <a:pt x="3004197" y="4707766"/>
                  <a:pt x="2896163" y="4695567"/>
                </a:cubicBezTo>
                <a:cubicBezTo>
                  <a:pt x="2788129" y="4683368"/>
                  <a:pt x="2414339" y="4674434"/>
                  <a:pt x="2200915" y="4695567"/>
                </a:cubicBezTo>
                <a:cubicBezTo>
                  <a:pt x="1987491" y="4716700"/>
                  <a:pt x="1808725" y="4707528"/>
                  <a:pt x="1686432" y="4695567"/>
                </a:cubicBezTo>
                <a:cubicBezTo>
                  <a:pt x="1564139" y="4683606"/>
                  <a:pt x="1134714" y="4724992"/>
                  <a:pt x="782610" y="4695567"/>
                </a:cubicBezTo>
                <a:cubicBezTo>
                  <a:pt x="305466" y="4732374"/>
                  <a:pt x="23531" y="4387532"/>
                  <a:pt x="0" y="3912957"/>
                </a:cubicBezTo>
                <a:cubicBezTo>
                  <a:pt x="-5538" y="3607702"/>
                  <a:pt x="-11709" y="3490733"/>
                  <a:pt x="0" y="3286888"/>
                </a:cubicBezTo>
                <a:cubicBezTo>
                  <a:pt x="11709" y="3083043"/>
                  <a:pt x="14353" y="2959422"/>
                  <a:pt x="0" y="2660818"/>
                </a:cubicBezTo>
                <a:cubicBezTo>
                  <a:pt x="-14353" y="2362214"/>
                  <a:pt x="19125" y="2280897"/>
                  <a:pt x="0" y="2003445"/>
                </a:cubicBezTo>
                <a:cubicBezTo>
                  <a:pt x="-19125" y="1725993"/>
                  <a:pt x="-13375" y="1727292"/>
                  <a:pt x="0" y="1471286"/>
                </a:cubicBezTo>
                <a:cubicBezTo>
                  <a:pt x="13375" y="1215280"/>
                  <a:pt x="-30682" y="963623"/>
                  <a:pt x="0" y="782610"/>
                </a:cubicBezTo>
                <a:close/>
              </a:path>
              <a:path w="10603440" h="4695567" stroke="0" extrusionOk="0">
                <a:moveTo>
                  <a:pt x="0" y="782610"/>
                </a:moveTo>
                <a:cubicBezTo>
                  <a:pt x="43839" y="390563"/>
                  <a:pt x="275144" y="29807"/>
                  <a:pt x="782610" y="0"/>
                </a:cubicBezTo>
                <a:cubicBezTo>
                  <a:pt x="874540" y="7857"/>
                  <a:pt x="1115368" y="-3142"/>
                  <a:pt x="1206711" y="0"/>
                </a:cubicBezTo>
                <a:cubicBezTo>
                  <a:pt x="1298054" y="3142"/>
                  <a:pt x="1736683" y="-7601"/>
                  <a:pt x="2082723" y="0"/>
                </a:cubicBezTo>
                <a:cubicBezTo>
                  <a:pt x="2428763" y="7601"/>
                  <a:pt x="2371373" y="-19830"/>
                  <a:pt x="2506824" y="0"/>
                </a:cubicBezTo>
                <a:cubicBezTo>
                  <a:pt x="2642275" y="19830"/>
                  <a:pt x="2905909" y="827"/>
                  <a:pt x="3111690" y="0"/>
                </a:cubicBezTo>
                <a:cubicBezTo>
                  <a:pt x="3317471" y="-827"/>
                  <a:pt x="3494893" y="3656"/>
                  <a:pt x="3626173" y="0"/>
                </a:cubicBezTo>
                <a:cubicBezTo>
                  <a:pt x="3757453" y="-3656"/>
                  <a:pt x="4035329" y="28757"/>
                  <a:pt x="4321421" y="0"/>
                </a:cubicBezTo>
                <a:cubicBezTo>
                  <a:pt x="4607513" y="-28757"/>
                  <a:pt x="4668045" y="29129"/>
                  <a:pt x="4926286" y="0"/>
                </a:cubicBezTo>
                <a:cubicBezTo>
                  <a:pt x="5184528" y="-29129"/>
                  <a:pt x="5198501" y="21122"/>
                  <a:pt x="5440770" y="0"/>
                </a:cubicBezTo>
                <a:cubicBezTo>
                  <a:pt x="5683039" y="-21122"/>
                  <a:pt x="5716036" y="14498"/>
                  <a:pt x="5864871" y="0"/>
                </a:cubicBezTo>
                <a:cubicBezTo>
                  <a:pt x="6013706" y="-14498"/>
                  <a:pt x="6169898" y="18258"/>
                  <a:pt x="6288972" y="0"/>
                </a:cubicBezTo>
                <a:cubicBezTo>
                  <a:pt x="6408046" y="-18258"/>
                  <a:pt x="6967426" y="26221"/>
                  <a:pt x="7164984" y="0"/>
                </a:cubicBezTo>
                <a:cubicBezTo>
                  <a:pt x="7362542" y="-26221"/>
                  <a:pt x="7678698" y="30236"/>
                  <a:pt x="7860232" y="0"/>
                </a:cubicBezTo>
                <a:cubicBezTo>
                  <a:pt x="8041766" y="-30236"/>
                  <a:pt x="8319375" y="-30989"/>
                  <a:pt x="8645861" y="0"/>
                </a:cubicBezTo>
                <a:cubicBezTo>
                  <a:pt x="8972347" y="30989"/>
                  <a:pt x="8883255" y="471"/>
                  <a:pt x="9069962" y="0"/>
                </a:cubicBezTo>
                <a:cubicBezTo>
                  <a:pt x="9256669" y="-471"/>
                  <a:pt x="9566484" y="-325"/>
                  <a:pt x="9820830" y="0"/>
                </a:cubicBezTo>
                <a:cubicBezTo>
                  <a:pt x="10319124" y="52259"/>
                  <a:pt x="10550188" y="321974"/>
                  <a:pt x="10603440" y="782610"/>
                </a:cubicBezTo>
                <a:cubicBezTo>
                  <a:pt x="10596704" y="956812"/>
                  <a:pt x="10591785" y="1169694"/>
                  <a:pt x="10603440" y="1314769"/>
                </a:cubicBezTo>
                <a:cubicBezTo>
                  <a:pt x="10615095" y="1459844"/>
                  <a:pt x="10601796" y="1607752"/>
                  <a:pt x="10603440" y="1846928"/>
                </a:cubicBezTo>
                <a:cubicBezTo>
                  <a:pt x="10605084" y="2086104"/>
                  <a:pt x="10627419" y="2287256"/>
                  <a:pt x="10603440" y="2535604"/>
                </a:cubicBezTo>
                <a:cubicBezTo>
                  <a:pt x="10579461" y="2783952"/>
                  <a:pt x="10600902" y="2879423"/>
                  <a:pt x="10603440" y="3192977"/>
                </a:cubicBezTo>
                <a:cubicBezTo>
                  <a:pt x="10605978" y="3506531"/>
                  <a:pt x="10571878" y="3581104"/>
                  <a:pt x="10603440" y="3912957"/>
                </a:cubicBezTo>
                <a:cubicBezTo>
                  <a:pt x="10584449" y="4377007"/>
                  <a:pt x="10292458" y="4712329"/>
                  <a:pt x="9820830" y="4695567"/>
                </a:cubicBezTo>
                <a:cubicBezTo>
                  <a:pt x="9591681" y="4716762"/>
                  <a:pt x="9232790" y="4715111"/>
                  <a:pt x="9035200" y="4695567"/>
                </a:cubicBezTo>
                <a:cubicBezTo>
                  <a:pt x="8837610" y="4676024"/>
                  <a:pt x="8571017" y="4691963"/>
                  <a:pt x="8339952" y="4695567"/>
                </a:cubicBezTo>
                <a:cubicBezTo>
                  <a:pt x="8108887" y="4699171"/>
                  <a:pt x="7880040" y="4695940"/>
                  <a:pt x="7463940" y="4695567"/>
                </a:cubicBezTo>
                <a:cubicBezTo>
                  <a:pt x="7047840" y="4695194"/>
                  <a:pt x="7071932" y="4704757"/>
                  <a:pt x="6859075" y="4695567"/>
                </a:cubicBezTo>
                <a:cubicBezTo>
                  <a:pt x="6646219" y="4686377"/>
                  <a:pt x="6508912" y="4704565"/>
                  <a:pt x="6344592" y="4695567"/>
                </a:cubicBezTo>
                <a:cubicBezTo>
                  <a:pt x="6180272" y="4686569"/>
                  <a:pt x="5968306" y="4705686"/>
                  <a:pt x="5739726" y="4695567"/>
                </a:cubicBezTo>
                <a:cubicBezTo>
                  <a:pt x="5511146" y="4685448"/>
                  <a:pt x="5470381" y="4716068"/>
                  <a:pt x="5225243" y="4695567"/>
                </a:cubicBezTo>
                <a:cubicBezTo>
                  <a:pt x="4980105" y="4675066"/>
                  <a:pt x="4654265" y="4670251"/>
                  <a:pt x="4349231" y="4695567"/>
                </a:cubicBezTo>
                <a:cubicBezTo>
                  <a:pt x="4044197" y="4720883"/>
                  <a:pt x="4073821" y="4686921"/>
                  <a:pt x="3925130" y="4695567"/>
                </a:cubicBezTo>
                <a:cubicBezTo>
                  <a:pt x="3776439" y="4704213"/>
                  <a:pt x="3591375" y="4702368"/>
                  <a:pt x="3320264" y="4695567"/>
                </a:cubicBezTo>
                <a:cubicBezTo>
                  <a:pt x="3049153" y="4688766"/>
                  <a:pt x="2952698" y="4723099"/>
                  <a:pt x="2715399" y="4695567"/>
                </a:cubicBezTo>
                <a:cubicBezTo>
                  <a:pt x="2478101" y="4668035"/>
                  <a:pt x="2395716" y="4704737"/>
                  <a:pt x="2110533" y="4695567"/>
                </a:cubicBezTo>
                <a:cubicBezTo>
                  <a:pt x="1825350" y="4686397"/>
                  <a:pt x="1742033" y="4690319"/>
                  <a:pt x="1505668" y="4695567"/>
                </a:cubicBezTo>
                <a:cubicBezTo>
                  <a:pt x="1269304" y="4700815"/>
                  <a:pt x="1005678" y="4668959"/>
                  <a:pt x="782610" y="4695567"/>
                </a:cubicBezTo>
                <a:cubicBezTo>
                  <a:pt x="344216" y="4656705"/>
                  <a:pt x="31454" y="4372727"/>
                  <a:pt x="0" y="3912957"/>
                </a:cubicBezTo>
                <a:cubicBezTo>
                  <a:pt x="28132" y="3637692"/>
                  <a:pt x="-22554" y="3443656"/>
                  <a:pt x="0" y="3318191"/>
                </a:cubicBezTo>
                <a:cubicBezTo>
                  <a:pt x="22554" y="3192726"/>
                  <a:pt x="6290" y="2975383"/>
                  <a:pt x="0" y="2660818"/>
                </a:cubicBezTo>
                <a:cubicBezTo>
                  <a:pt x="-6290" y="2346253"/>
                  <a:pt x="-25820" y="2287531"/>
                  <a:pt x="0" y="2128659"/>
                </a:cubicBezTo>
                <a:cubicBezTo>
                  <a:pt x="25820" y="1969787"/>
                  <a:pt x="18249" y="1706047"/>
                  <a:pt x="0" y="1596500"/>
                </a:cubicBezTo>
                <a:cubicBezTo>
                  <a:pt x="-18249" y="1486953"/>
                  <a:pt x="-40271" y="974827"/>
                  <a:pt x="0" y="782610"/>
                </a:cubicBezTo>
                <a:close/>
              </a:path>
            </a:pathLst>
          </a:custGeom>
          <a:solidFill>
            <a:srgbClr val="FFFFCC"/>
          </a:solidFill>
          <a:ln w="38100">
            <a:solidFill>
              <a:srgbClr val="002060"/>
            </a:solidFill>
            <a:extLst>
              <a:ext uri="{C807C97D-BFC1-408E-A445-0C87EB9F89A2}">
                <ask:lineSketchStyleProps xmlns:ask="http://schemas.microsoft.com/office/drawing/2018/sketchyshapes" sd="158084737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algn="just">
              <a:lnSpc>
                <a:spcPct val="114000"/>
              </a:lnSpc>
            </a:pPr>
            <a:r>
              <a:rPr lang="en-US"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Vào</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giờ</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ra chơi,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chúng</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em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thường</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xuống</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sân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trường</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chơi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đá</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cầu</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Nhóm</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của</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chúng</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em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gồm</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có</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năm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người</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chơi. Trong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đó</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Hoa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là</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người</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chơi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giỏi</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nhất</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Mỗi</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lần</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bạn</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ấy</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có</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thể</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tâng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được</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năm mươi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quả</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liên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tiếp</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Thành</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tích</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tốt</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nhất</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của</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em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là</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ba mươi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quả</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liên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tiếp</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Em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rất</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thích</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chơi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đá</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cầu</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vì</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nó</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giúp</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rèn</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luyện</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sức</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khỏe</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và</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sự</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khéo</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vi-VN"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léo</a:t>
            </a:r>
            <a:r>
              <a:rPr lang="vi-VN" sz="3600" dirty="0">
                <a:solidFill>
                  <a:srgbClr val="000000"/>
                </a:solidFill>
                <a:latin typeface="Calibri" panose="020F0502020204030204" pitchFamily="34" charset="0"/>
                <a:cs typeface="Calibri" panose="020F0502020204030204" pitchFamily="34" charset="0"/>
                <a:sym typeface="Wingdings" panose="05000000000000000000" pitchFamily="2" charset="2"/>
              </a:rPr>
              <a:t>.</a:t>
            </a:r>
          </a:p>
        </p:txBody>
      </p:sp>
    </p:spTree>
    <p:extLst>
      <p:ext uri="{BB962C8B-B14F-4D97-AF65-F5344CB8AC3E}">
        <p14:creationId xmlns:p14="http://schemas.microsoft.com/office/powerpoint/2010/main" val="2959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6B7ABB-F83B-2A0D-50EA-5645A6F19FCB}"/>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6362"/>
                    </a14:imgEffect>
                    <a14:imgEffect>
                      <a14:saturation sat="156000"/>
                    </a14:imgEffect>
                    <a14:imgEffect>
                      <a14:brightnessContrast bright="7000" contrast="1000"/>
                    </a14:imgEffect>
                  </a14:imgLayer>
                </a14:imgProps>
              </a:ext>
            </a:extLst>
          </a:blip>
          <a:srcRect l="565"/>
          <a:stretch/>
        </p:blipFill>
        <p:spPr>
          <a:xfrm>
            <a:off x="0" y="0"/>
            <a:ext cx="12192000" cy="6858000"/>
          </a:xfrm>
          <a:prstGeom prst="rect">
            <a:avLst/>
          </a:prstGeom>
        </p:spPr>
      </p:pic>
      <p:pic>
        <p:nvPicPr>
          <p:cNvPr id="11" name="Picture 10" descr="A close-up of a doll&#10;&#10;Description automatically generated with medium confidence">
            <a:extLst>
              <a:ext uri="{FF2B5EF4-FFF2-40B4-BE49-F238E27FC236}">
                <a16:creationId xmlns:a16="http://schemas.microsoft.com/office/drawing/2014/main" id="{B926905C-AA70-AF76-6128-770980E30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6807" y="2950456"/>
            <a:ext cx="1099305" cy="2767106"/>
          </a:xfrm>
          <a:prstGeom prst="rect">
            <a:avLst/>
          </a:prstGeom>
          <a:effectLst>
            <a:outerShdw blurRad="76200" dir="13500000" sy="23000" kx="1200000" algn="br" rotWithShape="0">
              <a:prstClr val="black">
                <a:alpha val="20000"/>
              </a:prstClr>
            </a:outerShdw>
          </a:effectLst>
        </p:spPr>
      </p:pic>
      <p:pic>
        <p:nvPicPr>
          <p:cNvPr id="13" name="Picture 12" descr="A picture containing toy&#10;&#10;Description automatically generated">
            <a:extLst>
              <a:ext uri="{FF2B5EF4-FFF2-40B4-BE49-F238E27FC236}">
                <a16:creationId xmlns:a16="http://schemas.microsoft.com/office/drawing/2014/main" id="{DB6FCBBF-16ED-7872-04AF-27FBE550F4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703665" y="3823446"/>
            <a:ext cx="2151085" cy="2965473"/>
          </a:xfrm>
          <a:prstGeom prst="rect">
            <a:avLst/>
          </a:prstGeom>
          <a:effectLst>
            <a:outerShdw blurRad="76200" dir="13500000" sy="23000" kx="1200000" algn="br" rotWithShape="0">
              <a:prstClr val="black">
                <a:alpha val="20000"/>
              </a:prstClr>
            </a:outerShdw>
          </a:effectLst>
        </p:spPr>
      </p:pic>
      <p:pic>
        <p:nvPicPr>
          <p:cNvPr id="9" name="Picture 8" descr="A cartoon of a child holding a football ball&#10;&#10;Description automatically generated with low confidence">
            <a:extLst>
              <a:ext uri="{FF2B5EF4-FFF2-40B4-BE49-F238E27FC236}">
                <a16:creationId xmlns:a16="http://schemas.microsoft.com/office/drawing/2014/main" id="{9EF4A6B3-74CA-7FDF-96B0-6BDD3643B1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0013" y="3321196"/>
            <a:ext cx="2038687" cy="2641722"/>
          </a:xfrm>
          <a:prstGeom prst="rect">
            <a:avLst/>
          </a:prstGeom>
          <a:effectLst>
            <a:outerShdw blurRad="76200" dir="13500000" sy="23000" kx="1200000" algn="br" rotWithShape="0">
              <a:prstClr val="black">
                <a:alpha val="20000"/>
              </a:prstClr>
            </a:outerShdw>
          </a:effectLst>
        </p:spPr>
      </p:pic>
      <p:grpSp>
        <p:nvGrpSpPr>
          <p:cNvPr id="2" name="Group 1">
            <a:extLst>
              <a:ext uri="{FF2B5EF4-FFF2-40B4-BE49-F238E27FC236}">
                <a16:creationId xmlns:a16="http://schemas.microsoft.com/office/drawing/2014/main" id="{15FCAFF5-1747-AC22-0863-9E22C58E1EE7}"/>
              </a:ext>
            </a:extLst>
          </p:cNvPr>
          <p:cNvGrpSpPr/>
          <p:nvPr/>
        </p:nvGrpSpPr>
        <p:grpSpPr>
          <a:xfrm>
            <a:off x="2776777" y="2950456"/>
            <a:ext cx="7802832" cy="1286408"/>
            <a:chOff x="4149463" y="8204395"/>
            <a:chExt cx="7193902" cy="1286408"/>
          </a:xfrm>
        </p:grpSpPr>
        <p:sp>
          <p:nvSpPr>
            <p:cNvPr id="3" name="TextBox 2">
              <a:extLst>
                <a:ext uri="{FF2B5EF4-FFF2-40B4-BE49-F238E27FC236}">
                  <a16:creationId xmlns:a16="http://schemas.microsoft.com/office/drawing/2014/main" id="{1E8B56FF-D66B-8766-F011-4AAB66E32713}"/>
                </a:ext>
              </a:extLst>
            </p:cNvPr>
            <p:cNvSpPr txBox="1"/>
            <p:nvPr/>
          </p:nvSpPr>
          <p:spPr>
            <a:xfrm>
              <a:off x="4149463" y="8204395"/>
              <a:ext cx="7193902" cy="1265667"/>
            </a:xfrm>
            <a:prstGeom prst="rect">
              <a:avLst/>
            </a:prstGeom>
            <a:noFill/>
          </p:spPr>
          <p:txBody>
            <a:bodyPr wrap="square" rtlCol="0">
              <a:prstTxWarp prst="textArchUp">
                <a:avLst/>
              </a:prstTxWarp>
              <a:spAutoFit/>
            </a:bodyPr>
            <a:lstStyle/>
            <a:p>
              <a:pPr algn="ctr">
                <a:lnSpc>
                  <a:spcPct val="130000"/>
                </a:lnSpc>
              </a:pPr>
              <a:r>
                <a:rPr lang="en-US" sz="8800" b="1" dirty="0">
                  <a:ln w="3302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TẠM BIỆT VÀ </a:t>
              </a:r>
            </a:p>
            <a:p>
              <a:pPr algn="ctr">
                <a:lnSpc>
                  <a:spcPct val="130000"/>
                </a:lnSpc>
              </a:pPr>
              <a:r>
                <a:rPr lang="en-US" sz="8800" b="1" dirty="0">
                  <a:ln w="3302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HẸN GẶP LẠI</a:t>
              </a:r>
            </a:p>
          </p:txBody>
        </p:sp>
        <p:sp>
          <p:nvSpPr>
            <p:cNvPr id="4" name="TextBox 3">
              <a:extLst>
                <a:ext uri="{FF2B5EF4-FFF2-40B4-BE49-F238E27FC236}">
                  <a16:creationId xmlns:a16="http://schemas.microsoft.com/office/drawing/2014/main" id="{4586E276-B6FE-27A9-9C66-08283BCD9E10}"/>
                </a:ext>
              </a:extLst>
            </p:cNvPr>
            <p:cNvSpPr txBox="1"/>
            <p:nvPr/>
          </p:nvSpPr>
          <p:spPr>
            <a:xfrm>
              <a:off x="4149463" y="8225136"/>
              <a:ext cx="7193902" cy="1265667"/>
            </a:xfrm>
            <a:prstGeom prst="rect">
              <a:avLst/>
            </a:prstGeom>
            <a:noFill/>
          </p:spPr>
          <p:txBody>
            <a:bodyPr wrap="square" rtlCol="0">
              <a:prstTxWarp prst="textArchUp">
                <a:avLst/>
              </a:prstTxWarp>
              <a:spAutoFit/>
            </a:bodyPr>
            <a:lstStyle/>
            <a:p>
              <a:pPr algn="ctr">
                <a:lnSpc>
                  <a:spcPct val="130000"/>
                </a:lnSpc>
              </a:pPr>
              <a:r>
                <a:rPr lang="en-US" sz="88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T</a:t>
              </a:r>
              <a:r>
                <a:rPr lang="en-US" sz="88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Ạ</a:t>
              </a:r>
              <a:r>
                <a:rPr lang="en-US" sz="88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M</a:t>
              </a:r>
              <a:r>
                <a:rPr lang="en-US" sz="88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88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B</a:t>
              </a:r>
              <a:r>
                <a:rPr lang="en-US" sz="88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I</a:t>
              </a:r>
              <a:r>
                <a:rPr lang="en-US" sz="88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Ệ</a:t>
              </a:r>
              <a:r>
                <a:rPr lang="en-US" sz="88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rPr>
                <a:t>T </a:t>
              </a:r>
              <a:r>
                <a:rPr lang="en-US" sz="88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V</a:t>
              </a:r>
              <a:r>
                <a:rPr lang="en-US" sz="88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À</a:t>
              </a:r>
              <a:r>
                <a:rPr lang="en-US" sz="88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 </a:t>
              </a:r>
            </a:p>
            <a:p>
              <a:pPr algn="ctr">
                <a:lnSpc>
                  <a:spcPct val="130000"/>
                </a:lnSpc>
              </a:pPr>
              <a:r>
                <a:rPr lang="en-US" sz="88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 H</a:t>
              </a:r>
              <a:r>
                <a:rPr lang="en-US" sz="88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Ẹ</a:t>
              </a:r>
              <a:r>
                <a:rPr lang="en-US" sz="88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rPr>
                <a:t>N </a:t>
              </a:r>
              <a:r>
                <a:rPr lang="en-US" sz="88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G</a:t>
              </a:r>
              <a:r>
                <a:rPr lang="en-US" sz="88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Ặ</a:t>
              </a:r>
              <a:r>
                <a:rPr lang="en-US" sz="88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P</a:t>
              </a:r>
              <a:r>
                <a:rPr lang="en-US" sz="88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88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L</a:t>
              </a:r>
              <a:r>
                <a:rPr lang="en-US" sz="88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Ạ</a:t>
              </a:r>
              <a:r>
                <a:rPr lang="en-US" sz="88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rPr>
                <a:t>I </a:t>
              </a:r>
            </a:p>
          </p:txBody>
        </p:sp>
      </p:grpSp>
    </p:spTree>
    <p:extLst>
      <p:ext uri="{BB962C8B-B14F-4D97-AF65-F5344CB8AC3E}">
        <p14:creationId xmlns:p14="http://schemas.microsoft.com/office/powerpoint/2010/main" val="147743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 stadium&#10;&#10;Description automatically generated">
            <a:extLst>
              <a:ext uri="{FF2B5EF4-FFF2-40B4-BE49-F238E27FC236}">
                <a16:creationId xmlns:a16="http://schemas.microsoft.com/office/drawing/2014/main" id="{CB795B89-205A-79B3-1716-E9B208E9F9CF}"/>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0F7DA63B-C716-BAFE-50EA-B75408294C74}"/>
              </a:ext>
            </a:extLst>
          </p:cNvPr>
          <p:cNvSpPr/>
          <p:nvPr/>
        </p:nvSpPr>
        <p:spPr>
          <a:xfrm>
            <a:off x="329380" y="336755"/>
            <a:ext cx="11533239" cy="6184490"/>
          </a:xfrm>
          <a:prstGeom prst="roundRect">
            <a:avLst>
              <a:gd name="adj" fmla="val 13010"/>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fontAlgn="t"/>
            <a:r>
              <a:rPr lang="en-US" sz="3600" b="1" dirty="0">
                <a:solidFill>
                  <a:srgbClr val="C00000"/>
                </a:solidFill>
                <a:effectLst/>
                <a:latin typeface="Calibri" panose="020F0502020204030204" pitchFamily="34" charset="0"/>
                <a:cs typeface="Calibri" panose="020F0502020204030204" pitchFamily="34" charset="0"/>
              </a:rPr>
              <a:t>1. </a:t>
            </a:r>
            <a:r>
              <a:rPr lang="vi-VN" sz="3600" b="1" dirty="0" err="1">
                <a:solidFill>
                  <a:srgbClr val="C00000"/>
                </a:solidFill>
                <a:effectLst/>
                <a:latin typeface="Calibri" panose="020F0502020204030204" pitchFamily="34" charset="0"/>
                <a:cs typeface="Calibri" panose="020F0502020204030204" pitchFamily="34" charset="0"/>
              </a:rPr>
              <a:t>Các</a:t>
            </a:r>
            <a:r>
              <a:rPr lang="vi-VN" sz="3600" b="1" dirty="0">
                <a:solidFill>
                  <a:srgbClr val="C00000"/>
                </a:solidFill>
                <a:effectLst/>
                <a:latin typeface="Calibri" panose="020F0502020204030204" pitchFamily="34" charset="0"/>
                <a:cs typeface="Calibri" panose="020F0502020204030204" pitchFamily="34" charset="0"/>
              </a:rPr>
              <a:t> câu in nghiêng trong </a:t>
            </a:r>
            <a:r>
              <a:rPr lang="vi-VN" sz="3600" b="1" dirty="0" err="1">
                <a:solidFill>
                  <a:srgbClr val="C00000"/>
                </a:solidFill>
                <a:effectLst/>
                <a:latin typeface="Calibri" panose="020F0502020204030204" pitchFamily="34" charset="0"/>
                <a:cs typeface="Calibri" panose="020F0502020204030204" pitchFamily="34" charset="0"/>
              </a:rPr>
              <a:t>đoạn</a:t>
            </a:r>
            <a:r>
              <a:rPr lang="vi-VN" sz="3600" b="1" dirty="0">
                <a:solidFill>
                  <a:srgbClr val="C00000"/>
                </a:solidFill>
                <a:effectLst/>
                <a:latin typeface="Calibri" panose="020F0502020204030204" pitchFamily="34" charset="0"/>
                <a:cs typeface="Calibri" panose="020F0502020204030204" pitchFamily="34" charset="0"/>
              </a:rPr>
              <a:t> văn </a:t>
            </a:r>
            <a:r>
              <a:rPr lang="vi-VN" sz="3600" b="1" dirty="0" err="1">
                <a:solidFill>
                  <a:srgbClr val="C00000"/>
                </a:solidFill>
                <a:effectLst/>
                <a:latin typeface="Calibri" panose="020F0502020204030204" pitchFamily="34" charset="0"/>
                <a:cs typeface="Calibri" panose="020F0502020204030204" pitchFamily="34" charset="0"/>
              </a:rPr>
              <a:t>dưới</a:t>
            </a:r>
            <a:r>
              <a:rPr lang="vi-VN" sz="3600" b="1" dirty="0">
                <a:solidFill>
                  <a:srgbClr val="C00000"/>
                </a:solidFill>
                <a:effectLst/>
                <a:latin typeface="Calibri" panose="020F0502020204030204" pitchFamily="34" charset="0"/>
                <a:cs typeface="Calibri" panose="020F0502020204030204" pitchFamily="34" charset="0"/>
              </a:rPr>
              <a:t> đây </a:t>
            </a:r>
            <a:r>
              <a:rPr lang="vi-VN" sz="3600" b="1" dirty="0" err="1">
                <a:solidFill>
                  <a:srgbClr val="C00000"/>
                </a:solidFill>
                <a:effectLst/>
                <a:latin typeface="Calibri" panose="020F0502020204030204" pitchFamily="34" charset="0"/>
                <a:cs typeface="Calibri" panose="020F0502020204030204" pitchFamily="34" charset="0"/>
              </a:rPr>
              <a:t>dùng</a:t>
            </a:r>
            <a:r>
              <a:rPr lang="vi-VN" sz="3600" b="1" dirty="0">
                <a:solidFill>
                  <a:srgbClr val="C00000"/>
                </a:solidFill>
                <a:effectLst/>
                <a:latin typeface="Calibri" panose="020F0502020204030204" pitchFamily="34" charset="0"/>
                <a:cs typeface="Calibri" panose="020F0502020204030204" pitchFamily="34" charset="0"/>
              </a:rPr>
              <a:t> </a:t>
            </a:r>
            <a:r>
              <a:rPr lang="vi-VN" sz="3600" b="1" dirty="0" err="1">
                <a:solidFill>
                  <a:srgbClr val="C00000"/>
                </a:solidFill>
                <a:effectLst/>
                <a:latin typeface="Calibri" panose="020F0502020204030204" pitchFamily="34" charset="0"/>
                <a:cs typeface="Calibri" panose="020F0502020204030204" pitchFamily="34" charset="0"/>
              </a:rPr>
              <a:t>để</a:t>
            </a:r>
            <a:r>
              <a:rPr lang="vi-VN" sz="3600" b="1" dirty="0">
                <a:solidFill>
                  <a:srgbClr val="C00000"/>
                </a:solidFill>
                <a:effectLst/>
                <a:latin typeface="Calibri" panose="020F0502020204030204" pitchFamily="34" charset="0"/>
                <a:cs typeface="Calibri" panose="020F0502020204030204" pitchFamily="34" charset="0"/>
              </a:rPr>
              <a:t> </a:t>
            </a:r>
            <a:r>
              <a:rPr lang="vi-VN" sz="3600" b="1" dirty="0" err="1">
                <a:solidFill>
                  <a:srgbClr val="C00000"/>
                </a:solidFill>
                <a:effectLst/>
                <a:latin typeface="Calibri" panose="020F0502020204030204" pitchFamily="34" charset="0"/>
                <a:cs typeface="Calibri" panose="020F0502020204030204" pitchFamily="34" charset="0"/>
              </a:rPr>
              <a:t>làm</a:t>
            </a:r>
            <a:r>
              <a:rPr lang="vi-VN" sz="3600" b="1" dirty="0">
                <a:solidFill>
                  <a:srgbClr val="C00000"/>
                </a:solidFill>
                <a:effectLst/>
                <a:latin typeface="Calibri" panose="020F0502020204030204" pitchFamily="34" charset="0"/>
                <a:cs typeface="Calibri" panose="020F0502020204030204" pitchFamily="34" charset="0"/>
              </a:rPr>
              <a:t> </a:t>
            </a:r>
            <a:r>
              <a:rPr lang="vi-VN" sz="3600" b="1" dirty="0" err="1">
                <a:solidFill>
                  <a:srgbClr val="C00000"/>
                </a:solidFill>
                <a:effectLst/>
                <a:latin typeface="Calibri" panose="020F0502020204030204" pitchFamily="34" charset="0"/>
                <a:cs typeface="Calibri" panose="020F0502020204030204" pitchFamily="34" charset="0"/>
              </a:rPr>
              <a:t>gì</a:t>
            </a:r>
            <a:r>
              <a:rPr lang="vi-VN" sz="3600" b="1" dirty="0">
                <a:solidFill>
                  <a:srgbClr val="C00000"/>
                </a:solidFill>
                <a:effectLst/>
                <a:latin typeface="Calibri" panose="020F0502020204030204" pitchFamily="34" charset="0"/>
                <a:cs typeface="Calibri" panose="020F0502020204030204" pitchFamily="34" charset="0"/>
              </a:rPr>
              <a:t>?</a:t>
            </a:r>
          </a:p>
          <a:p>
            <a:pPr algn="just" rtl="0" fontAlgn="t"/>
            <a:r>
              <a:rPr lang="en-US" sz="3200" b="0" dirty="0">
                <a:solidFill>
                  <a:schemeClr val="tx1"/>
                </a:solidFill>
                <a:effectLst/>
                <a:latin typeface="Calibri" panose="020F0502020204030204" pitchFamily="34" charset="0"/>
                <a:cs typeface="Calibri" panose="020F0502020204030204" pitchFamily="34" charset="0"/>
              </a:rPr>
              <a:t>	</a:t>
            </a:r>
            <a:r>
              <a:rPr lang="vi-VN" sz="3200" b="0" dirty="0">
                <a:solidFill>
                  <a:schemeClr val="tx1"/>
                </a:solidFill>
                <a:effectLst/>
                <a:latin typeface="Calibri" panose="020F0502020204030204" pitchFamily="34" charset="0"/>
                <a:cs typeface="Calibri" panose="020F0502020204030204" pitchFamily="34" charset="0"/>
              </a:rPr>
              <a:t>Trận bóng trôi dần về những phút cuối. Cầu thủ lớp 3A dồn hết lên phần sân đối phương. Bất ngờ, cú sút xa từ một cầu thủ lớp 3B làm tất cả ngỡ ngàng.</a:t>
            </a:r>
          </a:p>
          <a:p>
            <a:pPr marL="457200" indent="-457200" algn="just" rtl="0" fontAlgn="t">
              <a:buFontTx/>
              <a:buChar char="-"/>
            </a:pPr>
            <a:r>
              <a:rPr lang="vi-VN" sz="3200" b="0" i="1" dirty="0">
                <a:solidFill>
                  <a:schemeClr val="tx1"/>
                </a:solidFill>
                <a:effectLst/>
                <a:latin typeface="Calibri" panose="020F0502020204030204" pitchFamily="34" charset="0"/>
                <a:cs typeface="Calibri" panose="020F0502020204030204" pitchFamily="34" charset="0"/>
              </a:rPr>
              <a:t>A, </a:t>
            </a:r>
            <a:r>
              <a:rPr lang="vi-VN" sz="3200" b="0" i="1" dirty="0" err="1">
                <a:solidFill>
                  <a:schemeClr val="tx1"/>
                </a:solidFill>
                <a:effectLst/>
                <a:latin typeface="Calibri" panose="020F0502020204030204" pitchFamily="34" charset="0"/>
                <a:cs typeface="Calibri" panose="020F0502020204030204" pitchFamily="34" charset="0"/>
              </a:rPr>
              <a:t>vào</a:t>
            </a:r>
            <a:r>
              <a:rPr lang="vi-VN" sz="3200" b="0" i="1" dirty="0">
                <a:solidFill>
                  <a:schemeClr val="tx1"/>
                </a:solidFill>
                <a:effectLst/>
                <a:latin typeface="Calibri" panose="020F0502020204030204" pitchFamily="34" charset="0"/>
                <a:cs typeface="Calibri" panose="020F0502020204030204" pitchFamily="34" charset="0"/>
              </a:rPr>
              <a:t> </a:t>
            </a:r>
            <a:r>
              <a:rPr lang="vi-VN" sz="3200" b="0" i="1" dirty="0" err="1">
                <a:solidFill>
                  <a:schemeClr val="tx1"/>
                </a:solidFill>
                <a:effectLst/>
                <a:latin typeface="Calibri" panose="020F0502020204030204" pitchFamily="34" charset="0"/>
                <a:cs typeface="Calibri" panose="020F0502020204030204" pitchFamily="34" charset="0"/>
              </a:rPr>
              <a:t>rồi</a:t>
            </a:r>
            <a:r>
              <a:rPr lang="vi-VN" sz="3200" b="0" i="1" dirty="0">
                <a:solidFill>
                  <a:schemeClr val="tx1"/>
                </a:solidFill>
                <a:effectLst/>
                <a:latin typeface="Calibri" panose="020F0502020204030204" pitchFamily="34" charset="0"/>
                <a:cs typeface="Calibri" panose="020F0502020204030204" pitchFamily="34" charset="0"/>
              </a:rPr>
              <a:t>!</a:t>
            </a:r>
            <a:endParaRPr lang="en-US" sz="3200" i="1" dirty="0">
              <a:solidFill>
                <a:schemeClr val="tx1"/>
              </a:solidFill>
              <a:latin typeface="Calibri" panose="020F0502020204030204" pitchFamily="34" charset="0"/>
              <a:cs typeface="Calibri" panose="020F0502020204030204" pitchFamily="34" charset="0"/>
            </a:endParaRPr>
          </a:p>
          <a:p>
            <a:pPr marL="457200" indent="-457200" algn="just" rtl="0" fontAlgn="t">
              <a:buFontTx/>
              <a:buChar char="-"/>
            </a:pPr>
            <a:r>
              <a:rPr lang="vi-VN" sz="3200" b="0" i="1" dirty="0" err="1">
                <a:solidFill>
                  <a:schemeClr val="tx1"/>
                </a:solidFill>
                <a:effectLst/>
                <a:latin typeface="Calibri" panose="020F0502020204030204" pitchFamily="34" charset="0"/>
                <a:cs typeface="Calibri" panose="020F0502020204030204" pitchFamily="34" charset="0"/>
              </a:rPr>
              <a:t>Tuyệt</a:t>
            </a:r>
            <a:r>
              <a:rPr lang="vi-VN" sz="3200" b="0" i="1" dirty="0">
                <a:solidFill>
                  <a:schemeClr val="tx1"/>
                </a:solidFill>
                <a:effectLst/>
                <a:latin typeface="Calibri" panose="020F0502020204030204" pitchFamily="34" charset="0"/>
                <a:cs typeface="Calibri" panose="020F0502020204030204" pitchFamily="34" charset="0"/>
              </a:rPr>
              <a:t> </a:t>
            </a:r>
            <a:r>
              <a:rPr lang="vi-VN" sz="3200" b="0" i="1" dirty="0" err="1">
                <a:solidFill>
                  <a:schemeClr val="tx1"/>
                </a:solidFill>
                <a:effectLst/>
                <a:latin typeface="Calibri" panose="020F0502020204030204" pitchFamily="34" charset="0"/>
                <a:cs typeface="Calibri" panose="020F0502020204030204" pitchFamily="34" charset="0"/>
              </a:rPr>
              <a:t>quá</a:t>
            </a:r>
            <a:r>
              <a:rPr lang="vi-VN" sz="3200" b="0" i="1" dirty="0">
                <a:solidFill>
                  <a:schemeClr val="tx1"/>
                </a:solidFill>
                <a:effectLst/>
                <a:latin typeface="Calibri" panose="020F0502020204030204" pitchFamily="34" charset="0"/>
                <a:cs typeface="Calibri" panose="020F0502020204030204" pitchFamily="34" charset="0"/>
              </a:rPr>
              <a:t>!</a:t>
            </a:r>
            <a:endParaRPr lang="en-US" sz="3200" b="0" i="1" dirty="0">
              <a:solidFill>
                <a:schemeClr val="tx1"/>
              </a:solidFill>
              <a:effectLst/>
              <a:latin typeface="Calibri" panose="020F0502020204030204" pitchFamily="34" charset="0"/>
              <a:cs typeface="Calibri" panose="020F0502020204030204" pitchFamily="34" charset="0"/>
            </a:endParaRPr>
          </a:p>
          <a:p>
            <a:pPr marL="457200" indent="-457200" algn="just" rtl="0" fontAlgn="t">
              <a:buFontTx/>
              <a:buChar char="-"/>
            </a:pPr>
            <a:r>
              <a:rPr lang="vi-VN" sz="3200" b="0" i="1" dirty="0">
                <a:solidFill>
                  <a:schemeClr val="tx1"/>
                </a:solidFill>
                <a:effectLst/>
                <a:latin typeface="Calibri" panose="020F0502020204030204" pitchFamily="34" charset="0"/>
                <a:cs typeface="Calibri" panose="020F0502020204030204" pitchFamily="34" charset="0"/>
              </a:rPr>
              <a:t>3B vô </a:t>
            </a:r>
            <a:r>
              <a:rPr lang="vi-VN" sz="3200" b="0" i="1" dirty="0" err="1">
                <a:solidFill>
                  <a:schemeClr val="tx1"/>
                </a:solidFill>
                <a:effectLst/>
                <a:latin typeface="Calibri" panose="020F0502020204030204" pitchFamily="34" charset="0"/>
                <a:cs typeface="Calibri" panose="020F0502020204030204" pitchFamily="34" charset="0"/>
              </a:rPr>
              <a:t>địch</a:t>
            </a:r>
            <a:r>
              <a:rPr lang="vi-VN" sz="3200" b="0" i="1" dirty="0">
                <a:solidFill>
                  <a:schemeClr val="tx1"/>
                </a:solidFill>
                <a:effectLst/>
                <a:latin typeface="Calibri" panose="020F0502020204030204" pitchFamily="34" charset="0"/>
                <a:cs typeface="Calibri" panose="020F0502020204030204" pitchFamily="34" charset="0"/>
              </a:rPr>
              <a:t>!</a:t>
            </a:r>
            <a:endParaRPr lang="en-US" sz="3200" b="0" i="1" dirty="0">
              <a:solidFill>
                <a:schemeClr val="tx1"/>
              </a:solidFill>
              <a:effectLst/>
              <a:latin typeface="Calibri" panose="020F0502020204030204" pitchFamily="34" charset="0"/>
              <a:cs typeface="Calibri" panose="020F0502020204030204" pitchFamily="34" charset="0"/>
            </a:endParaRPr>
          </a:p>
          <a:p>
            <a:pPr marL="457200" indent="-457200" algn="just" rtl="0" fontAlgn="t">
              <a:buFontTx/>
              <a:buChar char="-"/>
            </a:pPr>
            <a:r>
              <a:rPr lang="vi-VN" sz="3200" b="0" i="1" dirty="0">
                <a:solidFill>
                  <a:schemeClr val="tx1"/>
                </a:solidFill>
                <a:effectLst/>
                <a:latin typeface="Calibri" panose="020F0502020204030204" pitchFamily="34" charset="0"/>
                <a:cs typeface="Calibri" panose="020F0502020204030204" pitchFamily="34" charset="0"/>
              </a:rPr>
              <a:t>Hoan hô 3B!</a:t>
            </a:r>
          </a:p>
          <a:p>
            <a:pPr algn="just" rtl="0" fontAlgn="t"/>
            <a:r>
              <a:rPr lang="en-US" sz="3200" b="0" dirty="0">
                <a:solidFill>
                  <a:schemeClr val="tx1"/>
                </a:solidFill>
                <a:effectLst/>
                <a:latin typeface="Calibri" panose="020F0502020204030204" pitchFamily="34" charset="0"/>
                <a:cs typeface="Calibri" panose="020F0502020204030204" pitchFamily="34" charset="0"/>
              </a:rPr>
              <a:t>	</a:t>
            </a:r>
            <a:r>
              <a:rPr lang="vi-VN" sz="3200" b="0" dirty="0" err="1">
                <a:solidFill>
                  <a:schemeClr val="tx1"/>
                </a:solidFill>
                <a:effectLst/>
                <a:latin typeface="Calibri" panose="020F0502020204030204" pitchFamily="34" charset="0"/>
                <a:cs typeface="Calibri" panose="020F0502020204030204" pitchFamily="34" charset="0"/>
              </a:rPr>
              <a:t>Tiếng</a:t>
            </a:r>
            <a:r>
              <a:rPr lang="vi-VN" sz="3200" b="0" dirty="0">
                <a:solidFill>
                  <a:schemeClr val="tx1"/>
                </a:solidFill>
                <a:effectLst/>
                <a:latin typeface="Calibri" panose="020F0502020204030204" pitchFamily="34" charset="0"/>
                <a:cs typeface="Calibri" panose="020F0502020204030204" pitchFamily="34" charset="0"/>
              </a:rPr>
              <a:t> </a:t>
            </a:r>
            <a:r>
              <a:rPr lang="vi-VN" sz="3200" b="0" dirty="0" err="1">
                <a:solidFill>
                  <a:schemeClr val="tx1"/>
                </a:solidFill>
                <a:effectLst/>
                <a:latin typeface="Calibri" panose="020F0502020204030204" pitchFamily="34" charset="0"/>
                <a:cs typeface="Calibri" panose="020F0502020204030204" pitchFamily="34" charset="0"/>
              </a:rPr>
              <a:t>hò</a:t>
            </a:r>
            <a:r>
              <a:rPr lang="vi-VN" sz="3200" b="0" dirty="0">
                <a:solidFill>
                  <a:schemeClr val="tx1"/>
                </a:solidFill>
                <a:effectLst/>
                <a:latin typeface="Calibri" panose="020F0502020204030204" pitchFamily="34" charset="0"/>
                <a:cs typeface="Calibri" panose="020F0502020204030204" pitchFamily="34" charset="0"/>
              </a:rPr>
              <a:t> reo </a:t>
            </a:r>
            <a:r>
              <a:rPr lang="vi-VN" sz="3200" b="0" dirty="0" err="1">
                <a:solidFill>
                  <a:schemeClr val="tx1"/>
                </a:solidFill>
                <a:effectLst/>
                <a:latin typeface="Calibri" panose="020F0502020204030204" pitchFamily="34" charset="0"/>
                <a:cs typeface="Calibri" panose="020F0502020204030204" pitchFamily="34" charset="0"/>
              </a:rPr>
              <a:t>vỡ</a:t>
            </a:r>
            <a:r>
              <a:rPr lang="vi-VN" sz="3200" b="0" dirty="0">
                <a:solidFill>
                  <a:schemeClr val="tx1"/>
                </a:solidFill>
                <a:effectLst/>
                <a:latin typeface="Calibri" panose="020F0502020204030204" pitchFamily="34" charset="0"/>
                <a:cs typeface="Calibri" panose="020F0502020204030204" pitchFamily="34" charset="0"/>
              </a:rPr>
              <a:t> </a:t>
            </a:r>
            <a:r>
              <a:rPr lang="vi-VN" sz="3200" b="0" dirty="0" err="1">
                <a:solidFill>
                  <a:schemeClr val="tx1"/>
                </a:solidFill>
                <a:effectLst/>
                <a:latin typeface="Calibri" panose="020F0502020204030204" pitchFamily="34" charset="0"/>
                <a:cs typeface="Calibri" panose="020F0502020204030204" pitchFamily="34" charset="0"/>
              </a:rPr>
              <a:t>oà</a:t>
            </a:r>
            <a:r>
              <a:rPr lang="vi-VN" sz="3200" b="0" dirty="0">
                <a:solidFill>
                  <a:schemeClr val="tx1"/>
                </a:solidFill>
                <a:effectLst/>
                <a:latin typeface="Calibri" panose="020F0502020204030204" pitchFamily="34" charset="0"/>
                <a:cs typeface="Calibri" panose="020F0502020204030204" pitchFamily="34" charset="0"/>
              </a:rPr>
              <a:t> sân </a:t>
            </a:r>
            <a:r>
              <a:rPr lang="vi-VN" sz="3200" b="0" dirty="0" err="1">
                <a:solidFill>
                  <a:schemeClr val="tx1"/>
                </a:solidFill>
                <a:effectLst/>
                <a:latin typeface="Calibri" panose="020F0502020204030204" pitchFamily="34" charset="0"/>
                <a:cs typeface="Calibri" panose="020F0502020204030204" pitchFamily="34" charset="0"/>
              </a:rPr>
              <a:t>bóng</a:t>
            </a:r>
            <a:r>
              <a:rPr lang="vi-VN" sz="3200" b="0" dirty="0">
                <a:solidFill>
                  <a:schemeClr val="tx1"/>
                </a:solidFill>
                <a:effectLst/>
                <a:latin typeface="Calibri" panose="020F0502020204030204" pitchFamily="34" charset="0"/>
                <a:cs typeface="Calibri" panose="020F0502020204030204" pitchFamily="34" charset="0"/>
              </a:rPr>
              <a:t>.</a:t>
            </a:r>
          </a:p>
          <a:p>
            <a:pPr algn="r" rtl="0" fontAlgn="t"/>
            <a:r>
              <a:rPr lang="vi-VN" sz="3200" b="0" dirty="0">
                <a:solidFill>
                  <a:schemeClr val="tx1"/>
                </a:solidFill>
                <a:effectLst/>
                <a:latin typeface="Calibri" panose="020F0502020204030204" pitchFamily="34" charset="0"/>
                <a:cs typeface="Calibri" panose="020F0502020204030204" pitchFamily="34" charset="0"/>
              </a:rPr>
              <a:t>Văn </a:t>
            </a:r>
            <a:r>
              <a:rPr lang="vi-VN" sz="3200" b="0" dirty="0" err="1">
                <a:solidFill>
                  <a:schemeClr val="tx1"/>
                </a:solidFill>
                <a:effectLst/>
                <a:latin typeface="Calibri" panose="020F0502020204030204" pitchFamily="34" charset="0"/>
                <a:cs typeface="Calibri" panose="020F0502020204030204" pitchFamily="34" charset="0"/>
              </a:rPr>
              <a:t>Thành</a:t>
            </a:r>
            <a:r>
              <a:rPr lang="vi-VN" sz="3200" b="0" dirty="0">
                <a:solidFill>
                  <a:schemeClr val="tx1"/>
                </a:solidFill>
                <a:effectLst/>
                <a:latin typeface="Calibri" panose="020F0502020204030204" pitchFamily="34" charset="0"/>
                <a:cs typeface="Calibri" panose="020F0502020204030204" pitchFamily="34" charset="0"/>
              </a:rPr>
              <a:t> Lê</a:t>
            </a:r>
          </a:p>
        </p:txBody>
      </p:sp>
      <p:grpSp>
        <p:nvGrpSpPr>
          <p:cNvPr id="2" name="Group 1">
            <a:extLst>
              <a:ext uri="{FF2B5EF4-FFF2-40B4-BE49-F238E27FC236}">
                <a16:creationId xmlns:a16="http://schemas.microsoft.com/office/drawing/2014/main" id="{E0245B37-A82F-0D56-1B3B-4CCA1E0CE382}"/>
              </a:ext>
            </a:extLst>
          </p:cNvPr>
          <p:cNvGrpSpPr/>
          <p:nvPr/>
        </p:nvGrpSpPr>
        <p:grpSpPr>
          <a:xfrm>
            <a:off x="6577847" y="3147249"/>
            <a:ext cx="4880146" cy="2106835"/>
            <a:chOff x="8001897" y="3582081"/>
            <a:chExt cx="6772949" cy="2923988"/>
          </a:xfrm>
        </p:grpSpPr>
        <p:sp>
          <p:nvSpPr>
            <p:cNvPr id="3" name="Rectangle: Rounded Corners 2">
              <a:extLst>
                <a:ext uri="{FF2B5EF4-FFF2-40B4-BE49-F238E27FC236}">
                  <a16:creationId xmlns:a16="http://schemas.microsoft.com/office/drawing/2014/main" id="{890F86F8-45AE-8B54-ED68-EF21D5F30113}"/>
                </a:ext>
              </a:extLst>
            </p:cNvPr>
            <p:cNvSpPr/>
            <p:nvPr/>
          </p:nvSpPr>
          <p:spPr>
            <a:xfrm>
              <a:off x="9521211" y="3582081"/>
              <a:ext cx="3654802" cy="1657573"/>
            </a:xfrm>
            <a:custGeom>
              <a:avLst/>
              <a:gdLst>
                <a:gd name="connsiteX0" fmla="*/ 0 w 3654802"/>
                <a:gd name="connsiteY0" fmla="*/ 276268 h 1657573"/>
                <a:gd name="connsiteX1" fmla="*/ 276268 w 3654802"/>
                <a:gd name="connsiteY1" fmla="*/ 0 h 1657573"/>
                <a:gd name="connsiteX2" fmla="*/ 3378534 w 3654802"/>
                <a:gd name="connsiteY2" fmla="*/ 0 h 1657573"/>
                <a:gd name="connsiteX3" fmla="*/ 3654802 w 3654802"/>
                <a:gd name="connsiteY3" fmla="*/ 276268 h 1657573"/>
                <a:gd name="connsiteX4" fmla="*/ 3654802 w 3654802"/>
                <a:gd name="connsiteY4" fmla="*/ 1381305 h 1657573"/>
                <a:gd name="connsiteX5" fmla="*/ 3378534 w 3654802"/>
                <a:gd name="connsiteY5" fmla="*/ 1657573 h 1657573"/>
                <a:gd name="connsiteX6" fmla="*/ 276268 w 3654802"/>
                <a:gd name="connsiteY6" fmla="*/ 1657573 h 1657573"/>
                <a:gd name="connsiteX7" fmla="*/ 0 w 3654802"/>
                <a:gd name="connsiteY7" fmla="*/ 1381305 h 1657573"/>
                <a:gd name="connsiteX8" fmla="*/ 0 w 3654802"/>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4802" h="1657573" fill="none" extrusionOk="0">
                  <a:moveTo>
                    <a:pt x="0" y="276268"/>
                  </a:moveTo>
                  <a:cubicBezTo>
                    <a:pt x="76" y="125740"/>
                    <a:pt x="125096" y="2362"/>
                    <a:pt x="276268" y="0"/>
                  </a:cubicBezTo>
                  <a:cubicBezTo>
                    <a:pt x="1650525" y="72427"/>
                    <a:pt x="2633894" y="61419"/>
                    <a:pt x="3378534" y="0"/>
                  </a:cubicBezTo>
                  <a:cubicBezTo>
                    <a:pt x="3530507" y="-4172"/>
                    <a:pt x="3649569" y="122106"/>
                    <a:pt x="3654802" y="276268"/>
                  </a:cubicBezTo>
                  <a:cubicBezTo>
                    <a:pt x="3704781" y="824394"/>
                    <a:pt x="3670533" y="1256471"/>
                    <a:pt x="3654802" y="1381305"/>
                  </a:cubicBezTo>
                  <a:cubicBezTo>
                    <a:pt x="3658160" y="1516843"/>
                    <a:pt x="3522350" y="1647750"/>
                    <a:pt x="3378534" y="1657573"/>
                  </a:cubicBezTo>
                  <a:cubicBezTo>
                    <a:pt x="2045889" y="1687400"/>
                    <a:pt x="1162701" y="1578267"/>
                    <a:pt x="276268" y="1657573"/>
                  </a:cubicBezTo>
                  <a:cubicBezTo>
                    <a:pt x="126808" y="1657220"/>
                    <a:pt x="-14583" y="1536768"/>
                    <a:pt x="0" y="1381305"/>
                  </a:cubicBezTo>
                  <a:cubicBezTo>
                    <a:pt x="-75329" y="1251181"/>
                    <a:pt x="54893" y="791664"/>
                    <a:pt x="0" y="276268"/>
                  </a:cubicBezTo>
                  <a:close/>
                </a:path>
                <a:path w="3654802" h="1657573" stroke="0" extrusionOk="0">
                  <a:moveTo>
                    <a:pt x="0" y="276268"/>
                  </a:moveTo>
                  <a:cubicBezTo>
                    <a:pt x="7413" y="125710"/>
                    <a:pt x="135193" y="23968"/>
                    <a:pt x="276268" y="0"/>
                  </a:cubicBezTo>
                  <a:cubicBezTo>
                    <a:pt x="1572802" y="123000"/>
                    <a:pt x="2555259" y="-96860"/>
                    <a:pt x="3378534" y="0"/>
                  </a:cubicBezTo>
                  <a:cubicBezTo>
                    <a:pt x="3522994" y="-6188"/>
                    <a:pt x="3656501" y="120265"/>
                    <a:pt x="3654802" y="276268"/>
                  </a:cubicBezTo>
                  <a:cubicBezTo>
                    <a:pt x="3657413" y="394968"/>
                    <a:pt x="3600632" y="1083966"/>
                    <a:pt x="3654802" y="1381305"/>
                  </a:cubicBezTo>
                  <a:cubicBezTo>
                    <a:pt x="3626802" y="1544028"/>
                    <a:pt x="3506682" y="1653575"/>
                    <a:pt x="3378534" y="1657573"/>
                  </a:cubicBezTo>
                  <a:cubicBezTo>
                    <a:pt x="2896657" y="1496866"/>
                    <a:pt x="760789" y="1697240"/>
                    <a:pt x="276268" y="1657573"/>
                  </a:cubicBezTo>
                  <a:cubicBezTo>
                    <a:pt x="115556" y="1655930"/>
                    <a:pt x="-26145" y="1522040"/>
                    <a:pt x="0" y="1381305"/>
                  </a:cubicBezTo>
                  <a:cubicBezTo>
                    <a:pt x="86692" y="843498"/>
                    <a:pt x="-66853" y="591439"/>
                    <a:pt x="0" y="276268"/>
                  </a:cubicBezTo>
                  <a:close/>
                </a:path>
              </a:pathLst>
            </a:custGeom>
            <a:solidFill>
              <a:srgbClr val="CC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cs typeface="Calibri" panose="020F0502020204030204" pitchFamily="34" charset="0"/>
                </a:rPr>
                <a:t>THẢO LUẬN NHÓM ĐÔI</a:t>
              </a:r>
            </a:p>
          </p:txBody>
        </p:sp>
        <p:grpSp>
          <p:nvGrpSpPr>
            <p:cNvPr id="4" name="Group 3">
              <a:extLst>
                <a:ext uri="{FF2B5EF4-FFF2-40B4-BE49-F238E27FC236}">
                  <a16:creationId xmlns:a16="http://schemas.microsoft.com/office/drawing/2014/main" id="{9B78CF39-1536-63DA-F108-7716F3459FE7}"/>
                </a:ext>
              </a:extLst>
            </p:cNvPr>
            <p:cNvGrpSpPr/>
            <p:nvPr/>
          </p:nvGrpSpPr>
          <p:grpSpPr>
            <a:xfrm>
              <a:off x="8001897" y="3789020"/>
              <a:ext cx="6772949" cy="2717049"/>
              <a:chOff x="1197026" y="4232126"/>
              <a:chExt cx="6673896" cy="2616200"/>
            </a:xfrm>
          </p:grpSpPr>
          <p:pic>
            <p:nvPicPr>
              <p:cNvPr id="9" name="Picture 8">
                <a:extLst>
                  <a:ext uri="{FF2B5EF4-FFF2-40B4-BE49-F238E27FC236}">
                    <a16:creationId xmlns:a16="http://schemas.microsoft.com/office/drawing/2014/main" id="{2EB9EB86-4688-FA63-1E8E-3CD6726A2BF3}"/>
                  </a:ext>
                </a:extLst>
              </p:cNvPr>
              <p:cNvPicPr>
                <a:picLocks noChangeAspect="1"/>
              </p:cNvPicPr>
              <p:nvPr/>
            </p:nvPicPr>
            <p:blipFill>
              <a:blip r:embed="rId5"/>
              <a:stretch>
                <a:fillRect/>
              </a:stretch>
            </p:blipFill>
            <p:spPr>
              <a:xfrm>
                <a:off x="5823261" y="4232126"/>
                <a:ext cx="2047661" cy="2616200"/>
              </a:xfrm>
              <a:prstGeom prst="rect">
                <a:avLst/>
              </a:prstGeom>
            </p:spPr>
          </p:pic>
          <p:pic>
            <p:nvPicPr>
              <p:cNvPr id="10" name="Picture 9">
                <a:extLst>
                  <a:ext uri="{FF2B5EF4-FFF2-40B4-BE49-F238E27FC236}">
                    <a16:creationId xmlns:a16="http://schemas.microsoft.com/office/drawing/2014/main" id="{01501A3B-4C87-E7E5-3138-A9C991555C50}"/>
                  </a:ext>
                </a:extLst>
              </p:cNvPr>
              <p:cNvPicPr>
                <a:picLocks noChangeAspect="1"/>
              </p:cNvPicPr>
              <p:nvPr/>
            </p:nvPicPr>
            <p:blipFill>
              <a:blip r:embed="rId6"/>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414207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2" end="2"/>
                                            </p:txEl>
                                          </p:spTgt>
                                        </p:tgtEl>
                                        <p:attrNameLst>
                                          <p:attrName>style.color</p:attrName>
                                        </p:attrNameLst>
                                      </p:cBhvr>
                                      <p:to>
                                        <a:schemeClr val="accent2"/>
                                      </p:to>
                                    </p:animClr>
                                    <p:animClr clrSpc="rgb" dir="cw">
                                      <p:cBhvr>
                                        <p:cTn id="7" dur="500" fill="hold"/>
                                        <p:tgtEl>
                                          <p:spTgt spid="6">
                                            <p:txEl>
                                              <p:pRg st="2" end="2"/>
                                            </p:txEl>
                                          </p:spTgt>
                                        </p:tgtEl>
                                        <p:attrNameLst>
                                          <p:attrName>fillcolor</p:attrName>
                                        </p:attrNameLst>
                                      </p:cBhvr>
                                      <p:to>
                                        <a:schemeClr val="accent2"/>
                                      </p:to>
                                    </p:animClr>
                                    <p:set>
                                      <p:cBhvr>
                                        <p:cTn id="8" dur="500" fill="hold"/>
                                        <p:tgtEl>
                                          <p:spTgt spid="6">
                                            <p:txEl>
                                              <p:pRg st="2" end="2"/>
                                            </p:txEl>
                                          </p:spTgt>
                                        </p:tgtEl>
                                        <p:attrNameLst>
                                          <p:attrName>fill.type</p:attrName>
                                        </p:attrNameLst>
                                      </p:cBhvr>
                                      <p:to>
                                        <p:strVal val="solid"/>
                                      </p:to>
                                    </p:set>
                                    <p:set>
                                      <p:cBhvr>
                                        <p:cTn id="9" dur="500" fill="hold"/>
                                        <p:tgtEl>
                                          <p:spTgt spid="6">
                                            <p:txEl>
                                              <p:pRg st="2" end="2"/>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6">
                                            <p:txEl>
                                              <p:pRg st="3" end="3"/>
                                            </p:txEl>
                                          </p:spTgt>
                                        </p:tgtEl>
                                        <p:attrNameLst>
                                          <p:attrName>style.color</p:attrName>
                                        </p:attrNameLst>
                                      </p:cBhvr>
                                      <p:to>
                                        <a:schemeClr val="accent2"/>
                                      </p:to>
                                    </p:animClr>
                                    <p:animClr clrSpc="rgb" dir="cw">
                                      <p:cBhvr>
                                        <p:cTn id="12" dur="500" fill="hold"/>
                                        <p:tgtEl>
                                          <p:spTgt spid="6">
                                            <p:txEl>
                                              <p:pRg st="3" end="3"/>
                                            </p:txEl>
                                          </p:spTgt>
                                        </p:tgtEl>
                                        <p:attrNameLst>
                                          <p:attrName>fillcolor</p:attrName>
                                        </p:attrNameLst>
                                      </p:cBhvr>
                                      <p:to>
                                        <a:schemeClr val="accent2"/>
                                      </p:to>
                                    </p:animClr>
                                    <p:set>
                                      <p:cBhvr>
                                        <p:cTn id="13" dur="500" fill="hold"/>
                                        <p:tgtEl>
                                          <p:spTgt spid="6">
                                            <p:txEl>
                                              <p:pRg st="3" end="3"/>
                                            </p:txEl>
                                          </p:spTgt>
                                        </p:tgtEl>
                                        <p:attrNameLst>
                                          <p:attrName>fill.type</p:attrName>
                                        </p:attrNameLst>
                                      </p:cBhvr>
                                      <p:to>
                                        <p:strVal val="solid"/>
                                      </p:to>
                                    </p:set>
                                    <p:set>
                                      <p:cBhvr>
                                        <p:cTn id="14" dur="500" fill="hold"/>
                                        <p:tgtEl>
                                          <p:spTgt spid="6">
                                            <p:txEl>
                                              <p:pRg st="3" end="3"/>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6">
                                            <p:txEl>
                                              <p:pRg st="4" end="4"/>
                                            </p:txEl>
                                          </p:spTgt>
                                        </p:tgtEl>
                                        <p:attrNameLst>
                                          <p:attrName>style.color</p:attrName>
                                        </p:attrNameLst>
                                      </p:cBhvr>
                                      <p:to>
                                        <a:schemeClr val="accent2"/>
                                      </p:to>
                                    </p:animClr>
                                    <p:animClr clrSpc="rgb" dir="cw">
                                      <p:cBhvr>
                                        <p:cTn id="17" dur="500" fill="hold"/>
                                        <p:tgtEl>
                                          <p:spTgt spid="6">
                                            <p:txEl>
                                              <p:pRg st="4" end="4"/>
                                            </p:txEl>
                                          </p:spTgt>
                                        </p:tgtEl>
                                        <p:attrNameLst>
                                          <p:attrName>fillcolor</p:attrName>
                                        </p:attrNameLst>
                                      </p:cBhvr>
                                      <p:to>
                                        <a:schemeClr val="accent2"/>
                                      </p:to>
                                    </p:animClr>
                                    <p:set>
                                      <p:cBhvr>
                                        <p:cTn id="18" dur="500" fill="hold"/>
                                        <p:tgtEl>
                                          <p:spTgt spid="6">
                                            <p:txEl>
                                              <p:pRg st="4" end="4"/>
                                            </p:txEl>
                                          </p:spTgt>
                                        </p:tgtEl>
                                        <p:attrNameLst>
                                          <p:attrName>fill.type</p:attrName>
                                        </p:attrNameLst>
                                      </p:cBhvr>
                                      <p:to>
                                        <p:strVal val="solid"/>
                                      </p:to>
                                    </p:set>
                                    <p:set>
                                      <p:cBhvr>
                                        <p:cTn id="19" dur="500" fill="hold"/>
                                        <p:tgtEl>
                                          <p:spTgt spid="6">
                                            <p:txEl>
                                              <p:pRg st="4" end="4"/>
                                            </p:txEl>
                                          </p:spTgt>
                                        </p:tgtEl>
                                        <p:attrNameLst>
                                          <p:attrName>fill.on</p:attrName>
                                        </p:attrNameLst>
                                      </p:cBhvr>
                                      <p:to>
                                        <p:strVal val="true"/>
                                      </p:to>
                                    </p:set>
                                  </p:childTnLst>
                                </p:cTn>
                              </p:par>
                              <p:par>
                                <p:cTn id="20" presetID="19" presetClass="emph" presetSubtype="0" fill="hold" nodeType="withEffect">
                                  <p:stCondLst>
                                    <p:cond delay="0"/>
                                  </p:stCondLst>
                                  <p:childTnLst>
                                    <p:animClr clrSpc="rgb" dir="cw">
                                      <p:cBhvr override="childStyle">
                                        <p:cTn id="21" dur="500" fill="hold"/>
                                        <p:tgtEl>
                                          <p:spTgt spid="6">
                                            <p:txEl>
                                              <p:pRg st="5" end="5"/>
                                            </p:txEl>
                                          </p:spTgt>
                                        </p:tgtEl>
                                        <p:attrNameLst>
                                          <p:attrName>style.color</p:attrName>
                                        </p:attrNameLst>
                                      </p:cBhvr>
                                      <p:to>
                                        <a:schemeClr val="accent2"/>
                                      </p:to>
                                    </p:animClr>
                                    <p:animClr clrSpc="rgb" dir="cw">
                                      <p:cBhvr>
                                        <p:cTn id="22" dur="500" fill="hold"/>
                                        <p:tgtEl>
                                          <p:spTgt spid="6">
                                            <p:txEl>
                                              <p:pRg st="5" end="5"/>
                                            </p:txEl>
                                          </p:spTgt>
                                        </p:tgtEl>
                                        <p:attrNameLst>
                                          <p:attrName>fillcolor</p:attrName>
                                        </p:attrNameLst>
                                      </p:cBhvr>
                                      <p:to>
                                        <a:schemeClr val="accent2"/>
                                      </p:to>
                                    </p:animClr>
                                    <p:set>
                                      <p:cBhvr>
                                        <p:cTn id="23" dur="500" fill="hold"/>
                                        <p:tgtEl>
                                          <p:spTgt spid="6">
                                            <p:txEl>
                                              <p:pRg st="5" end="5"/>
                                            </p:txEl>
                                          </p:spTgt>
                                        </p:tgtEl>
                                        <p:attrNameLst>
                                          <p:attrName>fill.type</p:attrName>
                                        </p:attrNameLst>
                                      </p:cBhvr>
                                      <p:to>
                                        <p:strVal val="solid"/>
                                      </p:to>
                                    </p:set>
                                    <p:set>
                                      <p:cBhvr>
                                        <p:cTn id="24" dur="500" fill="hold"/>
                                        <p:tgtEl>
                                          <p:spTgt spid="6">
                                            <p:txEl>
                                              <p:pRg st="5" end="5"/>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700" fill="hold"/>
                                        <p:tgtEl>
                                          <p:spTgt spid="2"/>
                                        </p:tgtEl>
                                        <p:attrNameLst>
                                          <p:attrName>ppt_w</p:attrName>
                                        </p:attrNameLst>
                                      </p:cBhvr>
                                      <p:tavLst>
                                        <p:tav tm="0">
                                          <p:val>
                                            <p:fltVal val="0"/>
                                          </p:val>
                                        </p:tav>
                                        <p:tav tm="100000">
                                          <p:val>
                                            <p:strVal val="#ppt_w"/>
                                          </p:val>
                                        </p:tav>
                                      </p:tavLst>
                                    </p:anim>
                                    <p:anim calcmode="lin" valueType="num">
                                      <p:cBhvr>
                                        <p:cTn id="30" dur="700" fill="hold"/>
                                        <p:tgtEl>
                                          <p:spTgt spid="2"/>
                                        </p:tgtEl>
                                        <p:attrNameLst>
                                          <p:attrName>ppt_h</p:attrName>
                                        </p:attrNameLst>
                                      </p:cBhvr>
                                      <p:tavLst>
                                        <p:tav tm="0">
                                          <p:val>
                                            <p:fltVal val="0"/>
                                          </p:val>
                                        </p:tav>
                                        <p:tav tm="100000">
                                          <p:val>
                                            <p:strVal val="#ppt_h"/>
                                          </p:val>
                                        </p:tav>
                                      </p:tavLst>
                                    </p:anim>
                                    <p:animEffect transition="in" filter="fade">
                                      <p:cBhvr>
                                        <p:cTn id="31" dur="700"/>
                                        <p:tgtEl>
                                          <p:spTgt spid="2"/>
                                        </p:tgtEl>
                                      </p:cBhvr>
                                    </p:animEffect>
                                  </p:childTnLst>
                                </p:cTn>
                              </p:par>
                            </p:childTnLst>
                          </p:cTn>
                        </p:par>
                        <p:par>
                          <p:cTn id="32" fill="hold">
                            <p:stCondLst>
                              <p:cond delay="700"/>
                            </p:stCondLst>
                            <p:childTnLst>
                              <p:par>
                                <p:cTn id="33" presetID="32" presetClass="emph" presetSubtype="0" fill="hold" nodeType="afterEffect">
                                  <p:stCondLst>
                                    <p:cond delay="0"/>
                                  </p:stCondLst>
                                  <p:childTnLst>
                                    <p:animRot by="120000">
                                      <p:cBhvr>
                                        <p:cTn id="34" dur="100" fill="hold">
                                          <p:stCondLst>
                                            <p:cond delay="0"/>
                                          </p:stCondLst>
                                        </p:cTn>
                                        <p:tgtEl>
                                          <p:spTgt spid="2"/>
                                        </p:tgtEl>
                                        <p:attrNameLst>
                                          <p:attrName>r</p:attrName>
                                        </p:attrNameLst>
                                      </p:cBhvr>
                                    </p:animRot>
                                    <p:animRot by="-240000">
                                      <p:cBhvr>
                                        <p:cTn id="35" dur="200" fill="hold">
                                          <p:stCondLst>
                                            <p:cond delay="200"/>
                                          </p:stCondLst>
                                        </p:cTn>
                                        <p:tgtEl>
                                          <p:spTgt spid="2"/>
                                        </p:tgtEl>
                                        <p:attrNameLst>
                                          <p:attrName>r</p:attrName>
                                        </p:attrNameLst>
                                      </p:cBhvr>
                                    </p:animRot>
                                    <p:animRot by="240000">
                                      <p:cBhvr>
                                        <p:cTn id="36" dur="200" fill="hold">
                                          <p:stCondLst>
                                            <p:cond delay="400"/>
                                          </p:stCondLst>
                                        </p:cTn>
                                        <p:tgtEl>
                                          <p:spTgt spid="2"/>
                                        </p:tgtEl>
                                        <p:attrNameLst>
                                          <p:attrName>r</p:attrName>
                                        </p:attrNameLst>
                                      </p:cBhvr>
                                    </p:animRot>
                                    <p:animRot by="-240000">
                                      <p:cBhvr>
                                        <p:cTn id="37" dur="200" fill="hold">
                                          <p:stCondLst>
                                            <p:cond delay="600"/>
                                          </p:stCondLst>
                                        </p:cTn>
                                        <p:tgtEl>
                                          <p:spTgt spid="2"/>
                                        </p:tgtEl>
                                        <p:attrNameLst>
                                          <p:attrName>r</p:attrName>
                                        </p:attrNameLst>
                                      </p:cBhvr>
                                    </p:animRot>
                                    <p:animRot by="120000">
                                      <p:cBhvr>
                                        <p:cTn id="38" dur="200" fill="hold">
                                          <p:stCondLst>
                                            <p:cond delay="800"/>
                                          </p:stCondLst>
                                        </p:cTn>
                                        <p:tgtEl>
                                          <p:spTgt spid="2"/>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 stadium&#10;&#10;Description automatically generated">
            <a:extLst>
              <a:ext uri="{FF2B5EF4-FFF2-40B4-BE49-F238E27FC236}">
                <a16:creationId xmlns:a16="http://schemas.microsoft.com/office/drawing/2014/main" id="{CB795B89-205A-79B3-1716-E9B208E9F9CF}"/>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0F7DA63B-C716-BAFE-50EA-B75408294C74}"/>
              </a:ext>
            </a:extLst>
          </p:cNvPr>
          <p:cNvSpPr/>
          <p:nvPr/>
        </p:nvSpPr>
        <p:spPr>
          <a:xfrm>
            <a:off x="329380" y="336755"/>
            <a:ext cx="11533239" cy="6184490"/>
          </a:xfrm>
          <a:prstGeom prst="roundRect">
            <a:avLst>
              <a:gd name="adj" fmla="val 13010"/>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fontAlgn="t"/>
            <a:r>
              <a:rPr lang="en-US" sz="3600" b="1" dirty="0">
                <a:solidFill>
                  <a:srgbClr val="C00000"/>
                </a:solidFill>
                <a:effectLst/>
                <a:latin typeface="Calibri" panose="020F0502020204030204" pitchFamily="34" charset="0"/>
                <a:cs typeface="Calibri" panose="020F0502020204030204" pitchFamily="34" charset="0"/>
              </a:rPr>
              <a:t>1. </a:t>
            </a:r>
            <a:r>
              <a:rPr lang="vi-VN" sz="3600" b="1" dirty="0" err="1">
                <a:solidFill>
                  <a:srgbClr val="C00000"/>
                </a:solidFill>
                <a:effectLst/>
                <a:latin typeface="Calibri" panose="020F0502020204030204" pitchFamily="34" charset="0"/>
                <a:cs typeface="Calibri" panose="020F0502020204030204" pitchFamily="34" charset="0"/>
              </a:rPr>
              <a:t>Các</a:t>
            </a:r>
            <a:r>
              <a:rPr lang="vi-VN" sz="3600" b="1" dirty="0">
                <a:solidFill>
                  <a:srgbClr val="C00000"/>
                </a:solidFill>
                <a:effectLst/>
                <a:latin typeface="Calibri" panose="020F0502020204030204" pitchFamily="34" charset="0"/>
                <a:cs typeface="Calibri" panose="020F0502020204030204" pitchFamily="34" charset="0"/>
              </a:rPr>
              <a:t> câu in nghiêng trong </a:t>
            </a:r>
            <a:r>
              <a:rPr lang="vi-VN" sz="3600" b="1" dirty="0" err="1">
                <a:solidFill>
                  <a:srgbClr val="C00000"/>
                </a:solidFill>
                <a:effectLst/>
                <a:latin typeface="Calibri" panose="020F0502020204030204" pitchFamily="34" charset="0"/>
                <a:cs typeface="Calibri" panose="020F0502020204030204" pitchFamily="34" charset="0"/>
              </a:rPr>
              <a:t>đoạn</a:t>
            </a:r>
            <a:r>
              <a:rPr lang="vi-VN" sz="3600" b="1" dirty="0">
                <a:solidFill>
                  <a:srgbClr val="C00000"/>
                </a:solidFill>
                <a:effectLst/>
                <a:latin typeface="Calibri" panose="020F0502020204030204" pitchFamily="34" charset="0"/>
                <a:cs typeface="Calibri" panose="020F0502020204030204" pitchFamily="34" charset="0"/>
              </a:rPr>
              <a:t> văn </a:t>
            </a:r>
            <a:r>
              <a:rPr lang="vi-VN" sz="3600" b="1" dirty="0" err="1">
                <a:solidFill>
                  <a:srgbClr val="C00000"/>
                </a:solidFill>
                <a:effectLst/>
                <a:latin typeface="Calibri" panose="020F0502020204030204" pitchFamily="34" charset="0"/>
                <a:cs typeface="Calibri" panose="020F0502020204030204" pitchFamily="34" charset="0"/>
              </a:rPr>
              <a:t>dưới</a:t>
            </a:r>
            <a:r>
              <a:rPr lang="vi-VN" sz="3600" b="1" dirty="0">
                <a:solidFill>
                  <a:srgbClr val="C00000"/>
                </a:solidFill>
                <a:effectLst/>
                <a:latin typeface="Calibri" panose="020F0502020204030204" pitchFamily="34" charset="0"/>
                <a:cs typeface="Calibri" panose="020F0502020204030204" pitchFamily="34" charset="0"/>
              </a:rPr>
              <a:t> đây </a:t>
            </a:r>
            <a:r>
              <a:rPr lang="vi-VN" sz="3600" b="1" dirty="0" err="1">
                <a:solidFill>
                  <a:srgbClr val="C00000"/>
                </a:solidFill>
                <a:effectLst/>
                <a:latin typeface="Calibri" panose="020F0502020204030204" pitchFamily="34" charset="0"/>
                <a:cs typeface="Calibri" panose="020F0502020204030204" pitchFamily="34" charset="0"/>
              </a:rPr>
              <a:t>dùng</a:t>
            </a:r>
            <a:r>
              <a:rPr lang="vi-VN" sz="3600" b="1" dirty="0">
                <a:solidFill>
                  <a:srgbClr val="C00000"/>
                </a:solidFill>
                <a:effectLst/>
                <a:latin typeface="Calibri" panose="020F0502020204030204" pitchFamily="34" charset="0"/>
                <a:cs typeface="Calibri" panose="020F0502020204030204" pitchFamily="34" charset="0"/>
              </a:rPr>
              <a:t> </a:t>
            </a:r>
            <a:r>
              <a:rPr lang="vi-VN" sz="3600" b="1" dirty="0" err="1">
                <a:solidFill>
                  <a:srgbClr val="C00000"/>
                </a:solidFill>
                <a:effectLst/>
                <a:latin typeface="Calibri" panose="020F0502020204030204" pitchFamily="34" charset="0"/>
                <a:cs typeface="Calibri" panose="020F0502020204030204" pitchFamily="34" charset="0"/>
              </a:rPr>
              <a:t>để</a:t>
            </a:r>
            <a:r>
              <a:rPr lang="vi-VN" sz="3600" b="1" dirty="0">
                <a:solidFill>
                  <a:srgbClr val="C00000"/>
                </a:solidFill>
                <a:effectLst/>
                <a:latin typeface="Calibri" panose="020F0502020204030204" pitchFamily="34" charset="0"/>
                <a:cs typeface="Calibri" panose="020F0502020204030204" pitchFamily="34" charset="0"/>
              </a:rPr>
              <a:t> </a:t>
            </a:r>
            <a:r>
              <a:rPr lang="vi-VN" sz="3600" b="1" dirty="0" err="1">
                <a:solidFill>
                  <a:srgbClr val="C00000"/>
                </a:solidFill>
                <a:effectLst/>
                <a:latin typeface="Calibri" panose="020F0502020204030204" pitchFamily="34" charset="0"/>
                <a:cs typeface="Calibri" panose="020F0502020204030204" pitchFamily="34" charset="0"/>
              </a:rPr>
              <a:t>làm</a:t>
            </a:r>
            <a:r>
              <a:rPr lang="vi-VN" sz="3600" b="1" dirty="0">
                <a:solidFill>
                  <a:srgbClr val="C00000"/>
                </a:solidFill>
                <a:effectLst/>
                <a:latin typeface="Calibri" panose="020F0502020204030204" pitchFamily="34" charset="0"/>
                <a:cs typeface="Calibri" panose="020F0502020204030204" pitchFamily="34" charset="0"/>
              </a:rPr>
              <a:t> </a:t>
            </a:r>
            <a:r>
              <a:rPr lang="vi-VN" sz="3600" b="1" dirty="0" err="1">
                <a:solidFill>
                  <a:srgbClr val="C00000"/>
                </a:solidFill>
                <a:effectLst/>
                <a:latin typeface="Calibri" panose="020F0502020204030204" pitchFamily="34" charset="0"/>
                <a:cs typeface="Calibri" panose="020F0502020204030204" pitchFamily="34" charset="0"/>
              </a:rPr>
              <a:t>gì</a:t>
            </a:r>
            <a:r>
              <a:rPr lang="vi-VN" sz="3600" b="1" dirty="0">
                <a:solidFill>
                  <a:srgbClr val="C00000"/>
                </a:solidFill>
                <a:effectLst/>
                <a:latin typeface="Calibri" panose="020F0502020204030204" pitchFamily="34" charset="0"/>
                <a:cs typeface="Calibri" panose="020F0502020204030204" pitchFamily="34" charset="0"/>
              </a:rPr>
              <a:t>?</a:t>
            </a:r>
          </a:p>
          <a:p>
            <a:pPr algn="just" fontAlgn="t"/>
            <a:r>
              <a:rPr lang="en-US" sz="3200" b="0" dirty="0">
                <a:solidFill>
                  <a:schemeClr val="tx1"/>
                </a:solidFill>
                <a:effectLst/>
                <a:latin typeface="Calibri" panose="020F0502020204030204" pitchFamily="34" charset="0"/>
                <a:cs typeface="Calibri" panose="020F0502020204030204" pitchFamily="34" charset="0"/>
              </a:rPr>
              <a:t>	</a:t>
            </a:r>
            <a:r>
              <a:rPr lang="vi-VN" sz="3200" dirty="0">
                <a:solidFill>
                  <a:schemeClr val="tx1"/>
                </a:solidFill>
                <a:latin typeface="Calibri" panose="020F0502020204030204" pitchFamily="34" charset="0"/>
                <a:cs typeface="Calibri" panose="020F0502020204030204" pitchFamily="34" charset="0"/>
              </a:rPr>
              <a:t>Trận bóng trôi dần về những phút cuối. Cầu thủ lớp 3A dồn hết lên phần sân đối phương. Bất ngờ, cú sút xa từ một cầu thủ lớp 3B làm tất cả ngỡ ngàng.</a:t>
            </a:r>
          </a:p>
          <a:p>
            <a:pPr marL="457200" indent="-457200" algn="just" rtl="0" fontAlgn="t">
              <a:buFontTx/>
              <a:buChar char="-"/>
            </a:pPr>
            <a:r>
              <a:rPr lang="vi-VN" sz="3200" b="0" i="1" dirty="0">
                <a:solidFill>
                  <a:schemeClr val="tx1"/>
                </a:solidFill>
                <a:effectLst/>
                <a:latin typeface="Calibri" panose="020F0502020204030204" pitchFamily="34" charset="0"/>
                <a:cs typeface="Calibri" panose="020F0502020204030204" pitchFamily="34" charset="0"/>
              </a:rPr>
              <a:t>A, vào rồi!</a:t>
            </a:r>
            <a:endParaRPr lang="en-US" sz="3200" i="1" dirty="0">
              <a:solidFill>
                <a:schemeClr val="tx1"/>
              </a:solidFill>
              <a:latin typeface="Calibri" panose="020F0502020204030204" pitchFamily="34" charset="0"/>
              <a:cs typeface="Calibri" panose="020F0502020204030204" pitchFamily="34" charset="0"/>
            </a:endParaRPr>
          </a:p>
          <a:p>
            <a:pPr marL="457200" indent="-457200" algn="just" rtl="0" fontAlgn="t">
              <a:buFontTx/>
              <a:buChar char="-"/>
            </a:pPr>
            <a:r>
              <a:rPr lang="vi-VN" sz="3200" b="0" i="1" dirty="0" err="1">
                <a:solidFill>
                  <a:schemeClr val="tx1"/>
                </a:solidFill>
                <a:effectLst/>
                <a:latin typeface="Calibri" panose="020F0502020204030204" pitchFamily="34" charset="0"/>
                <a:cs typeface="Calibri" panose="020F0502020204030204" pitchFamily="34" charset="0"/>
              </a:rPr>
              <a:t>Tuyệt</a:t>
            </a:r>
            <a:r>
              <a:rPr lang="vi-VN" sz="3200" b="0" i="1" dirty="0">
                <a:solidFill>
                  <a:schemeClr val="tx1"/>
                </a:solidFill>
                <a:effectLst/>
                <a:latin typeface="Calibri" panose="020F0502020204030204" pitchFamily="34" charset="0"/>
                <a:cs typeface="Calibri" panose="020F0502020204030204" pitchFamily="34" charset="0"/>
              </a:rPr>
              <a:t> </a:t>
            </a:r>
            <a:r>
              <a:rPr lang="vi-VN" sz="3200" b="0" i="1" dirty="0" err="1">
                <a:solidFill>
                  <a:schemeClr val="tx1"/>
                </a:solidFill>
                <a:effectLst/>
                <a:latin typeface="Calibri" panose="020F0502020204030204" pitchFamily="34" charset="0"/>
                <a:cs typeface="Calibri" panose="020F0502020204030204" pitchFamily="34" charset="0"/>
              </a:rPr>
              <a:t>quá</a:t>
            </a:r>
            <a:r>
              <a:rPr lang="vi-VN" sz="3200" b="0" i="1" dirty="0">
                <a:solidFill>
                  <a:schemeClr val="tx1"/>
                </a:solidFill>
                <a:effectLst/>
                <a:latin typeface="Calibri" panose="020F0502020204030204" pitchFamily="34" charset="0"/>
                <a:cs typeface="Calibri" panose="020F0502020204030204" pitchFamily="34" charset="0"/>
              </a:rPr>
              <a:t>!</a:t>
            </a:r>
            <a:endParaRPr lang="en-US" sz="3200" b="0" i="1" dirty="0">
              <a:solidFill>
                <a:schemeClr val="tx1"/>
              </a:solidFill>
              <a:effectLst/>
              <a:latin typeface="Calibri" panose="020F0502020204030204" pitchFamily="34" charset="0"/>
              <a:cs typeface="Calibri" panose="020F0502020204030204" pitchFamily="34" charset="0"/>
            </a:endParaRPr>
          </a:p>
          <a:p>
            <a:pPr marL="457200" indent="-457200" algn="just" rtl="0" fontAlgn="t">
              <a:buFontTx/>
              <a:buChar char="-"/>
            </a:pPr>
            <a:r>
              <a:rPr lang="vi-VN" sz="3200" b="0" i="1" dirty="0">
                <a:solidFill>
                  <a:schemeClr val="tx1"/>
                </a:solidFill>
                <a:effectLst/>
                <a:latin typeface="Calibri" panose="020F0502020204030204" pitchFamily="34" charset="0"/>
                <a:cs typeface="Calibri" panose="020F0502020204030204" pitchFamily="34" charset="0"/>
              </a:rPr>
              <a:t>3B vô </a:t>
            </a:r>
            <a:r>
              <a:rPr lang="vi-VN" sz="3200" b="0" i="1" dirty="0" err="1">
                <a:solidFill>
                  <a:schemeClr val="tx1"/>
                </a:solidFill>
                <a:effectLst/>
                <a:latin typeface="Calibri" panose="020F0502020204030204" pitchFamily="34" charset="0"/>
                <a:cs typeface="Calibri" panose="020F0502020204030204" pitchFamily="34" charset="0"/>
              </a:rPr>
              <a:t>địch</a:t>
            </a:r>
            <a:r>
              <a:rPr lang="vi-VN" sz="3200" b="0" i="1" dirty="0">
                <a:solidFill>
                  <a:schemeClr val="tx1"/>
                </a:solidFill>
                <a:effectLst/>
                <a:latin typeface="Calibri" panose="020F0502020204030204" pitchFamily="34" charset="0"/>
                <a:cs typeface="Calibri" panose="020F0502020204030204" pitchFamily="34" charset="0"/>
              </a:rPr>
              <a:t>!</a:t>
            </a:r>
            <a:endParaRPr lang="en-US" sz="3200" b="0" i="1" dirty="0">
              <a:solidFill>
                <a:schemeClr val="tx1"/>
              </a:solidFill>
              <a:effectLst/>
              <a:latin typeface="Calibri" panose="020F0502020204030204" pitchFamily="34" charset="0"/>
              <a:cs typeface="Calibri" panose="020F0502020204030204" pitchFamily="34" charset="0"/>
            </a:endParaRPr>
          </a:p>
          <a:p>
            <a:pPr marL="457200" indent="-457200" algn="just" rtl="0" fontAlgn="t">
              <a:buFontTx/>
              <a:buChar char="-"/>
            </a:pPr>
            <a:r>
              <a:rPr lang="vi-VN" sz="3200" b="0" i="1" dirty="0">
                <a:solidFill>
                  <a:schemeClr val="tx1"/>
                </a:solidFill>
                <a:effectLst/>
                <a:latin typeface="Calibri" panose="020F0502020204030204" pitchFamily="34" charset="0"/>
                <a:cs typeface="Calibri" panose="020F0502020204030204" pitchFamily="34" charset="0"/>
              </a:rPr>
              <a:t>Hoan hô 3B!</a:t>
            </a:r>
          </a:p>
          <a:p>
            <a:pPr algn="just" rtl="0" fontAlgn="t"/>
            <a:r>
              <a:rPr lang="en-US" sz="3200" b="0" dirty="0">
                <a:solidFill>
                  <a:schemeClr val="tx1"/>
                </a:solidFill>
                <a:effectLst/>
                <a:latin typeface="Calibri" panose="020F0502020204030204" pitchFamily="34" charset="0"/>
                <a:cs typeface="Calibri" panose="020F0502020204030204" pitchFamily="34" charset="0"/>
              </a:rPr>
              <a:t>	</a:t>
            </a:r>
            <a:r>
              <a:rPr lang="vi-VN" sz="3200" b="0" dirty="0" err="1">
                <a:solidFill>
                  <a:schemeClr val="tx1"/>
                </a:solidFill>
                <a:effectLst/>
                <a:latin typeface="Calibri" panose="020F0502020204030204" pitchFamily="34" charset="0"/>
                <a:cs typeface="Calibri" panose="020F0502020204030204" pitchFamily="34" charset="0"/>
              </a:rPr>
              <a:t>Tiếng</a:t>
            </a:r>
            <a:r>
              <a:rPr lang="vi-VN" sz="3200" b="0" dirty="0">
                <a:solidFill>
                  <a:schemeClr val="tx1"/>
                </a:solidFill>
                <a:effectLst/>
                <a:latin typeface="Calibri" panose="020F0502020204030204" pitchFamily="34" charset="0"/>
                <a:cs typeface="Calibri" panose="020F0502020204030204" pitchFamily="34" charset="0"/>
              </a:rPr>
              <a:t> </a:t>
            </a:r>
            <a:r>
              <a:rPr lang="vi-VN" sz="3200" b="0" dirty="0" err="1">
                <a:solidFill>
                  <a:schemeClr val="tx1"/>
                </a:solidFill>
                <a:effectLst/>
                <a:latin typeface="Calibri" panose="020F0502020204030204" pitchFamily="34" charset="0"/>
                <a:cs typeface="Calibri" panose="020F0502020204030204" pitchFamily="34" charset="0"/>
              </a:rPr>
              <a:t>hò</a:t>
            </a:r>
            <a:r>
              <a:rPr lang="vi-VN" sz="3200" b="0" dirty="0">
                <a:solidFill>
                  <a:schemeClr val="tx1"/>
                </a:solidFill>
                <a:effectLst/>
                <a:latin typeface="Calibri" panose="020F0502020204030204" pitchFamily="34" charset="0"/>
                <a:cs typeface="Calibri" panose="020F0502020204030204" pitchFamily="34" charset="0"/>
              </a:rPr>
              <a:t> reo </a:t>
            </a:r>
            <a:r>
              <a:rPr lang="vi-VN" sz="3200" b="0" dirty="0" err="1">
                <a:solidFill>
                  <a:schemeClr val="tx1"/>
                </a:solidFill>
                <a:effectLst/>
                <a:latin typeface="Calibri" panose="020F0502020204030204" pitchFamily="34" charset="0"/>
                <a:cs typeface="Calibri" panose="020F0502020204030204" pitchFamily="34" charset="0"/>
              </a:rPr>
              <a:t>vỡ</a:t>
            </a:r>
            <a:r>
              <a:rPr lang="vi-VN" sz="3200" b="0" dirty="0">
                <a:solidFill>
                  <a:schemeClr val="tx1"/>
                </a:solidFill>
                <a:effectLst/>
                <a:latin typeface="Calibri" panose="020F0502020204030204" pitchFamily="34" charset="0"/>
                <a:cs typeface="Calibri" panose="020F0502020204030204" pitchFamily="34" charset="0"/>
              </a:rPr>
              <a:t> </a:t>
            </a:r>
            <a:r>
              <a:rPr lang="vi-VN" sz="3200" b="0" dirty="0" err="1">
                <a:solidFill>
                  <a:schemeClr val="tx1"/>
                </a:solidFill>
                <a:effectLst/>
                <a:latin typeface="Calibri" panose="020F0502020204030204" pitchFamily="34" charset="0"/>
                <a:cs typeface="Calibri" panose="020F0502020204030204" pitchFamily="34" charset="0"/>
              </a:rPr>
              <a:t>oà</a:t>
            </a:r>
            <a:r>
              <a:rPr lang="vi-VN" sz="3200" b="0" dirty="0">
                <a:solidFill>
                  <a:schemeClr val="tx1"/>
                </a:solidFill>
                <a:effectLst/>
                <a:latin typeface="Calibri" panose="020F0502020204030204" pitchFamily="34" charset="0"/>
                <a:cs typeface="Calibri" panose="020F0502020204030204" pitchFamily="34" charset="0"/>
              </a:rPr>
              <a:t> sân </a:t>
            </a:r>
            <a:r>
              <a:rPr lang="vi-VN" sz="3200" b="0" dirty="0" err="1">
                <a:solidFill>
                  <a:schemeClr val="tx1"/>
                </a:solidFill>
                <a:effectLst/>
                <a:latin typeface="Calibri" panose="020F0502020204030204" pitchFamily="34" charset="0"/>
                <a:cs typeface="Calibri" panose="020F0502020204030204" pitchFamily="34" charset="0"/>
              </a:rPr>
              <a:t>bóng</a:t>
            </a:r>
            <a:r>
              <a:rPr lang="vi-VN" sz="3200" b="0" dirty="0">
                <a:solidFill>
                  <a:schemeClr val="tx1"/>
                </a:solidFill>
                <a:effectLst/>
                <a:latin typeface="Calibri" panose="020F0502020204030204" pitchFamily="34" charset="0"/>
                <a:cs typeface="Calibri" panose="020F0502020204030204" pitchFamily="34" charset="0"/>
              </a:rPr>
              <a:t>.</a:t>
            </a:r>
          </a:p>
          <a:p>
            <a:pPr algn="r" rtl="0" fontAlgn="t"/>
            <a:r>
              <a:rPr lang="vi-VN" sz="3200" b="0" dirty="0">
                <a:solidFill>
                  <a:schemeClr val="tx1"/>
                </a:solidFill>
                <a:effectLst/>
                <a:latin typeface="Calibri" panose="020F0502020204030204" pitchFamily="34" charset="0"/>
                <a:cs typeface="Calibri" panose="020F0502020204030204" pitchFamily="34" charset="0"/>
              </a:rPr>
              <a:t>Văn </a:t>
            </a:r>
            <a:r>
              <a:rPr lang="vi-VN" sz="3200" b="0" dirty="0" err="1">
                <a:solidFill>
                  <a:schemeClr val="tx1"/>
                </a:solidFill>
                <a:effectLst/>
                <a:latin typeface="Calibri" panose="020F0502020204030204" pitchFamily="34" charset="0"/>
                <a:cs typeface="Calibri" panose="020F0502020204030204" pitchFamily="34" charset="0"/>
              </a:rPr>
              <a:t>Thành</a:t>
            </a:r>
            <a:r>
              <a:rPr lang="vi-VN" sz="3200" b="0" dirty="0">
                <a:solidFill>
                  <a:schemeClr val="tx1"/>
                </a:solidFill>
                <a:effectLst/>
                <a:latin typeface="Calibri" panose="020F0502020204030204" pitchFamily="34" charset="0"/>
                <a:cs typeface="Calibri" panose="020F0502020204030204" pitchFamily="34" charset="0"/>
              </a:rPr>
              <a:t> Lê</a:t>
            </a:r>
          </a:p>
        </p:txBody>
      </p:sp>
      <p:grpSp>
        <p:nvGrpSpPr>
          <p:cNvPr id="8" name="Group 7">
            <a:extLst>
              <a:ext uri="{FF2B5EF4-FFF2-40B4-BE49-F238E27FC236}">
                <a16:creationId xmlns:a16="http://schemas.microsoft.com/office/drawing/2014/main" id="{063F3ED2-C5AE-226E-49C9-C5C042BBB529}"/>
              </a:ext>
            </a:extLst>
          </p:cNvPr>
          <p:cNvGrpSpPr/>
          <p:nvPr/>
        </p:nvGrpSpPr>
        <p:grpSpPr>
          <a:xfrm>
            <a:off x="6139692" y="2825470"/>
            <a:ext cx="5231364" cy="2576102"/>
            <a:chOff x="6139692" y="2825470"/>
            <a:chExt cx="5231364" cy="2576102"/>
          </a:xfrm>
        </p:grpSpPr>
        <p:sp>
          <p:nvSpPr>
            <p:cNvPr id="4" name="Rectangle: Rounded Corners 3">
              <a:extLst>
                <a:ext uri="{FF2B5EF4-FFF2-40B4-BE49-F238E27FC236}">
                  <a16:creationId xmlns:a16="http://schemas.microsoft.com/office/drawing/2014/main" id="{4337F77B-9941-B712-005E-D65F2993FB57}"/>
                </a:ext>
              </a:extLst>
            </p:cNvPr>
            <p:cNvSpPr/>
            <p:nvPr/>
          </p:nvSpPr>
          <p:spPr>
            <a:xfrm>
              <a:off x="6631105" y="3162225"/>
              <a:ext cx="4739951" cy="2239347"/>
            </a:xfrm>
            <a:custGeom>
              <a:avLst/>
              <a:gdLst>
                <a:gd name="connsiteX0" fmla="*/ 0 w 4739951"/>
                <a:gd name="connsiteY0" fmla="*/ 373232 h 2239347"/>
                <a:gd name="connsiteX1" fmla="*/ 373232 w 4739951"/>
                <a:gd name="connsiteY1" fmla="*/ 0 h 2239347"/>
                <a:gd name="connsiteX2" fmla="*/ 4366719 w 4739951"/>
                <a:gd name="connsiteY2" fmla="*/ 0 h 2239347"/>
                <a:gd name="connsiteX3" fmla="*/ 4739951 w 4739951"/>
                <a:gd name="connsiteY3" fmla="*/ 373232 h 2239347"/>
                <a:gd name="connsiteX4" fmla="*/ 4739951 w 4739951"/>
                <a:gd name="connsiteY4" fmla="*/ 1866115 h 2239347"/>
                <a:gd name="connsiteX5" fmla="*/ 4366719 w 4739951"/>
                <a:gd name="connsiteY5" fmla="*/ 2239347 h 2239347"/>
                <a:gd name="connsiteX6" fmla="*/ 373232 w 4739951"/>
                <a:gd name="connsiteY6" fmla="*/ 2239347 h 2239347"/>
                <a:gd name="connsiteX7" fmla="*/ 0 w 4739951"/>
                <a:gd name="connsiteY7" fmla="*/ 1866115 h 2239347"/>
                <a:gd name="connsiteX8" fmla="*/ 0 w 4739951"/>
                <a:gd name="connsiteY8" fmla="*/ 373232 h 223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9951" h="2239347" fill="none" extrusionOk="0">
                  <a:moveTo>
                    <a:pt x="0" y="373232"/>
                  </a:moveTo>
                  <a:cubicBezTo>
                    <a:pt x="-30402" y="175418"/>
                    <a:pt x="152138" y="23582"/>
                    <a:pt x="373232" y="0"/>
                  </a:cubicBezTo>
                  <a:cubicBezTo>
                    <a:pt x="2220093" y="-105347"/>
                    <a:pt x="3428846" y="38743"/>
                    <a:pt x="4366719" y="0"/>
                  </a:cubicBezTo>
                  <a:cubicBezTo>
                    <a:pt x="4574478" y="9942"/>
                    <a:pt x="4733353" y="162332"/>
                    <a:pt x="4739951" y="373232"/>
                  </a:cubicBezTo>
                  <a:cubicBezTo>
                    <a:pt x="4618182" y="802461"/>
                    <a:pt x="4819389" y="1352181"/>
                    <a:pt x="4739951" y="1866115"/>
                  </a:cubicBezTo>
                  <a:cubicBezTo>
                    <a:pt x="4700914" y="2066319"/>
                    <a:pt x="4570502" y="2250656"/>
                    <a:pt x="4366719" y="2239347"/>
                  </a:cubicBezTo>
                  <a:cubicBezTo>
                    <a:pt x="3255853" y="2252372"/>
                    <a:pt x="1296249" y="2127110"/>
                    <a:pt x="373232" y="2239347"/>
                  </a:cubicBezTo>
                  <a:cubicBezTo>
                    <a:pt x="190703" y="2253243"/>
                    <a:pt x="-23625" y="2065435"/>
                    <a:pt x="0" y="1866115"/>
                  </a:cubicBezTo>
                  <a:cubicBezTo>
                    <a:pt x="114234" y="1516710"/>
                    <a:pt x="-133694" y="1063266"/>
                    <a:pt x="0" y="373232"/>
                  </a:cubicBezTo>
                  <a:close/>
                </a:path>
                <a:path w="4739951" h="2239347" stroke="0" extrusionOk="0">
                  <a:moveTo>
                    <a:pt x="0" y="373232"/>
                  </a:moveTo>
                  <a:cubicBezTo>
                    <a:pt x="-29707" y="146952"/>
                    <a:pt x="142220" y="25932"/>
                    <a:pt x="373232" y="0"/>
                  </a:cubicBezTo>
                  <a:cubicBezTo>
                    <a:pt x="1657929" y="162262"/>
                    <a:pt x="3869197" y="54966"/>
                    <a:pt x="4366719" y="0"/>
                  </a:cubicBezTo>
                  <a:cubicBezTo>
                    <a:pt x="4571247" y="7323"/>
                    <a:pt x="4718565" y="168861"/>
                    <a:pt x="4739951" y="373232"/>
                  </a:cubicBezTo>
                  <a:cubicBezTo>
                    <a:pt x="4737581" y="1007902"/>
                    <a:pt x="4844159" y="1517854"/>
                    <a:pt x="4739951" y="1866115"/>
                  </a:cubicBezTo>
                  <a:cubicBezTo>
                    <a:pt x="4781115" y="2073998"/>
                    <a:pt x="4568583" y="2236270"/>
                    <a:pt x="4366719" y="2239347"/>
                  </a:cubicBezTo>
                  <a:cubicBezTo>
                    <a:pt x="3321390" y="2251354"/>
                    <a:pt x="1842752" y="2182603"/>
                    <a:pt x="373232" y="2239347"/>
                  </a:cubicBezTo>
                  <a:cubicBezTo>
                    <a:pt x="161486" y="2236993"/>
                    <a:pt x="29938" y="2095263"/>
                    <a:pt x="0" y="1866115"/>
                  </a:cubicBezTo>
                  <a:cubicBezTo>
                    <a:pt x="132022" y="1224550"/>
                    <a:pt x="-109201" y="1023294"/>
                    <a:pt x="0" y="373232"/>
                  </a:cubicBezTo>
                  <a:close/>
                </a:path>
              </a:pathLst>
            </a:custGeom>
            <a:solidFill>
              <a:srgbClr val="FFFF99"/>
            </a:solidFill>
            <a:ln w="38100">
              <a:solidFill>
                <a:srgbClr val="002060"/>
              </a:solidFill>
              <a:extLst>
                <a:ext uri="{C807C97D-BFC1-408E-A445-0C87EB9F89A2}">
                  <ask:lineSketchStyleProps xmlns:ask="http://schemas.microsoft.com/office/drawing/2018/sketchyshapes" sd="31182544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Các</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câu</a:t>
              </a:r>
              <a:r>
                <a:rPr kumimoji="0" lang="en-US" altLang="en-US" sz="3200" b="0" i="0" u="none" strike="noStrike" cap="none" normalizeH="0" baseline="0" dirty="0">
                  <a:ln>
                    <a:noFill/>
                  </a:ln>
                  <a:solidFill>
                    <a:srgbClr val="000000"/>
                  </a:solidFill>
                  <a:effectLst/>
                </a:rPr>
                <a:t> in </a:t>
              </a:r>
              <a:r>
                <a:rPr kumimoji="0" lang="en-US" altLang="en-US" sz="3200" b="0" i="0" u="none" strike="noStrike" cap="none" normalizeH="0" baseline="0" dirty="0" err="1">
                  <a:ln>
                    <a:noFill/>
                  </a:ln>
                  <a:solidFill>
                    <a:srgbClr val="000000"/>
                  </a:solidFill>
                  <a:effectLst/>
                </a:rPr>
                <a:t>nghiêng</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trong</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đoạn</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văn</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trên</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dùng</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để</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bày</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tỏ</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cảm</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xúc</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khen</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ngợi</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hào</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hứng</a:t>
              </a:r>
              <a:r>
                <a:rPr kumimoji="0" lang="en-US" altLang="en-US" sz="3200" b="0" i="0" u="none" strike="noStrike" cap="none" normalizeH="0" baseline="0" dirty="0">
                  <a:ln>
                    <a:noFill/>
                  </a:ln>
                  <a:solidFill>
                    <a:srgbClr val="000000"/>
                  </a:solidFill>
                  <a:effectLst/>
                </a:rPr>
                <a:t>. </a:t>
              </a:r>
            </a:p>
          </p:txBody>
        </p:sp>
        <p:pic>
          <p:nvPicPr>
            <p:cNvPr id="7" name="Picture 6">
              <a:extLst>
                <a:ext uri="{FF2B5EF4-FFF2-40B4-BE49-F238E27FC236}">
                  <a16:creationId xmlns:a16="http://schemas.microsoft.com/office/drawing/2014/main" id="{39258445-9F36-A052-EAAE-11699C2D53F1}"/>
                </a:ext>
              </a:extLst>
            </p:cNvPr>
            <p:cNvPicPr>
              <a:picLocks noChangeAspect="1"/>
            </p:cNvPicPr>
            <p:nvPr/>
          </p:nvPicPr>
          <p:blipFill>
            <a:blip r:embed="rId5"/>
            <a:stretch>
              <a:fillRect/>
            </a:stretch>
          </p:blipFill>
          <p:spPr>
            <a:xfrm>
              <a:off x="6139692" y="2825470"/>
              <a:ext cx="959121" cy="959121"/>
            </a:xfrm>
            <a:prstGeom prst="rect">
              <a:avLst/>
            </a:prstGeom>
          </p:spPr>
        </p:pic>
      </p:grpSp>
    </p:spTree>
    <p:extLst>
      <p:ext uri="{BB962C8B-B14F-4D97-AF65-F5344CB8AC3E}">
        <p14:creationId xmlns:p14="http://schemas.microsoft.com/office/powerpoint/2010/main" val="69240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6B7ABB-F83B-2A0D-50EA-5645A6F19FCB}"/>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6362"/>
                    </a14:imgEffect>
                    <a14:imgEffect>
                      <a14:saturation sat="156000"/>
                    </a14:imgEffect>
                    <a14:imgEffect>
                      <a14:brightnessContrast bright="7000" contrast="1000"/>
                    </a14:imgEffect>
                  </a14:imgLayer>
                </a14:imgProps>
              </a:ext>
            </a:extLst>
          </a:blip>
          <a:srcRect l="565"/>
          <a:stretch/>
        </p:blipFill>
        <p:spPr>
          <a:xfrm>
            <a:off x="0" y="0"/>
            <a:ext cx="12192000" cy="6858000"/>
          </a:xfrm>
          <a:prstGeom prst="rect">
            <a:avLst/>
          </a:prstGeom>
        </p:spPr>
      </p:pic>
      <p:pic>
        <p:nvPicPr>
          <p:cNvPr id="11" name="Picture 10" descr="A close-up of a doll&#10;&#10;Description automatically generated with medium confidence">
            <a:extLst>
              <a:ext uri="{FF2B5EF4-FFF2-40B4-BE49-F238E27FC236}">
                <a16:creationId xmlns:a16="http://schemas.microsoft.com/office/drawing/2014/main" id="{B926905C-AA70-AF76-6128-770980E30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6807" y="2950456"/>
            <a:ext cx="1099305" cy="2767106"/>
          </a:xfrm>
          <a:prstGeom prst="rect">
            <a:avLst/>
          </a:prstGeom>
          <a:effectLst>
            <a:outerShdw blurRad="76200" dir="13500000" sy="23000" kx="1200000" algn="br" rotWithShape="0">
              <a:prstClr val="black">
                <a:alpha val="20000"/>
              </a:prstClr>
            </a:outerShdw>
          </a:effectLst>
        </p:spPr>
      </p:pic>
      <p:pic>
        <p:nvPicPr>
          <p:cNvPr id="13" name="Picture 12" descr="A picture containing toy&#10;&#10;Description automatically generated">
            <a:extLst>
              <a:ext uri="{FF2B5EF4-FFF2-40B4-BE49-F238E27FC236}">
                <a16:creationId xmlns:a16="http://schemas.microsoft.com/office/drawing/2014/main" id="{DB6FCBBF-16ED-7872-04AF-27FBE550F4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703665" y="3823446"/>
            <a:ext cx="2151085" cy="2965473"/>
          </a:xfrm>
          <a:prstGeom prst="rect">
            <a:avLst/>
          </a:prstGeom>
          <a:effectLst>
            <a:outerShdw blurRad="76200" dir="13500000" sy="23000" kx="1200000" algn="br" rotWithShape="0">
              <a:prstClr val="black">
                <a:alpha val="20000"/>
              </a:prstClr>
            </a:outerShdw>
          </a:effectLst>
        </p:spPr>
      </p:pic>
      <p:sp>
        <p:nvSpPr>
          <p:cNvPr id="14" name="Rectangle: Rounded Corners 13">
            <a:extLst>
              <a:ext uri="{FF2B5EF4-FFF2-40B4-BE49-F238E27FC236}">
                <a16:creationId xmlns:a16="http://schemas.microsoft.com/office/drawing/2014/main" id="{5F316E5A-6BD5-D4F4-88A8-3ABAEBC0018B}"/>
              </a:ext>
            </a:extLst>
          </p:cNvPr>
          <p:cNvSpPr/>
          <p:nvPr/>
        </p:nvSpPr>
        <p:spPr>
          <a:xfrm>
            <a:off x="2932814" y="406604"/>
            <a:ext cx="7164915" cy="2767107"/>
          </a:xfrm>
          <a:custGeom>
            <a:avLst/>
            <a:gdLst>
              <a:gd name="connsiteX0" fmla="*/ 0 w 7164915"/>
              <a:gd name="connsiteY0" fmla="*/ 461194 h 2767107"/>
              <a:gd name="connsiteX1" fmla="*/ 461194 w 7164915"/>
              <a:gd name="connsiteY1" fmla="*/ 0 h 2767107"/>
              <a:gd name="connsiteX2" fmla="*/ 1029958 w 7164915"/>
              <a:gd name="connsiteY2" fmla="*/ 0 h 2767107"/>
              <a:gd name="connsiteX3" fmla="*/ 1785997 w 7164915"/>
              <a:gd name="connsiteY3" fmla="*/ 0 h 2767107"/>
              <a:gd name="connsiteX4" fmla="*/ 2417186 w 7164915"/>
              <a:gd name="connsiteY4" fmla="*/ 0 h 2767107"/>
              <a:gd name="connsiteX5" fmla="*/ 3048375 w 7164915"/>
              <a:gd name="connsiteY5" fmla="*/ 0 h 2767107"/>
              <a:gd name="connsiteX6" fmla="*/ 3679563 w 7164915"/>
              <a:gd name="connsiteY6" fmla="*/ 0 h 2767107"/>
              <a:gd name="connsiteX7" fmla="*/ 4248327 w 7164915"/>
              <a:gd name="connsiteY7" fmla="*/ 0 h 2767107"/>
              <a:gd name="connsiteX8" fmla="*/ 4817091 w 7164915"/>
              <a:gd name="connsiteY8" fmla="*/ 0 h 2767107"/>
              <a:gd name="connsiteX9" fmla="*/ 5510705 w 7164915"/>
              <a:gd name="connsiteY9" fmla="*/ 0 h 2767107"/>
              <a:gd name="connsiteX10" fmla="*/ 6703721 w 7164915"/>
              <a:gd name="connsiteY10" fmla="*/ 0 h 2767107"/>
              <a:gd name="connsiteX11" fmla="*/ 7164915 w 7164915"/>
              <a:gd name="connsiteY11" fmla="*/ 461194 h 2767107"/>
              <a:gd name="connsiteX12" fmla="*/ 7164915 w 7164915"/>
              <a:gd name="connsiteY12" fmla="*/ 1039206 h 2767107"/>
              <a:gd name="connsiteX13" fmla="*/ 7164915 w 7164915"/>
              <a:gd name="connsiteY13" fmla="*/ 1617218 h 2767107"/>
              <a:gd name="connsiteX14" fmla="*/ 7164915 w 7164915"/>
              <a:gd name="connsiteY14" fmla="*/ 2305913 h 2767107"/>
              <a:gd name="connsiteX15" fmla="*/ 6703721 w 7164915"/>
              <a:gd name="connsiteY15" fmla="*/ 2767107 h 2767107"/>
              <a:gd name="connsiteX16" fmla="*/ 6134957 w 7164915"/>
              <a:gd name="connsiteY16" fmla="*/ 2767107 h 2767107"/>
              <a:gd name="connsiteX17" fmla="*/ 5316493 w 7164915"/>
              <a:gd name="connsiteY17" fmla="*/ 2767107 h 2767107"/>
              <a:gd name="connsiteX18" fmla="*/ 4622879 w 7164915"/>
              <a:gd name="connsiteY18" fmla="*/ 2767107 h 2767107"/>
              <a:gd name="connsiteX19" fmla="*/ 4054115 w 7164915"/>
              <a:gd name="connsiteY19" fmla="*/ 2767107 h 2767107"/>
              <a:gd name="connsiteX20" fmla="*/ 3235650 w 7164915"/>
              <a:gd name="connsiteY20" fmla="*/ 2767107 h 2767107"/>
              <a:gd name="connsiteX21" fmla="*/ 2417186 w 7164915"/>
              <a:gd name="connsiteY21" fmla="*/ 2767107 h 2767107"/>
              <a:gd name="connsiteX22" fmla="*/ 1598721 w 7164915"/>
              <a:gd name="connsiteY22" fmla="*/ 2767107 h 2767107"/>
              <a:gd name="connsiteX23" fmla="*/ 461194 w 7164915"/>
              <a:gd name="connsiteY23" fmla="*/ 2767107 h 2767107"/>
              <a:gd name="connsiteX24" fmla="*/ 0 w 7164915"/>
              <a:gd name="connsiteY24" fmla="*/ 2305913 h 2767107"/>
              <a:gd name="connsiteX25" fmla="*/ 0 w 7164915"/>
              <a:gd name="connsiteY25" fmla="*/ 1709454 h 2767107"/>
              <a:gd name="connsiteX26" fmla="*/ 0 w 7164915"/>
              <a:gd name="connsiteY26" fmla="*/ 1057653 h 2767107"/>
              <a:gd name="connsiteX27" fmla="*/ 0 w 7164915"/>
              <a:gd name="connsiteY27" fmla="*/ 461194 h 276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64915" h="2767107" fill="none" extrusionOk="0">
                <a:moveTo>
                  <a:pt x="0" y="461194"/>
                </a:moveTo>
                <a:cubicBezTo>
                  <a:pt x="16345" y="207419"/>
                  <a:pt x="215559" y="-20751"/>
                  <a:pt x="461194" y="0"/>
                </a:cubicBezTo>
                <a:cubicBezTo>
                  <a:pt x="626546" y="1648"/>
                  <a:pt x="844708" y="7866"/>
                  <a:pt x="1029958" y="0"/>
                </a:cubicBezTo>
                <a:cubicBezTo>
                  <a:pt x="1215208" y="-7866"/>
                  <a:pt x="1439457" y="-1579"/>
                  <a:pt x="1785997" y="0"/>
                </a:cubicBezTo>
                <a:cubicBezTo>
                  <a:pt x="2132537" y="1579"/>
                  <a:pt x="2234113" y="-120"/>
                  <a:pt x="2417186" y="0"/>
                </a:cubicBezTo>
                <a:cubicBezTo>
                  <a:pt x="2600259" y="120"/>
                  <a:pt x="2739024" y="28033"/>
                  <a:pt x="3048375" y="0"/>
                </a:cubicBezTo>
                <a:cubicBezTo>
                  <a:pt x="3357726" y="-28033"/>
                  <a:pt x="3486598" y="14288"/>
                  <a:pt x="3679563" y="0"/>
                </a:cubicBezTo>
                <a:cubicBezTo>
                  <a:pt x="3872528" y="-14288"/>
                  <a:pt x="4036517" y="15434"/>
                  <a:pt x="4248327" y="0"/>
                </a:cubicBezTo>
                <a:cubicBezTo>
                  <a:pt x="4460137" y="-15434"/>
                  <a:pt x="4552892" y="-12627"/>
                  <a:pt x="4817091" y="0"/>
                </a:cubicBezTo>
                <a:cubicBezTo>
                  <a:pt x="5081290" y="12627"/>
                  <a:pt x="5300866" y="20241"/>
                  <a:pt x="5510705" y="0"/>
                </a:cubicBezTo>
                <a:cubicBezTo>
                  <a:pt x="5720544" y="-20241"/>
                  <a:pt x="6418726" y="24312"/>
                  <a:pt x="6703721" y="0"/>
                </a:cubicBezTo>
                <a:cubicBezTo>
                  <a:pt x="6942163" y="-36595"/>
                  <a:pt x="7184974" y="226318"/>
                  <a:pt x="7164915" y="461194"/>
                </a:cubicBezTo>
                <a:cubicBezTo>
                  <a:pt x="7176257" y="698640"/>
                  <a:pt x="7149314" y="807184"/>
                  <a:pt x="7164915" y="1039206"/>
                </a:cubicBezTo>
                <a:cubicBezTo>
                  <a:pt x="7180516" y="1271228"/>
                  <a:pt x="7153892" y="1501313"/>
                  <a:pt x="7164915" y="1617218"/>
                </a:cubicBezTo>
                <a:cubicBezTo>
                  <a:pt x="7175938" y="1733123"/>
                  <a:pt x="7174491" y="2108778"/>
                  <a:pt x="7164915" y="2305913"/>
                </a:cubicBezTo>
                <a:cubicBezTo>
                  <a:pt x="7147261" y="2520404"/>
                  <a:pt x="6937470" y="2776141"/>
                  <a:pt x="6703721" y="2767107"/>
                </a:cubicBezTo>
                <a:cubicBezTo>
                  <a:pt x="6587102" y="2778839"/>
                  <a:pt x="6252311" y="2788737"/>
                  <a:pt x="6134957" y="2767107"/>
                </a:cubicBezTo>
                <a:cubicBezTo>
                  <a:pt x="6017603" y="2745477"/>
                  <a:pt x="5505046" y="2792756"/>
                  <a:pt x="5316493" y="2767107"/>
                </a:cubicBezTo>
                <a:cubicBezTo>
                  <a:pt x="5127940" y="2741458"/>
                  <a:pt x="4940655" y="2761750"/>
                  <a:pt x="4622879" y="2767107"/>
                </a:cubicBezTo>
                <a:cubicBezTo>
                  <a:pt x="4305103" y="2772464"/>
                  <a:pt x="4325537" y="2793879"/>
                  <a:pt x="4054115" y="2767107"/>
                </a:cubicBezTo>
                <a:cubicBezTo>
                  <a:pt x="3782693" y="2740335"/>
                  <a:pt x="3639236" y="2796624"/>
                  <a:pt x="3235650" y="2767107"/>
                </a:cubicBezTo>
                <a:cubicBezTo>
                  <a:pt x="2832064" y="2737590"/>
                  <a:pt x="2581853" y="2774653"/>
                  <a:pt x="2417186" y="2767107"/>
                </a:cubicBezTo>
                <a:cubicBezTo>
                  <a:pt x="2252519" y="2759561"/>
                  <a:pt x="1837775" y="2763635"/>
                  <a:pt x="1598721" y="2767107"/>
                </a:cubicBezTo>
                <a:cubicBezTo>
                  <a:pt x="1359667" y="2770579"/>
                  <a:pt x="879161" y="2757900"/>
                  <a:pt x="461194" y="2767107"/>
                </a:cubicBezTo>
                <a:cubicBezTo>
                  <a:pt x="213818" y="2761699"/>
                  <a:pt x="-28876" y="2548786"/>
                  <a:pt x="0" y="2305913"/>
                </a:cubicBezTo>
                <a:cubicBezTo>
                  <a:pt x="-28523" y="2175063"/>
                  <a:pt x="28751" y="1915537"/>
                  <a:pt x="0" y="1709454"/>
                </a:cubicBezTo>
                <a:cubicBezTo>
                  <a:pt x="-28751" y="1503371"/>
                  <a:pt x="-7732" y="1217845"/>
                  <a:pt x="0" y="1057653"/>
                </a:cubicBezTo>
                <a:cubicBezTo>
                  <a:pt x="7732" y="897461"/>
                  <a:pt x="13005" y="716003"/>
                  <a:pt x="0" y="461194"/>
                </a:cubicBezTo>
                <a:close/>
              </a:path>
              <a:path w="7164915" h="2767107" stroke="0" extrusionOk="0">
                <a:moveTo>
                  <a:pt x="0" y="461194"/>
                </a:moveTo>
                <a:cubicBezTo>
                  <a:pt x="-5266" y="208872"/>
                  <a:pt x="233698" y="21107"/>
                  <a:pt x="461194" y="0"/>
                </a:cubicBezTo>
                <a:cubicBezTo>
                  <a:pt x="838098" y="34442"/>
                  <a:pt x="1014830" y="-32672"/>
                  <a:pt x="1217233" y="0"/>
                </a:cubicBezTo>
                <a:cubicBezTo>
                  <a:pt x="1419636" y="32672"/>
                  <a:pt x="1582979" y="-6441"/>
                  <a:pt x="1848422" y="0"/>
                </a:cubicBezTo>
                <a:cubicBezTo>
                  <a:pt x="2113865" y="6441"/>
                  <a:pt x="2266591" y="-20601"/>
                  <a:pt x="2417186" y="0"/>
                </a:cubicBezTo>
                <a:cubicBezTo>
                  <a:pt x="2567781" y="20601"/>
                  <a:pt x="2846979" y="-20851"/>
                  <a:pt x="2985949" y="0"/>
                </a:cubicBezTo>
                <a:cubicBezTo>
                  <a:pt x="3124919" y="20851"/>
                  <a:pt x="3517781" y="1079"/>
                  <a:pt x="3741989" y="0"/>
                </a:cubicBezTo>
                <a:cubicBezTo>
                  <a:pt x="3966197" y="-1079"/>
                  <a:pt x="4068867" y="-12302"/>
                  <a:pt x="4373178" y="0"/>
                </a:cubicBezTo>
                <a:cubicBezTo>
                  <a:pt x="4677489" y="12302"/>
                  <a:pt x="4660545" y="10347"/>
                  <a:pt x="4879516" y="0"/>
                </a:cubicBezTo>
                <a:cubicBezTo>
                  <a:pt x="5098487" y="-10347"/>
                  <a:pt x="5230520" y="-1503"/>
                  <a:pt x="5510705" y="0"/>
                </a:cubicBezTo>
                <a:cubicBezTo>
                  <a:pt x="5790890" y="1503"/>
                  <a:pt x="5936198" y="24985"/>
                  <a:pt x="6079468" y="0"/>
                </a:cubicBezTo>
                <a:cubicBezTo>
                  <a:pt x="6222738" y="-24985"/>
                  <a:pt x="6546567" y="-6425"/>
                  <a:pt x="6703721" y="0"/>
                </a:cubicBezTo>
                <a:cubicBezTo>
                  <a:pt x="7016836" y="-6062"/>
                  <a:pt x="7187756" y="221167"/>
                  <a:pt x="7164915" y="461194"/>
                </a:cubicBezTo>
                <a:cubicBezTo>
                  <a:pt x="7138076" y="677312"/>
                  <a:pt x="7134610" y="852623"/>
                  <a:pt x="7164915" y="1094548"/>
                </a:cubicBezTo>
                <a:cubicBezTo>
                  <a:pt x="7195220" y="1336473"/>
                  <a:pt x="7152825" y="1378116"/>
                  <a:pt x="7164915" y="1654112"/>
                </a:cubicBezTo>
                <a:cubicBezTo>
                  <a:pt x="7177005" y="1930108"/>
                  <a:pt x="7187099" y="2161340"/>
                  <a:pt x="7164915" y="2305913"/>
                </a:cubicBezTo>
                <a:cubicBezTo>
                  <a:pt x="7197876" y="2521495"/>
                  <a:pt x="6950039" y="2792271"/>
                  <a:pt x="6703721" y="2767107"/>
                </a:cubicBezTo>
                <a:cubicBezTo>
                  <a:pt x="6530494" y="2741101"/>
                  <a:pt x="6325421" y="2778985"/>
                  <a:pt x="6134957" y="2767107"/>
                </a:cubicBezTo>
                <a:cubicBezTo>
                  <a:pt x="5944493" y="2755229"/>
                  <a:pt x="5630093" y="2757171"/>
                  <a:pt x="5316493" y="2767107"/>
                </a:cubicBezTo>
                <a:cubicBezTo>
                  <a:pt x="5002893" y="2777043"/>
                  <a:pt x="4934623" y="2786565"/>
                  <a:pt x="4622879" y="2767107"/>
                </a:cubicBezTo>
                <a:cubicBezTo>
                  <a:pt x="4311135" y="2747649"/>
                  <a:pt x="4124292" y="2796637"/>
                  <a:pt x="3929265" y="2767107"/>
                </a:cubicBezTo>
                <a:cubicBezTo>
                  <a:pt x="3734238" y="2737577"/>
                  <a:pt x="3583689" y="2766683"/>
                  <a:pt x="3360501" y="2767107"/>
                </a:cubicBezTo>
                <a:cubicBezTo>
                  <a:pt x="3137313" y="2767531"/>
                  <a:pt x="2868964" y="2748780"/>
                  <a:pt x="2542036" y="2767107"/>
                </a:cubicBezTo>
                <a:cubicBezTo>
                  <a:pt x="2215109" y="2785434"/>
                  <a:pt x="2119654" y="2798415"/>
                  <a:pt x="1723572" y="2767107"/>
                </a:cubicBezTo>
                <a:cubicBezTo>
                  <a:pt x="1327490" y="2735799"/>
                  <a:pt x="1362409" y="2752376"/>
                  <a:pt x="1217233" y="2767107"/>
                </a:cubicBezTo>
                <a:cubicBezTo>
                  <a:pt x="1072057" y="2781838"/>
                  <a:pt x="620551" y="2750257"/>
                  <a:pt x="461194" y="2767107"/>
                </a:cubicBezTo>
                <a:cubicBezTo>
                  <a:pt x="166516" y="2767852"/>
                  <a:pt x="6981" y="2532845"/>
                  <a:pt x="0" y="2305913"/>
                </a:cubicBezTo>
                <a:cubicBezTo>
                  <a:pt x="-29413" y="2182206"/>
                  <a:pt x="27578" y="1890906"/>
                  <a:pt x="0" y="1709454"/>
                </a:cubicBezTo>
                <a:cubicBezTo>
                  <a:pt x="-27578" y="1528002"/>
                  <a:pt x="27073" y="1361457"/>
                  <a:pt x="0" y="1057653"/>
                </a:cubicBezTo>
                <a:cubicBezTo>
                  <a:pt x="-27073" y="753849"/>
                  <a:pt x="-5036" y="741507"/>
                  <a:pt x="0" y="461194"/>
                </a:cubicBezTo>
                <a:close/>
              </a:path>
            </a:pathLst>
          </a:custGeom>
          <a:solidFill>
            <a:schemeClr val="bg1"/>
          </a:solidFill>
          <a:ln w="57150">
            <a:solidFill>
              <a:schemeClr val="tx1"/>
            </a:solidFill>
            <a:extLst>
              <a:ext uri="{C807C97D-BFC1-408E-A445-0C87EB9F89A2}">
                <ask:lineSketchStyleProps xmlns:ask="http://schemas.microsoft.com/office/drawing/2018/sketchyshapes" sd="3225696139">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US" altLang="zh-CN" sz="6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9Slide05 SVNClementine" panose="020F0502020204030203" pitchFamily="34" charset="0"/>
                <a:ea typeface="微软雅黑" panose="020B0503020204020204" pitchFamily="34" charset="-122"/>
              </a:rPr>
              <a:t>CHUYỂN CÂU KỂ </a:t>
            </a:r>
          </a:p>
          <a:p>
            <a:pPr algn="ctr">
              <a:lnSpc>
                <a:spcPct val="114000"/>
              </a:lnSpc>
            </a:pPr>
            <a:r>
              <a:rPr lang="en-US" altLang="zh-CN" sz="6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9Slide05 SVNClementine" panose="020F0502020204030203" pitchFamily="34" charset="0"/>
                <a:ea typeface="微软雅黑" panose="020B0503020204020204" pitchFamily="34" charset="-122"/>
              </a:rPr>
              <a:t>THÀNH CÂU CẢM</a:t>
            </a:r>
            <a:endParaRPr lang="en-US" altLang="zh-CN" sz="7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9Slide05 SVNClementine" panose="020F0502020204030203" pitchFamily="34" charset="0"/>
              <a:ea typeface="微软雅黑" panose="020B0503020204020204" pitchFamily="34" charset="-122"/>
            </a:endParaRPr>
          </a:p>
        </p:txBody>
      </p:sp>
      <p:pic>
        <p:nvPicPr>
          <p:cNvPr id="9" name="Picture 8" descr="A cartoon of a child holding a football ball&#10;&#10;Description automatically generated with low confidence">
            <a:extLst>
              <a:ext uri="{FF2B5EF4-FFF2-40B4-BE49-F238E27FC236}">
                <a16:creationId xmlns:a16="http://schemas.microsoft.com/office/drawing/2014/main" id="{9EF4A6B3-74CA-7FDF-96B0-6BDD3643B1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0013" y="3321196"/>
            <a:ext cx="2038687" cy="2641722"/>
          </a:xfrm>
          <a:prstGeom prst="rect">
            <a:avLst/>
          </a:prstGeom>
          <a:effectLst>
            <a:outerShdw blurRad="76200" dir="13500000" sy="23000" kx="1200000" algn="br" rotWithShape="0">
              <a:prstClr val="black">
                <a:alpha val="20000"/>
              </a:prstClr>
            </a:outerShdw>
          </a:effectLst>
        </p:spPr>
      </p:pic>
      <p:pic>
        <p:nvPicPr>
          <p:cNvPr id="8" name="Picture 7">
            <a:extLst>
              <a:ext uri="{FF2B5EF4-FFF2-40B4-BE49-F238E27FC236}">
                <a16:creationId xmlns:a16="http://schemas.microsoft.com/office/drawing/2014/main" id="{A8C7BA5D-1716-0692-9646-2A367FD04308}"/>
              </a:ext>
            </a:extLst>
          </p:cNvPr>
          <p:cNvPicPr>
            <a:picLocks noChangeAspect="1"/>
          </p:cNvPicPr>
          <p:nvPr/>
        </p:nvPicPr>
        <p:blipFill>
          <a:blip r:embed="rId7"/>
          <a:stretch>
            <a:fillRect/>
          </a:stretch>
        </p:blipFill>
        <p:spPr>
          <a:xfrm>
            <a:off x="9141598" y="2052835"/>
            <a:ext cx="1268361" cy="1268361"/>
          </a:xfrm>
          <a:prstGeom prst="rect">
            <a:avLst/>
          </a:prstGeom>
        </p:spPr>
      </p:pic>
    </p:spTree>
    <p:extLst>
      <p:ext uri="{BB962C8B-B14F-4D97-AF65-F5344CB8AC3E}">
        <p14:creationId xmlns:p14="http://schemas.microsoft.com/office/powerpoint/2010/main" val="370859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 stadium&#10;&#10;Description automatically generated">
            <a:extLst>
              <a:ext uri="{FF2B5EF4-FFF2-40B4-BE49-F238E27FC236}">
                <a16:creationId xmlns:a16="http://schemas.microsoft.com/office/drawing/2014/main" id="{CB795B89-205A-79B3-1716-E9B208E9F9CF}"/>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0F7DA63B-C716-BAFE-50EA-B75408294C74}"/>
              </a:ext>
            </a:extLst>
          </p:cNvPr>
          <p:cNvSpPr/>
          <p:nvPr/>
        </p:nvSpPr>
        <p:spPr>
          <a:xfrm>
            <a:off x="329380" y="336755"/>
            <a:ext cx="11533239" cy="6184490"/>
          </a:xfrm>
          <a:prstGeom prst="roundRect">
            <a:avLst>
              <a:gd name="adj" fmla="val 13010"/>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0" fontAlgn="t">
              <a:lnSpc>
                <a:spcPct val="150000"/>
              </a:lnSpc>
            </a:pPr>
            <a:r>
              <a:rPr lang="en-US" sz="3600" b="1" dirty="0">
                <a:solidFill>
                  <a:srgbClr val="C00000"/>
                </a:solidFill>
                <a:effectLst/>
                <a:latin typeface="Calibri" panose="020F0502020204030204" pitchFamily="34" charset="0"/>
                <a:cs typeface="Calibri" panose="020F0502020204030204" pitchFamily="34" charset="0"/>
              </a:rPr>
              <a:t>2. </a:t>
            </a:r>
            <a:r>
              <a:rPr lang="en-US" sz="3600" b="1" dirty="0" err="1">
                <a:solidFill>
                  <a:srgbClr val="C00000"/>
                </a:solidFill>
                <a:effectLst/>
                <a:latin typeface="Calibri" panose="020F0502020204030204" pitchFamily="34" charset="0"/>
                <a:cs typeface="Calibri" panose="020F0502020204030204" pitchFamily="34" charset="0"/>
              </a:rPr>
              <a:t>Chuyển</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mỗi</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câu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kể</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sau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thành</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câu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cảm</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theo</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hai</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cách</a:t>
            </a:r>
            <a:r>
              <a:rPr lang="en-US" sz="3600" b="1" dirty="0">
                <a:solidFill>
                  <a:srgbClr val="C00000"/>
                </a:solidFill>
                <a:effectLst/>
                <a:latin typeface="Calibri" panose="020F0502020204030204" pitchFamily="34" charset="0"/>
                <a:cs typeface="Calibri" panose="020F0502020204030204" pitchFamily="34" charset="0"/>
              </a:rPr>
              <a:t>:</a:t>
            </a:r>
          </a:p>
          <a:p>
            <a:pPr algn="just" rtl="0" fontAlgn="t">
              <a:lnSpc>
                <a:spcPct val="150000"/>
              </a:lnSpc>
            </a:pPr>
            <a:r>
              <a:rPr lang="en-US" sz="3600" b="1" dirty="0">
                <a:solidFill>
                  <a:schemeClr val="tx1"/>
                </a:solidFill>
                <a:effectLst/>
                <a:latin typeface="Calibri" panose="020F0502020204030204" pitchFamily="34" charset="0"/>
                <a:cs typeface="Calibri" panose="020F0502020204030204" pitchFamily="34" charset="0"/>
              </a:rPr>
              <a:t>a. </a:t>
            </a:r>
            <a:r>
              <a:rPr lang="en-US" sz="3600" b="1" dirty="0" err="1">
                <a:solidFill>
                  <a:schemeClr val="tx1"/>
                </a:solidFill>
                <a:effectLst/>
                <a:latin typeface="Calibri" panose="020F0502020204030204" pitchFamily="34" charset="0"/>
                <a:cs typeface="Calibri" panose="020F0502020204030204" pitchFamily="34" charset="0"/>
              </a:rPr>
              <a:t>Trận</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đấu</a:t>
            </a:r>
            <a:r>
              <a:rPr lang="en-US" sz="3600" b="1" dirty="0">
                <a:solidFill>
                  <a:schemeClr val="tx1"/>
                </a:solidFill>
                <a:effectLst/>
                <a:latin typeface="Calibri" panose="020F0502020204030204" pitchFamily="34" charset="0"/>
                <a:cs typeface="Calibri" panose="020F0502020204030204" pitchFamily="34" charset="0"/>
              </a:rPr>
              <a:t> hay.</a:t>
            </a:r>
          </a:p>
          <a:p>
            <a:pPr algn="just" rtl="0" fontAlgn="t">
              <a:lnSpc>
                <a:spcPct val="150000"/>
              </a:lnSpc>
            </a:pPr>
            <a:r>
              <a:rPr lang="en-US" sz="3600" b="1" dirty="0">
                <a:solidFill>
                  <a:schemeClr val="tx1"/>
                </a:solidFill>
                <a:effectLst/>
                <a:latin typeface="Calibri" panose="020F0502020204030204" pitchFamily="34" charset="0"/>
                <a:cs typeface="Calibri" panose="020F0502020204030204" pitchFamily="34" charset="0"/>
              </a:rPr>
              <a:t>b. </a:t>
            </a:r>
            <a:r>
              <a:rPr lang="en-US" sz="3600" b="1" dirty="0" err="1">
                <a:solidFill>
                  <a:schemeClr val="tx1"/>
                </a:solidFill>
                <a:effectLst/>
                <a:latin typeface="Calibri" panose="020F0502020204030204" pitchFamily="34" charset="0"/>
                <a:cs typeface="Calibri" panose="020F0502020204030204" pitchFamily="34" charset="0"/>
              </a:rPr>
              <a:t>Thủ</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môn</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bắt</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bóng</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giỏi</a:t>
            </a:r>
            <a:r>
              <a:rPr lang="en-US" sz="3600" b="1" dirty="0">
                <a:solidFill>
                  <a:schemeClr val="tx1"/>
                </a:solidFill>
                <a:effectLst/>
                <a:latin typeface="Calibri" panose="020F0502020204030204" pitchFamily="34" charset="0"/>
                <a:cs typeface="Calibri" panose="020F0502020204030204" pitchFamily="34" charset="0"/>
              </a:rPr>
              <a:t>.</a:t>
            </a:r>
          </a:p>
        </p:txBody>
      </p:sp>
      <p:sp>
        <p:nvSpPr>
          <p:cNvPr id="7" name="Rectangle: Rounded Corners 6">
            <a:extLst>
              <a:ext uri="{FF2B5EF4-FFF2-40B4-BE49-F238E27FC236}">
                <a16:creationId xmlns:a16="http://schemas.microsoft.com/office/drawing/2014/main" id="{BB6DD67B-C538-DF7B-58A0-8A723C064E80}"/>
              </a:ext>
            </a:extLst>
          </p:cNvPr>
          <p:cNvSpPr/>
          <p:nvPr/>
        </p:nvSpPr>
        <p:spPr>
          <a:xfrm>
            <a:off x="628852" y="3429000"/>
            <a:ext cx="5821375" cy="2512025"/>
          </a:xfrm>
          <a:custGeom>
            <a:avLst/>
            <a:gdLst>
              <a:gd name="connsiteX0" fmla="*/ 0 w 5821375"/>
              <a:gd name="connsiteY0" fmla="*/ 418679 h 2512025"/>
              <a:gd name="connsiteX1" fmla="*/ 418679 w 5821375"/>
              <a:gd name="connsiteY1" fmla="*/ 0 h 2512025"/>
              <a:gd name="connsiteX2" fmla="*/ 991841 w 5821375"/>
              <a:gd name="connsiteY2" fmla="*/ 0 h 2512025"/>
              <a:gd name="connsiteX3" fmla="*/ 1465323 w 5821375"/>
              <a:gd name="connsiteY3" fmla="*/ 0 h 2512025"/>
              <a:gd name="connsiteX4" fmla="*/ 2038485 w 5821375"/>
              <a:gd name="connsiteY4" fmla="*/ 0 h 2512025"/>
              <a:gd name="connsiteX5" fmla="*/ 2611646 w 5821375"/>
              <a:gd name="connsiteY5" fmla="*/ 0 h 2512025"/>
              <a:gd name="connsiteX6" fmla="*/ 3184808 w 5821375"/>
              <a:gd name="connsiteY6" fmla="*/ 0 h 2512025"/>
              <a:gd name="connsiteX7" fmla="*/ 3757970 w 5821375"/>
              <a:gd name="connsiteY7" fmla="*/ 0 h 2512025"/>
              <a:gd name="connsiteX8" fmla="*/ 4380973 w 5821375"/>
              <a:gd name="connsiteY8" fmla="*/ 0 h 2512025"/>
              <a:gd name="connsiteX9" fmla="*/ 5402696 w 5821375"/>
              <a:gd name="connsiteY9" fmla="*/ 0 h 2512025"/>
              <a:gd name="connsiteX10" fmla="*/ 5821375 w 5821375"/>
              <a:gd name="connsiteY10" fmla="*/ 418679 h 2512025"/>
              <a:gd name="connsiteX11" fmla="*/ 5821375 w 5821375"/>
              <a:gd name="connsiteY11" fmla="*/ 926661 h 2512025"/>
              <a:gd name="connsiteX12" fmla="*/ 5821375 w 5821375"/>
              <a:gd name="connsiteY12" fmla="*/ 1434644 h 2512025"/>
              <a:gd name="connsiteX13" fmla="*/ 5821375 w 5821375"/>
              <a:gd name="connsiteY13" fmla="*/ 2093346 h 2512025"/>
              <a:gd name="connsiteX14" fmla="*/ 5402696 w 5821375"/>
              <a:gd name="connsiteY14" fmla="*/ 2512025 h 2512025"/>
              <a:gd name="connsiteX15" fmla="*/ 4680014 w 5821375"/>
              <a:gd name="connsiteY15" fmla="*/ 2512025 h 2512025"/>
              <a:gd name="connsiteX16" fmla="*/ 4007171 w 5821375"/>
              <a:gd name="connsiteY16" fmla="*/ 2512025 h 2512025"/>
              <a:gd name="connsiteX17" fmla="*/ 3334329 w 5821375"/>
              <a:gd name="connsiteY17" fmla="*/ 2512025 h 2512025"/>
              <a:gd name="connsiteX18" fmla="*/ 2611646 w 5821375"/>
              <a:gd name="connsiteY18" fmla="*/ 2512025 h 2512025"/>
              <a:gd name="connsiteX19" fmla="*/ 1938804 w 5821375"/>
              <a:gd name="connsiteY19" fmla="*/ 2512025 h 2512025"/>
              <a:gd name="connsiteX20" fmla="*/ 1415482 w 5821375"/>
              <a:gd name="connsiteY20" fmla="*/ 2512025 h 2512025"/>
              <a:gd name="connsiteX21" fmla="*/ 418679 w 5821375"/>
              <a:gd name="connsiteY21" fmla="*/ 2512025 h 2512025"/>
              <a:gd name="connsiteX22" fmla="*/ 0 w 5821375"/>
              <a:gd name="connsiteY22" fmla="*/ 2093346 h 2512025"/>
              <a:gd name="connsiteX23" fmla="*/ 0 w 5821375"/>
              <a:gd name="connsiteY23" fmla="*/ 1535124 h 2512025"/>
              <a:gd name="connsiteX24" fmla="*/ 0 w 5821375"/>
              <a:gd name="connsiteY24" fmla="*/ 993648 h 2512025"/>
              <a:gd name="connsiteX25" fmla="*/ 0 w 5821375"/>
              <a:gd name="connsiteY25" fmla="*/ 418679 h 251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21375" h="2512025" fill="none" extrusionOk="0">
                <a:moveTo>
                  <a:pt x="0" y="418679"/>
                </a:moveTo>
                <a:cubicBezTo>
                  <a:pt x="-43908" y="214712"/>
                  <a:pt x="196769" y="10522"/>
                  <a:pt x="418679" y="0"/>
                </a:cubicBezTo>
                <a:cubicBezTo>
                  <a:pt x="650533" y="-23481"/>
                  <a:pt x="795699" y="-24883"/>
                  <a:pt x="991841" y="0"/>
                </a:cubicBezTo>
                <a:cubicBezTo>
                  <a:pt x="1187983" y="24883"/>
                  <a:pt x="1232696" y="9920"/>
                  <a:pt x="1465323" y="0"/>
                </a:cubicBezTo>
                <a:cubicBezTo>
                  <a:pt x="1697950" y="-9920"/>
                  <a:pt x="1879072" y="18021"/>
                  <a:pt x="2038485" y="0"/>
                </a:cubicBezTo>
                <a:cubicBezTo>
                  <a:pt x="2197898" y="-18021"/>
                  <a:pt x="2441265" y="7459"/>
                  <a:pt x="2611646" y="0"/>
                </a:cubicBezTo>
                <a:cubicBezTo>
                  <a:pt x="2782027" y="-7459"/>
                  <a:pt x="2921389" y="-24016"/>
                  <a:pt x="3184808" y="0"/>
                </a:cubicBezTo>
                <a:cubicBezTo>
                  <a:pt x="3448227" y="24016"/>
                  <a:pt x="3610662" y="26402"/>
                  <a:pt x="3757970" y="0"/>
                </a:cubicBezTo>
                <a:cubicBezTo>
                  <a:pt x="3905278" y="-26402"/>
                  <a:pt x="4177038" y="23105"/>
                  <a:pt x="4380973" y="0"/>
                </a:cubicBezTo>
                <a:cubicBezTo>
                  <a:pt x="4584908" y="-23105"/>
                  <a:pt x="4941681" y="-28229"/>
                  <a:pt x="5402696" y="0"/>
                </a:cubicBezTo>
                <a:cubicBezTo>
                  <a:pt x="5634194" y="-13373"/>
                  <a:pt x="5839336" y="159070"/>
                  <a:pt x="5821375" y="418679"/>
                </a:cubicBezTo>
                <a:cubicBezTo>
                  <a:pt x="5823347" y="621774"/>
                  <a:pt x="5830015" y="815232"/>
                  <a:pt x="5821375" y="926661"/>
                </a:cubicBezTo>
                <a:cubicBezTo>
                  <a:pt x="5812735" y="1038090"/>
                  <a:pt x="5843734" y="1274182"/>
                  <a:pt x="5821375" y="1434644"/>
                </a:cubicBezTo>
                <a:cubicBezTo>
                  <a:pt x="5799016" y="1595106"/>
                  <a:pt x="5828266" y="1833227"/>
                  <a:pt x="5821375" y="2093346"/>
                </a:cubicBezTo>
                <a:cubicBezTo>
                  <a:pt x="5833511" y="2348362"/>
                  <a:pt x="5609015" y="2472100"/>
                  <a:pt x="5402696" y="2512025"/>
                </a:cubicBezTo>
                <a:cubicBezTo>
                  <a:pt x="5081303" y="2510488"/>
                  <a:pt x="4956478" y="2532583"/>
                  <a:pt x="4680014" y="2512025"/>
                </a:cubicBezTo>
                <a:cubicBezTo>
                  <a:pt x="4403550" y="2491467"/>
                  <a:pt x="4258584" y="2502171"/>
                  <a:pt x="4007171" y="2512025"/>
                </a:cubicBezTo>
                <a:cubicBezTo>
                  <a:pt x="3755758" y="2521879"/>
                  <a:pt x="3522774" y="2524515"/>
                  <a:pt x="3334329" y="2512025"/>
                </a:cubicBezTo>
                <a:cubicBezTo>
                  <a:pt x="3145884" y="2499535"/>
                  <a:pt x="2939159" y="2537727"/>
                  <a:pt x="2611646" y="2512025"/>
                </a:cubicBezTo>
                <a:cubicBezTo>
                  <a:pt x="2284133" y="2486323"/>
                  <a:pt x="2213479" y="2482771"/>
                  <a:pt x="1938804" y="2512025"/>
                </a:cubicBezTo>
                <a:cubicBezTo>
                  <a:pt x="1664129" y="2541279"/>
                  <a:pt x="1672413" y="2515657"/>
                  <a:pt x="1415482" y="2512025"/>
                </a:cubicBezTo>
                <a:cubicBezTo>
                  <a:pt x="1158551" y="2508393"/>
                  <a:pt x="777864" y="2522668"/>
                  <a:pt x="418679" y="2512025"/>
                </a:cubicBezTo>
                <a:cubicBezTo>
                  <a:pt x="191088" y="2539017"/>
                  <a:pt x="9437" y="2378858"/>
                  <a:pt x="0" y="2093346"/>
                </a:cubicBezTo>
                <a:cubicBezTo>
                  <a:pt x="15914" y="1870734"/>
                  <a:pt x="-4681" y="1738785"/>
                  <a:pt x="0" y="1535124"/>
                </a:cubicBezTo>
                <a:cubicBezTo>
                  <a:pt x="4681" y="1331463"/>
                  <a:pt x="-12036" y="1143949"/>
                  <a:pt x="0" y="993648"/>
                </a:cubicBezTo>
                <a:cubicBezTo>
                  <a:pt x="12036" y="843347"/>
                  <a:pt x="8031" y="677177"/>
                  <a:pt x="0" y="418679"/>
                </a:cubicBezTo>
                <a:close/>
              </a:path>
              <a:path w="5821375" h="2512025" stroke="0" extrusionOk="0">
                <a:moveTo>
                  <a:pt x="0" y="418679"/>
                </a:moveTo>
                <a:cubicBezTo>
                  <a:pt x="19985" y="205765"/>
                  <a:pt x="151724" y="14152"/>
                  <a:pt x="418679" y="0"/>
                </a:cubicBezTo>
                <a:cubicBezTo>
                  <a:pt x="542044" y="9945"/>
                  <a:pt x="713990" y="-8850"/>
                  <a:pt x="892161" y="0"/>
                </a:cubicBezTo>
                <a:cubicBezTo>
                  <a:pt x="1070332" y="8850"/>
                  <a:pt x="1351917" y="20649"/>
                  <a:pt x="1614843" y="0"/>
                </a:cubicBezTo>
                <a:cubicBezTo>
                  <a:pt x="1877769" y="-20649"/>
                  <a:pt x="1907704" y="-8839"/>
                  <a:pt x="2088325" y="0"/>
                </a:cubicBezTo>
                <a:cubicBezTo>
                  <a:pt x="2268946" y="8839"/>
                  <a:pt x="2405707" y="18043"/>
                  <a:pt x="2661487" y="0"/>
                </a:cubicBezTo>
                <a:cubicBezTo>
                  <a:pt x="2917267" y="-18043"/>
                  <a:pt x="3077844" y="-23937"/>
                  <a:pt x="3184808" y="0"/>
                </a:cubicBezTo>
                <a:cubicBezTo>
                  <a:pt x="3291772" y="23937"/>
                  <a:pt x="3680021" y="16012"/>
                  <a:pt x="3807811" y="0"/>
                </a:cubicBezTo>
                <a:cubicBezTo>
                  <a:pt x="3935601" y="-16012"/>
                  <a:pt x="4116293" y="18663"/>
                  <a:pt x="4380973" y="0"/>
                </a:cubicBezTo>
                <a:cubicBezTo>
                  <a:pt x="4645653" y="-18663"/>
                  <a:pt x="4912533" y="29370"/>
                  <a:pt x="5402696" y="0"/>
                </a:cubicBezTo>
                <a:cubicBezTo>
                  <a:pt x="5632564" y="5193"/>
                  <a:pt x="5826981" y="190514"/>
                  <a:pt x="5821375" y="418679"/>
                </a:cubicBezTo>
                <a:cubicBezTo>
                  <a:pt x="5829982" y="626466"/>
                  <a:pt x="5808995" y="754271"/>
                  <a:pt x="5821375" y="960155"/>
                </a:cubicBezTo>
                <a:cubicBezTo>
                  <a:pt x="5833755" y="1166039"/>
                  <a:pt x="5800970" y="1376086"/>
                  <a:pt x="5821375" y="1518377"/>
                </a:cubicBezTo>
                <a:cubicBezTo>
                  <a:pt x="5841780" y="1660668"/>
                  <a:pt x="5808060" y="1959282"/>
                  <a:pt x="5821375" y="2093346"/>
                </a:cubicBezTo>
                <a:cubicBezTo>
                  <a:pt x="5767978" y="2336100"/>
                  <a:pt x="5601379" y="2490367"/>
                  <a:pt x="5402696" y="2512025"/>
                </a:cubicBezTo>
                <a:cubicBezTo>
                  <a:pt x="5283332" y="2512442"/>
                  <a:pt x="5098768" y="2533772"/>
                  <a:pt x="4929214" y="2512025"/>
                </a:cubicBezTo>
                <a:cubicBezTo>
                  <a:pt x="4759660" y="2490278"/>
                  <a:pt x="4570781" y="2521114"/>
                  <a:pt x="4405893" y="2512025"/>
                </a:cubicBezTo>
                <a:cubicBezTo>
                  <a:pt x="4241005" y="2502936"/>
                  <a:pt x="3920564" y="2538593"/>
                  <a:pt x="3782890" y="2512025"/>
                </a:cubicBezTo>
                <a:cubicBezTo>
                  <a:pt x="3645216" y="2485457"/>
                  <a:pt x="3503336" y="2532138"/>
                  <a:pt x="3309409" y="2512025"/>
                </a:cubicBezTo>
                <a:cubicBezTo>
                  <a:pt x="3115482" y="2491912"/>
                  <a:pt x="2836689" y="2508473"/>
                  <a:pt x="2586726" y="2512025"/>
                </a:cubicBezTo>
                <a:cubicBezTo>
                  <a:pt x="2336763" y="2515577"/>
                  <a:pt x="2071824" y="2527413"/>
                  <a:pt x="1913884" y="2512025"/>
                </a:cubicBezTo>
                <a:cubicBezTo>
                  <a:pt x="1755944" y="2496637"/>
                  <a:pt x="1636175" y="2518061"/>
                  <a:pt x="1440402" y="2512025"/>
                </a:cubicBezTo>
                <a:cubicBezTo>
                  <a:pt x="1244629" y="2505989"/>
                  <a:pt x="1117651" y="2511871"/>
                  <a:pt x="966921" y="2512025"/>
                </a:cubicBezTo>
                <a:cubicBezTo>
                  <a:pt x="816191" y="2512179"/>
                  <a:pt x="685492" y="2507513"/>
                  <a:pt x="418679" y="2512025"/>
                </a:cubicBezTo>
                <a:cubicBezTo>
                  <a:pt x="177430" y="2511213"/>
                  <a:pt x="-318" y="2312047"/>
                  <a:pt x="0" y="2093346"/>
                </a:cubicBezTo>
                <a:cubicBezTo>
                  <a:pt x="-1761" y="1927986"/>
                  <a:pt x="-13798" y="1779868"/>
                  <a:pt x="0" y="1535124"/>
                </a:cubicBezTo>
                <a:cubicBezTo>
                  <a:pt x="13798" y="1290380"/>
                  <a:pt x="19951" y="1117057"/>
                  <a:pt x="0" y="993648"/>
                </a:cubicBezTo>
                <a:cubicBezTo>
                  <a:pt x="-19951" y="870239"/>
                  <a:pt x="1392" y="640712"/>
                  <a:pt x="0" y="418679"/>
                </a:cubicBezTo>
                <a:close/>
              </a:path>
            </a:pathLst>
          </a:custGeom>
          <a:solidFill>
            <a:srgbClr val="FFFFCC"/>
          </a:solidFill>
          <a:ln w="38100">
            <a:solidFill>
              <a:srgbClr val="002060"/>
            </a:solidFill>
            <a:extLst>
              <a:ext uri="{C807C97D-BFC1-408E-A445-0C87EB9F89A2}">
                <ask:lineSketchStyleProps xmlns:ask="http://schemas.microsoft.com/office/drawing/2018/sketchyshapes" sd="158084737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algn="just">
              <a:lnSpc>
                <a:spcPct val="150000"/>
              </a:lnSpc>
            </a:pPr>
            <a:r>
              <a:rPr lang="en-US" sz="3600" b="1" dirty="0">
                <a:solidFill>
                  <a:srgbClr val="0070C0"/>
                </a:solidFill>
                <a:latin typeface="Calibri" panose="020F0502020204030204" pitchFamily="34" charset="0"/>
                <a:cs typeface="Calibri" panose="020F0502020204030204" pitchFamily="34" charset="0"/>
              </a:rPr>
              <a:t>M: </a:t>
            </a:r>
            <a:r>
              <a:rPr lang="en-US" sz="3600" dirty="0" err="1">
                <a:solidFill>
                  <a:srgbClr val="000000"/>
                </a:solidFill>
                <a:latin typeface="Calibri" panose="020F0502020204030204" pitchFamily="34" charset="0"/>
                <a:cs typeface="Calibri" panose="020F0502020204030204" pitchFamily="34" charset="0"/>
              </a:rPr>
              <a:t>Sân</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bóng</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rộng</a:t>
            </a:r>
            <a:r>
              <a:rPr lang="en-US" sz="3600" dirty="0">
                <a:solidFill>
                  <a:srgbClr val="000000"/>
                </a:solidFill>
                <a:latin typeface="Calibri" panose="020F0502020204030204" pitchFamily="34" charset="0"/>
                <a:cs typeface="Calibri" panose="020F0502020204030204" pitchFamily="34" charset="0"/>
              </a:rPr>
              <a:t>.</a:t>
            </a:r>
          </a:p>
          <a:p>
            <a:pPr marL="571500" indent="-571500" algn="just">
              <a:lnSpc>
                <a:spcPct val="150000"/>
              </a:lnSpc>
              <a:buFont typeface="Wingdings" panose="05000000000000000000" pitchFamily="2" charset="2"/>
              <a:buChar char="è"/>
            </a:pPr>
            <a:r>
              <a:rPr lang="en-US"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Sân</a:t>
            </a:r>
            <a:r>
              <a:rPr lang="en-US"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en-US"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bóng</a:t>
            </a:r>
            <a:r>
              <a:rPr lang="en-US"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en-US"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rộng</a:t>
            </a:r>
            <a:r>
              <a:rPr lang="en-US"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en-US"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quá</a:t>
            </a:r>
            <a:r>
              <a:rPr lang="en-US" sz="3600" dirty="0">
                <a:solidFill>
                  <a:srgbClr val="000000"/>
                </a:solidFill>
                <a:latin typeface="Calibri" panose="020F0502020204030204" pitchFamily="34" charset="0"/>
                <a:cs typeface="Calibri" panose="020F0502020204030204" pitchFamily="34" charset="0"/>
                <a:sym typeface="Wingdings" panose="05000000000000000000" pitchFamily="2" charset="2"/>
              </a:rPr>
              <a:t>!</a:t>
            </a:r>
          </a:p>
          <a:p>
            <a:pPr marL="571500" indent="-571500" algn="just">
              <a:lnSpc>
                <a:spcPct val="150000"/>
              </a:lnSpc>
              <a:buFont typeface="Wingdings" panose="05000000000000000000" pitchFamily="2" charset="2"/>
              <a:buChar char="è"/>
            </a:pPr>
            <a:r>
              <a:rPr lang="en-US"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Chà</a:t>
            </a:r>
            <a:r>
              <a:rPr lang="en-US"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en-US"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sân</a:t>
            </a:r>
            <a:r>
              <a:rPr lang="en-US"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en-US"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bóng</a:t>
            </a:r>
            <a:r>
              <a:rPr lang="en-US"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en-US"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rộng</a:t>
            </a:r>
            <a:r>
              <a:rPr lang="en-US" sz="3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en-US" sz="36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thật</a:t>
            </a:r>
            <a:r>
              <a:rPr lang="en-US" sz="3600" dirty="0">
                <a:solidFill>
                  <a:srgbClr val="000000"/>
                </a:solidFill>
                <a:latin typeface="Calibri" panose="020F0502020204030204" pitchFamily="34" charset="0"/>
                <a:cs typeface="Calibri" panose="020F0502020204030204" pitchFamily="34" charset="0"/>
                <a:sym typeface="Wingdings" panose="05000000000000000000" pitchFamily="2" charset="2"/>
              </a:rPr>
              <a:t>!</a:t>
            </a:r>
          </a:p>
        </p:txBody>
      </p:sp>
      <p:pic>
        <p:nvPicPr>
          <p:cNvPr id="8" name="Picture 7" descr="A cartoon of a child holding a football ball&#10;&#10;Description automatically generated with low confidence">
            <a:extLst>
              <a:ext uri="{FF2B5EF4-FFF2-40B4-BE49-F238E27FC236}">
                <a16:creationId xmlns:a16="http://schemas.microsoft.com/office/drawing/2014/main" id="{6859124F-1ADA-7BD8-ACB0-D32B5AEDC7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908325" y="2273449"/>
            <a:ext cx="3083033" cy="399498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663122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 stadium&#10;&#10;Description automatically generated">
            <a:extLst>
              <a:ext uri="{FF2B5EF4-FFF2-40B4-BE49-F238E27FC236}">
                <a16:creationId xmlns:a16="http://schemas.microsoft.com/office/drawing/2014/main" id="{CB795B89-205A-79B3-1716-E9B208E9F9CF}"/>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0F7DA63B-C716-BAFE-50EA-B75408294C74}"/>
              </a:ext>
            </a:extLst>
          </p:cNvPr>
          <p:cNvSpPr/>
          <p:nvPr/>
        </p:nvSpPr>
        <p:spPr>
          <a:xfrm>
            <a:off x="271850" y="210064"/>
            <a:ext cx="11689492" cy="6425513"/>
          </a:xfrm>
          <a:prstGeom prst="roundRect">
            <a:avLst>
              <a:gd name="adj" fmla="val 13010"/>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0" fontAlgn="t">
              <a:lnSpc>
                <a:spcPct val="150000"/>
              </a:lnSpc>
            </a:pPr>
            <a:r>
              <a:rPr lang="en-US" sz="3600" b="1" dirty="0">
                <a:solidFill>
                  <a:srgbClr val="C00000"/>
                </a:solidFill>
                <a:effectLst/>
                <a:latin typeface="Calibri" panose="020F0502020204030204" pitchFamily="34" charset="0"/>
                <a:cs typeface="Calibri" panose="020F0502020204030204" pitchFamily="34" charset="0"/>
              </a:rPr>
              <a:t>2. </a:t>
            </a:r>
            <a:r>
              <a:rPr lang="en-US" sz="3600" b="1" dirty="0" err="1">
                <a:solidFill>
                  <a:srgbClr val="C00000"/>
                </a:solidFill>
                <a:effectLst/>
                <a:latin typeface="Calibri" panose="020F0502020204030204" pitchFamily="34" charset="0"/>
                <a:cs typeface="Calibri" panose="020F0502020204030204" pitchFamily="34" charset="0"/>
              </a:rPr>
              <a:t>Chuyển</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mỗi</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câu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kể</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sau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thành</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câu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cảm</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theo</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hai</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cách</a:t>
            </a:r>
            <a:r>
              <a:rPr lang="en-US" sz="3600" b="1" dirty="0">
                <a:solidFill>
                  <a:srgbClr val="C00000"/>
                </a:solidFill>
                <a:effectLst/>
                <a:latin typeface="Calibri" panose="020F0502020204030204" pitchFamily="34" charset="0"/>
                <a:cs typeface="Calibri" panose="020F0502020204030204" pitchFamily="34" charset="0"/>
              </a:rPr>
              <a:t>:</a:t>
            </a:r>
          </a:p>
          <a:p>
            <a:pPr algn="just" rtl="0" fontAlgn="t">
              <a:lnSpc>
                <a:spcPct val="150000"/>
              </a:lnSpc>
            </a:pPr>
            <a:r>
              <a:rPr lang="en-US" sz="3600" b="1" dirty="0">
                <a:solidFill>
                  <a:schemeClr val="tx1"/>
                </a:solidFill>
                <a:effectLst/>
                <a:latin typeface="Calibri" panose="020F0502020204030204" pitchFamily="34" charset="0"/>
                <a:cs typeface="Calibri" panose="020F0502020204030204" pitchFamily="34" charset="0"/>
              </a:rPr>
              <a:t>a. </a:t>
            </a:r>
            <a:r>
              <a:rPr lang="en-US" sz="3600" b="1" dirty="0" err="1">
                <a:solidFill>
                  <a:schemeClr val="tx1"/>
                </a:solidFill>
                <a:effectLst/>
                <a:latin typeface="Calibri" panose="020F0502020204030204" pitchFamily="34" charset="0"/>
                <a:cs typeface="Calibri" panose="020F0502020204030204" pitchFamily="34" charset="0"/>
              </a:rPr>
              <a:t>Trận</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đấu</a:t>
            </a:r>
            <a:r>
              <a:rPr lang="en-US" sz="3600" b="1" dirty="0">
                <a:solidFill>
                  <a:schemeClr val="tx1"/>
                </a:solidFill>
                <a:effectLst/>
                <a:latin typeface="Calibri" panose="020F0502020204030204" pitchFamily="34" charset="0"/>
                <a:cs typeface="Calibri" panose="020F0502020204030204" pitchFamily="34" charset="0"/>
              </a:rPr>
              <a:t> hay.</a:t>
            </a:r>
          </a:p>
          <a:p>
            <a:pPr algn="just" rtl="0" fontAlgn="t">
              <a:lnSpc>
                <a:spcPct val="150000"/>
              </a:lnSpc>
            </a:pPr>
            <a:r>
              <a:rPr lang="en-US" sz="3600" b="1" dirty="0">
                <a:solidFill>
                  <a:schemeClr val="tx1"/>
                </a:solidFill>
                <a:effectLst/>
                <a:latin typeface="Calibri" panose="020F0502020204030204" pitchFamily="34" charset="0"/>
                <a:cs typeface="Calibri" panose="020F0502020204030204" pitchFamily="34" charset="0"/>
              </a:rPr>
              <a:t>b. </a:t>
            </a:r>
            <a:r>
              <a:rPr lang="en-US" sz="3600" b="1" dirty="0" err="1">
                <a:solidFill>
                  <a:schemeClr val="tx1"/>
                </a:solidFill>
                <a:effectLst/>
                <a:latin typeface="Calibri" panose="020F0502020204030204" pitchFamily="34" charset="0"/>
                <a:cs typeface="Calibri" panose="020F0502020204030204" pitchFamily="34" charset="0"/>
              </a:rPr>
              <a:t>Thủ</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môn</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bắt</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bóng</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giỏi</a:t>
            </a:r>
            <a:r>
              <a:rPr lang="en-US" sz="3600" b="1" dirty="0">
                <a:solidFill>
                  <a:schemeClr val="tx1"/>
                </a:solidFill>
                <a:effectLst/>
                <a:latin typeface="Calibri" panose="020F0502020204030204" pitchFamily="34" charset="0"/>
                <a:cs typeface="Calibri" panose="020F0502020204030204" pitchFamily="34" charset="0"/>
              </a:rPr>
              <a:t>.</a:t>
            </a:r>
          </a:p>
        </p:txBody>
      </p:sp>
      <p:grpSp>
        <p:nvGrpSpPr>
          <p:cNvPr id="2" name="Group 1">
            <a:extLst>
              <a:ext uri="{FF2B5EF4-FFF2-40B4-BE49-F238E27FC236}">
                <a16:creationId xmlns:a16="http://schemas.microsoft.com/office/drawing/2014/main" id="{25899C66-7974-5ABE-4A23-761C7AC5DAA9}"/>
              </a:ext>
            </a:extLst>
          </p:cNvPr>
          <p:cNvGrpSpPr/>
          <p:nvPr/>
        </p:nvGrpSpPr>
        <p:grpSpPr>
          <a:xfrm>
            <a:off x="655056" y="3000760"/>
            <a:ext cx="10700802" cy="1799840"/>
            <a:chOff x="5263506" y="1823517"/>
            <a:chExt cx="10700802" cy="1799840"/>
          </a:xfrm>
        </p:grpSpPr>
        <p:sp>
          <p:nvSpPr>
            <p:cNvPr id="3" name="Rectangle: Rounded Corners 2">
              <a:extLst>
                <a:ext uri="{FF2B5EF4-FFF2-40B4-BE49-F238E27FC236}">
                  <a16:creationId xmlns:a16="http://schemas.microsoft.com/office/drawing/2014/main" id="{AEE95168-21C4-9B9B-5054-EF825F54812E}"/>
                </a:ext>
              </a:extLst>
            </p:cNvPr>
            <p:cNvSpPr/>
            <p:nvPr/>
          </p:nvSpPr>
          <p:spPr>
            <a:xfrm>
              <a:off x="5581707" y="2221139"/>
              <a:ext cx="10382601" cy="1402218"/>
            </a:xfrm>
            <a:custGeom>
              <a:avLst/>
              <a:gdLst>
                <a:gd name="connsiteX0" fmla="*/ 0 w 10382601"/>
                <a:gd name="connsiteY0" fmla="*/ 233708 h 1402218"/>
                <a:gd name="connsiteX1" fmla="*/ 233708 w 10382601"/>
                <a:gd name="connsiteY1" fmla="*/ 0 h 1402218"/>
                <a:gd name="connsiteX2" fmla="*/ 10148893 w 10382601"/>
                <a:gd name="connsiteY2" fmla="*/ 0 h 1402218"/>
                <a:gd name="connsiteX3" fmla="*/ 10382601 w 10382601"/>
                <a:gd name="connsiteY3" fmla="*/ 233708 h 1402218"/>
                <a:gd name="connsiteX4" fmla="*/ 10382601 w 10382601"/>
                <a:gd name="connsiteY4" fmla="*/ 1168510 h 1402218"/>
                <a:gd name="connsiteX5" fmla="*/ 10148893 w 10382601"/>
                <a:gd name="connsiteY5" fmla="*/ 1402218 h 1402218"/>
                <a:gd name="connsiteX6" fmla="*/ 233708 w 10382601"/>
                <a:gd name="connsiteY6" fmla="*/ 1402218 h 1402218"/>
                <a:gd name="connsiteX7" fmla="*/ 0 w 10382601"/>
                <a:gd name="connsiteY7" fmla="*/ 1168510 h 1402218"/>
                <a:gd name="connsiteX8" fmla="*/ 0 w 10382601"/>
                <a:gd name="connsiteY8" fmla="*/ 233708 h 140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2601" h="1402218" fill="none" extrusionOk="0">
                  <a:moveTo>
                    <a:pt x="0" y="233708"/>
                  </a:moveTo>
                  <a:cubicBezTo>
                    <a:pt x="-6034" y="102111"/>
                    <a:pt x="118405" y="15675"/>
                    <a:pt x="233708" y="0"/>
                  </a:cubicBezTo>
                  <a:cubicBezTo>
                    <a:pt x="2359497" y="-61902"/>
                    <a:pt x="6596798" y="-101778"/>
                    <a:pt x="10148893" y="0"/>
                  </a:cubicBezTo>
                  <a:cubicBezTo>
                    <a:pt x="10269681" y="-2598"/>
                    <a:pt x="10387929" y="97535"/>
                    <a:pt x="10382601" y="233708"/>
                  </a:cubicBezTo>
                  <a:cubicBezTo>
                    <a:pt x="10434282" y="607116"/>
                    <a:pt x="10414501" y="863730"/>
                    <a:pt x="10382601" y="1168510"/>
                  </a:cubicBezTo>
                  <a:cubicBezTo>
                    <a:pt x="10377646" y="1295157"/>
                    <a:pt x="10274200" y="1384812"/>
                    <a:pt x="10148893" y="1402218"/>
                  </a:cubicBezTo>
                  <a:cubicBezTo>
                    <a:pt x="7296228" y="1259826"/>
                    <a:pt x="4997828" y="1513319"/>
                    <a:pt x="233708" y="1402218"/>
                  </a:cubicBezTo>
                  <a:cubicBezTo>
                    <a:pt x="87128" y="1410977"/>
                    <a:pt x="-5407" y="1322238"/>
                    <a:pt x="0" y="1168510"/>
                  </a:cubicBezTo>
                  <a:cubicBezTo>
                    <a:pt x="-50988" y="777098"/>
                    <a:pt x="50713" y="698313"/>
                    <a:pt x="0" y="233708"/>
                  </a:cubicBezTo>
                  <a:close/>
                </a:path>
                <a:path w="10382601" h="1402218" stroke="0" extrusionOk="0">
                  <a:moveTo>
                    <a:pt x="0" y="233708"/>
                  </a:moveTo>
                  <a:cubicBezTo>
                    <a:pt x="-12573" y="88019"/>
                    <a:pt x="95609" y="-15098"/>
                    <a:pt x="233708" y="0"/>
                  </a:cubicBezTo>
                  <a:cubicBezTo>
                    <a:pt x="4945447" y="-164947"/>
                    <a:pt x="5429017" y="-52288"/>
                    <a:pt x="10148893" y="0"/>
                  </a:cubicBezTo>
                  <a:cubicBezTo>
                    <a:pt x="10276420" y="-24219"/>
                    <a:pt x="10357474" y="108658"/>
                    <a:pt x="10382601" y="233708"/>
                  </a:cubicBezTo>
                  <a:cubicBezTo>
                    <a:pt x="10306489" y="484234"/>
                    <a:pt x="10439845" y="903183"/>
                    <a:pt x="10382601" y="1168510"/>
                  </a:cubicBezTo>
                  <a:cubicBezTo>
                    <a:pt x="10393278" y="1311368"/>
                    <a:pt x="10276570" y="1399678"/>
                    <a:pt x="10148893" y="1402218"/>
                  </a:cubicBezTo>
                  <a:cubicBezTo>
                    <a:pt x="7649835" y="1560759"/>
                    <a:pt x="1415554" y="1260382"/>
                    <a:pt x="233708" y="1402218"/>
                  </a:cubicBezTo>
                  <a:cubicBezTo>
                    <a:pt x="103338" y="1425000"/>
                    <a:pt x="7643" y="1294926"/>
                    <a:pt x="0" y="1168510"/>
                  </a:cubicBezTo>
                  <a:cubicBezTo>
                    <a:pt x="-51736" y="786446"/>
                    <a:pt x="24136" y="590629"/>
                    <a:pt x="0" y="233708"/>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accent3">
                      <a:lumMod val="50000"/>
                    </a:schemeClr>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Những</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từ</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ngữ</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nào</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thường</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được</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dùng</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để</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thể</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hiện</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cảm</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xúc</a:t>
              </a:r>
              <a:r>
                <a:rPr lang="en-US" sz="3600" dirty="0">
                  <a:solidFill>
                    <a:schemeClr val="tx1"/>
                  </a:solidFill>
                  <a:latin typeface="Calibri" panose="020F0502020204030204" pitchFamily="34" charset="0"/>
                  <a:cs typeface="Calibri" panose="020F0502020204030204" pitchFamily="34" charset="0"/>
                </a:rPr>
                <a:t>? </a:t>
              </a:r>
              <a:endParaRPr lang="en-US" sz="3800" dirty="0">
                <a:solidFill>
                  <a:schemeClr val="tx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04492E7-ECF0-F3E9-269B-025865AE93B6}"/>
                </a:ext>
              </a:extLst>
            </p:cNvPr>
            <p:cNvPicPr>
              <a:picLocks noChangeAspect="1"/>
            </p:cNvPicPr>
            <p:nvPr/>
          </p:nvPicPr>
          <p:blipFill>
            <a:blip r:embed="rId4"/>
            <a:stretch>
              <a:fillRect/>
            </a:stretch>
          </p:blipFill>
          <p:spPr>
            <a:xfrm>
              <a:off x="5263506" y="1823517"/>
              <a:ext cx="1106129" cy="1106129"/>
            </a:xfrm>
            <a:prstGeom prst="rect">
              <a:avLst/>
            </a:prstGeom>
          </p:spPr>
        </p:pic>
      </p:grpSp>
      <p:grpSp>
        <p:nvGrpSpPr>
          <p:cNvPr id="8" name="Group 7">
            <a:extLst>
              <a:ext uri="{FF2B5EF4-FFF2-40B4-BE49-F238E27FC236}">
                <a16:creationId xmlns:a16="http://schemas.microsoft.com/office/drawing/2014/main" id="{8DF56A54-DF1E-1920-875E-7A208CFB4241}"/>
              </a:ext>
            </a:extLst>
          </p:cNvPr>
          <p:cNvGrpSpPr/>
          <p:nvPr/>
        </p:nvGrpSpPr>
        <p:grpSpPr>
          <a:xfrm>
            <a:off x="973257" y="4986352"/>
            <a:ext cx="9934514" cy="1463472"/>
            <a:chOff x="4684437" y="4416094"/>
            <a:chExt cx="9934514" cy="1463472"/>
          </a:xfrm>
        </p:grpSpPr>
        <p:sp>
          <p:nvSpPr>
            <p:cNvPr id="9" name="Rectangle: Rounded Corners 8">
              <a:extLst>
                <a:ext uri="{FF2B5EF4-FFF2-40B4-BE49-F238E27FC236}">
                  <a16:creationId xmlns:a16="http://schemas.microsoft.com/office/drawing/2014/main" id="{9DA25018-1C7C-6195-D799-0B9E388DCE94}"/>
                </a:ext>
              </a:extLst>
            </p:cNvPr>
            <p:cNvSpPr/>
            <p:nvPr/>
          </p:nvSpPr>
          <p:spPr>
            <a:xfrm>
              <a:off x="5444837" y="4965857"/>
              <a:ext cx="9174114" cy="913709"/>
            </a:xfrm>
            <a:custGeom>
              <a:avLst/>
              <a:gdLst>
                <a:gd name="connsiteX0" fmla="*/ 0 w 9174114"/>
                <a:gd name="connsiteY0" fmla="*/ 152288 h 913709"/>
                <a:gd name="connsiteX1" fmla="*/ 152288 w 9174114"/>
                <a:gd name="connsiteY1" fmla="*/ 0 h 913709"/>
                <a:gd name="connsiteX2" fmla="*/ 9021826 w 9174114"/>
                <a:gd name="connsiteY2" fmla="*/ 0 h 913709"/>
                <a:gd name="connsiteX3" fmla="*/ 9174114 w 9174114"/>
                <a:gd name="connsiteY3" fmla="*/ 152288 h 913709"/>
                <a:gd name="connsiteX4" fmla="*/ 9174114 w 9174114"/>
                <a:gd name="connsiteY4" fmla="*/ 761421 h 913709"/>
                <a:gd name="connsiteX5" fmla="*/ 9021826 w 9174114"/>
                <a:gd name="connsiteY5" fmla="*/ 913709 h 913709"/>
                <a:gd name="connsiteX6" fmla="*/ 152288 w 9174114"/>
                <a:gd name="connsiteY6" fmla="*/ 913709 h 913709"/>
                <a:gd name="connsiteX7" fmla="*/ 0 w 9174114"/>
                <a:gd name="connsiteY7" fmla="*/ 761421 h 913709"/>
                <a:gd name="connsiteX8" fmla="*/ 0 w 9174114"/>
                <a:gd name="connsiteY8" fmla="*/ 152288 h 91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4114" h="913709" fill="none" extrusionOk="0">
                  <a:moveTo>
                    <a:pt x="0" y="152288"/>
                  </a:moveTo>
                  <a:cubicBezTo>
                    <a:pt x="-1949" y="67367"/>
                    <a:pt x="77090" y="10140"/>
                    <a:pt x="152288" y="0"/>
                  </a:cubicBezTo>
                  <a:cubicBezTo>
                    <a:pt x="3984447" y="-61902"/>
                    <a:pt x="7365686" y="-101778"/>
                    <a:pt x="9021826" y="0"/>
                  </a:cubicBezTo>
                  <a:cubicBezTo>
                    <a:pt x="9100260" y="-1778"/>
                    <a:pt x="9181420" y="58446"/>
                    <a:pt x="9174114" y="152288"/>
                  </a:cubicBezTo>
                  <a:cubicBezTo>
                    <a:pt x="9144507" y="294141"/>
                    <a:pt x="9183608" y="528934"/>
                    <a:pt x="9174114" y="761421"/>
                  </a:cubicBezTo>
                  <a:cubicBezTo>
                    <a:pt x="9165340" y="841231"/>
                    <a:pt x="9104652" y="907792"/>
                    <a:pt x="9021826" y="913709"/>
                  </a:cubicBezTo>
                  <a:cubicBezTo>
                    <a:pt x="6111068" y="771317"/>
                    <a:pt x="2390675" y="1024810"/>
                    <a:pt x="152288" y="913709"/>
                  </a:cubicBezTo>
                  <a:cubicBezTo>
                    <a:pt x="58821" y="918392"/>
                    <a:pt x="-2880" y="858657"/>
                    <a:pt x="0" y="761421"/>
                  </a:cubicBezTo>
                  <a:cubicBezTo>
                    <a:pt x="-42499" y="634449"/>
                    <a:pt x="32880" y="263887"/>
                    <a:pt x="0" y="152288"/>
                  </a:cubicBezTo>
                  <a:close/>
                </a:path>
                <a:path w="9174114" h="913709" stroke="0" extrusionOk="0">
                  <a:moveTo>
                    <a:pt x="0" y="152288"/>
                  </a:moveTo>
                  <a:cubicBezTo>
                    <a:pt x="-10063" y="54883"/>
                    <a:pt x="62630" y="-9287"/>
                    <a:pt x="152288" y="0"/>
                  </a:cubicBezTo>
                  <a:cubicBezTo>
                    <a:pt x="1118265" y="-164947"/>
                    <a:pt x="6906295" y="-52288"/>
                    <a:pt x="9021826" y="0"/>
                  </a:cubicBezTo>
                  <a:cubicBezTo>
                    <a:pt x="9105501" y="-6755"/>
                    <a:pt x="9170035" y="68835"/>
                    <a:pt x="9174114" y="152288"/>
                  </a:cubicBezTo>
                  <a:cubicBezTo>
                    <a:pt x="9140764" y="445077"/>
                    <a:pt x="9175393" y="561665"/>
                    <a:pt x="9174114" y="761421"/>
                  </a:cubicBezTo>
                  <a:cubicBezTo>
                    <a:pt x="9183272" y="857351"/>
                    <a:pt x="9105252" y="912472"/>
                    <a:pt x="9021826" y="913709"/>
                  </a:cubicBezTo>
                  <a:cubicBezTo>
                    <a:pt x="6887929" y="1072250"/>
                    <a:pt x="4408205" y="771873"/>
                    <a:pt x="152288" y="913709"/>
                  </a:cubicBezTo>
                  <a:cubicBezTo>
                    <a:pt x="67449" y="926582"/>
                    <a:pt x="4972" y="843798"/>
                    <a:pt x="0" y="761421"/>
                  </a:cubicBezTo>
                  <a:cubicBezTo>
                    <a:pt x="18849" y="678923"/>
                    <a:pt x="-14014" y="419151"/>
                    <a:pt x="0" y="152288"/>
                  </a:cubicBezTo>
                  <a:close/>
                </a:path>
              </a:pathLst>
            </a:custGeom>
            <a:solidFill>
              <a:srgbClr val="FFFFCC"/>
            </a:solidFill>
            <a:ln w="57150">
              <a:solidFill>
                <a:srgbClr val="CC660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alibri" panose="020F0502020204030204" pitchFamily="34" charset="0"/>
                  <a:cs typeface="Calibri" panose="020F0502020204030204" pitchFamily="34" charset="0"/>
                </a:rPr>
                <a:t>   a, </a:t>
              </a:r>
              <a:r>
                <a:rPr lang="en-US" sz="4000" dirty="0" err="1">
                  <a:solidFill>
                    <a:schemeClr val="tx1"/>
                  </a:solidFill>
                  <a:latin typeface="Calibri" panose="020F0502020204030204" pitchFamily="34" charset="0"/>
                  <a:cs typeface="Calibri" panose="020F0502020204030204" pitchFamily="34" charset="0"/>
                </a:rPr>
                <a:t>ôi</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ối</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ôi</a:t>
              </a:r>
              <a:r>
                <a:rPr lang="en-US" sz="4000" dirty="0">
                  <a:solidFill>
                    <a:schemeClr val="tx1"/>
                  </a:solidFill>
                  <a:latin typeface="Calibri" panose="020F0502020204030204" pitchFamily="34" charset="0"/>
                  <a:cs typeface="Calibri" panose="020F0502020204030204" pitchFamily="34" charset="0"/>
                </a:rPr>
                <a:t> chao, </a:t>
              </a:r>
              <a:r>
                <a:rPr lang="en-US" sz="4000" dirty="0" err="1">
                  <a:solidFill>
                    <a:schemeClr val="tx1"/>
                  </a:solidFill>
                  <a:latin typeface="Calibri" panose="020F0502020204030204" pitchFamily="34" charset="0"/>
                  <a:cs typeface="Calibri" panose="020F0502020204030204" pitchFamily="34" charset="0"/>
                </a:rPr>
                <a:t>tuyệt</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quá</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quá</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chà</a:t>
              </a:r>
              <a:r>
                <a:rPr lang="en-US" sz="4000" dirty="0">
                  <a:solidFill>
                    <a:schemeClr val="tx1"/>
                  </a:solidFill>
                  <a:latin typeface="Calibri" panose="020F0502020204030204" pitchFamily="34" charset="0"/>
                  <a:cs typeface="Calibri" panose="020F0502020204030204" pitchFamily="34" charset="0"/>
                </a:rPr>
                <a:t>,…</a:t>
              </a:r>
            </a:p>
          </p:txBody>
        </p:sp>
        <p:pic>
          <p:nvPicPr>
            <p:cNvPr id="10" name="Picture 9">
              <a:extLst>
                <a:ext uri="{FF2B5EF4-FFF2-40B4-BE49-F238E27FC236}">
                  <a16:creationId xmlns:a16="http://schemas.microsoft.com/office/drawing/2014/main" id="{B7AD63A4-AACE-8133-C908-AD06185F780D}"/>
                </a:ext>
              </a:extLst>
            </p:cNvPr>
            <p:cNvPicPr>
              <a:picLocks noChangeAspect="1"/>
            </p:cNvPicPr>
            <p:nvPr/>
          </p:nvPicPr>
          <p:blipFill>
            <a:blip r:embed="rId5"/>
            <a:stretch>
              <a:fillRect/>
            </a:stretch>
          </p:blipFill>
          <p:spPr>
            <a:xfrm>
              <a:off x="4684437" y="4416094"/>
              <a:ext cx="1311764" cy="1311764"/>
            </a:xfrm>
            <a:prstGeom prst="rect">
              <a:avLst/>
            </a:prstGeom>
          </p:spPr>
        </p:pic>
      </p:grpSp>
    </p:spTree>
    <p:extLst>
      <p:ext uri="{BB962C8B-B14F-4D97-AF65-F5344CB8AC3E}">
        <p14:creationId xmlns:p14="http://schemas.microsoft.com/office/powerpoint/2010/main" val="250073032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5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65000">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14:bounceEnd="65000">
                                          <p:cBhvr additive="base">
                                            <p:cTn id="13" dur="10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 stadium&#10;&#10;Description automatically generated">
            <a:extLst>
              <a:ext uri="{FF2B5EF4-FFF2-40B4-BE49-F238E27FC236}">
                <a16:creationId xmlns:a16="http://schemas.microsoft.com/office/drawing/2014/main" id="{CB795B89-205A-79B3-1716-E9B208E9F9CF}"/>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0F7DA63B-C716-BAFE-50EA-B75408294C74}"/>
              </a:ext>
            </a:extLst>
          </p:cNvPr>
          <p:cNvSpPr/>
          <p:nvPr/>
        </p:nvSpPr>
        <p:spPr>
          <a:xfrm>
            <a:off x="271850" y="210064"/>
            <a:ext cx="11689492" cy="6425513"/>
          </a:xfrm>
          <a:prstGeom prst="roundRect">
            <a:avLst>
              <a:gd name="adj" fmla="val 13010"/>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0" fontAlgn="t">
              <a:lnSpc>
                <a:spcPct val="150000"/>
              </a:lnSpc>
            </a:pPr>
            <a:r>
              <a:rPr lang="en-US" sz="3600" b="1" dirty="0">
                <a:solidFill>
                  <a:srgbClr val="C00000"/>
                </a:solidFill>
                <a:effectLst/>
                <a:latin typeface="Calibri" panose="020F0502020204030204" pitchFamily="34" charset="0"/>
                <a:cs typeface="Calibri" panose="020F0502020204030204" pitchFamily="34" charset="0"/>
              </a:rPr>
              <a:t>2. </a:t>
            </a:r>
            <a:r>
              <a:rPr lang="en-US" sz="3600" b="1" dirty="0" err="1">
                <a:solidFill>
                  <a:srgbClr val="C00000"/>
                </a:solidFill>
                <a:effectLst/>
                <a:latin typeface="Calibri" panose="020F0502020204030204" pitchFamily="34" charset="0"/>
                <a:cs typeface="Calibri" panose="020F0502020204030204" pitchFamily="34" charset="0"/>
              </a:rPr>
              <a:t>Chuyển</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mỗi</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câu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kể</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sau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thành</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câu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cảm</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theo</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hai</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cách</a:t>
            </a:r>
            <a:r>
              <a:rPr lang="en-US" sz="3600" b="1" dirty="0">
                <a:solidFill>
                  <a:srgbClr val="C00000"/>
                </a:solidFill>
                <a:effectLst/>
                <a:latin typeface="Calibri" panose="020F0502020204030204" pitchFamily="34" charset="0"/>
                <a:cs typeface="Calibri" panose="020F0502020204030204" pitchFamily="34" charset="0"/>
              </a:rPr>
              <a:t>:</a:t>
            </a:r>
          </a:p>
          <a:p>
            <a:pPr algn="just" rtl="0" fontAlgn="t">
              <a:lnSpc>
                <a:spcPct val="150000"/>
              </a:lnSpc>
            </a:pPr>
            <a:r>
              <a:rPr lang="en-US" sz="3600" b="1" dirty="0">
                <a:solidFill>
                  <a:schemeClr val="tx1"/>
                </a:solidFill>
                <a:effectLst/>
                <a:latin typeface="Calibri" panose="020F0502020204030204" pitchFamily="34" charset="0"/>
                <a:cs typeface="Calibri" panose="020F0502020204030204" pitchFamily="34" charset="0"/>
              </a:rPr>
              <a:t>a. </a:t>
            </a:r>
            <a:r>
              <a:rPr lang="en-US" sz="3600" b="1" dirty="0" err="1">
                <a:solidFill>
                  <a:schemeClr val="tx1"/>
                </a:solidFill>
                <a:effectLst/>
                <a:latin typeface="Calibri" panose="020F0502020204030204" pitchFamily="34" charset="0"/>
                <a:cs typeface="Calibri" panose="020F0502020204030204" pitchFamily="34" charset="0"/>
              </a:rPr>
              <a:t>Trận</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đấu</a:t>
            </a:r>
            <a:r>
              <a:rPr lang="en-US" sz="3600" b="1" dirty="0">
                <a:solidFill>
                  <a:schemeClr val="tx1"/>
                </a:solidFill>
                <a:effectLst/>
                <a:latin typeface="Calibri" panose="020F0502020204030204" pitchFamily="34" charset="0"/>
                <a:cs typeface="Calibri" panose="020F0502020204030204" pitchFamily="34" charset="0"/>
              </a:rPr>
              <a:t> hay.</a:t>
            </a:r>
          </a:p>
          <a:p>
            <a:pPr algn="just" rtl="0" fontAlgn="t">
              <a:lnSpc>
                <a:spcPct val="150000"/>
              </a:lnSpc>
            </a:pPr>
            <a:r>
              <a:rPr lang="en-US" sz="3600" b="1" dirty="0">
                <a:solidFill>
                  <a:schemeClr val="tx1"/>
                </a:solidFill>
                <a:effectLst/>
                <a:latin typeface="Calibri" panose="020F0502020204030204" pitchFamily="34" charset="0"/>
                <a:cs typeface="Calibri" panose="020F0502020204030204" pitchFamily="34" charset="0"/>
              </a:rPr>
              <a:t>b. </a:t>
            </a:r>
            <a:r>
              <a:rPr lang="en-US" sz="3600" b="1" dirty="0" err="1">
                <a:solidFill>
                  <a:schemeClr val="tx1"/>
                </a:solidFill>
                <a:effectLst/>
                <a:latin typeface="Calibri" panose="020F0502020204030204" pitchFamily="34" charset="0"/>
                <a:cs typeface="Calibri" panose="020F0502020204030204" pitchFamily="34" charset="0"/>
              </a:rPr>
              <a:t>Thủ</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môn</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bắt</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bóng</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giỏi</a:t>
            </a:r>
            <a:r>
              <a:rPr lang="en-US" sz="3600" b="1" dirty="0">
                <a:solidFill>
                  <a:schemeClr val="tx1"/>
                </a:solidFill>
                <a:effectLst/>
                <a:latin typeface="Calibri" panose="020F0502020204030204" pitchFamily="34" charset="0"/>
                <a:cs typeface="Calibri" panose="020F0502020204030204" pitchFamily="34" charset="0"/>
              </a:rPr>
              <a:t>.</a:t>
            </a:r>
          </a:p>
        </p:txBody>
      </p:sp>
      <p:grpSp>
        <p:nvGrpSpPr>
          <p:cNvPr id="2" name="Group 1">
            <a:extLst>
              <a:ext uri="{FF2B5EF4-FFF2-40B4-BE49-F238E27FC236}">
                <a16:creationId xmlns:a16="http://schemas.microsoft.com/office/drawing/2014/main" id="{25899C66-7974-5ABE-4A23-761C7AC5DAA9}"/>
              </a:ext>
            </a:extLst>
          </p:cNvPr>
          <p:cNvGrpSpPr/>
          <p:nvPr/>
        </p:nvGrpSpPr>
        <p:grpSpPr>
          <a:xfrm>
            <a:off x="655056" y="3000760"/>
            <a:ext cx="10700802" cy="1799840"/>
            <a:chOff x="5263506" y="1823517"/>
            <a:chExt cx="10700802" cy="1799840"/>
          </a:xfrm>
        </p:grpSpPr>
        <p:sp>
          <p:nvSpPr>
            <p:cNvPr id="3" name="Rectangle: Rounded Corners 2">
              <a:extLst>
                <a:ext uri="{FF2B5EF4-FFF2-40B4-BE49-F238E27FC236}">
                  <a16:creationId xmlns:a16="http://schemas.microsoft.com/office/drawing/2014/main" id="{AEE95168-21C4-9B9B-5054-EF825F54812E}"/>
                </a:ext>
              </a:extLst>
            </p:cNvPr>
            <p:cNvSpPr/>
            <p:nvPr/>
          </p:nvSpPr>
          <p:spPr>
            <a:xfrm>
              <a:off x="5581707" y="2221139"/>
              <a:ext cx="10382601" cy="1402218"/>
            </a:xfrm>
            <a:custGeom>
              <a:avLst/>
              <a:gdLst>
                <a:gd name="connsiteX0" fmla="*/ 0 w 10382601"/>
                <a:gd name="connsiteY0" fmla="*/ 233708 h 1402218"/>
                <a:gd name="connsiteX1" fmla="*/ 233708 w 10382601"/>
                <a:gd name="connsiteY1" fmla="*/ 0 h 1402218"/>
                <a:gd name="connsiteX2" fmla="*/ 10148893 w 10382601"/>
                <a:gd name="connsiteY2" fmla="*/ 0 h 1402218"/>
                <a:gd name="connsiteX3" fmla="*/ 10382601 w 10382601"/>
                <a:gd name="connsiteY3" fmla="*/ 233708 h 1402218"/>
                <a:gd name="connsiteX4" fmla="*/ 10382601 w 10382601"/>
                <a:gd name="connsiteY4" fmla="*/ 1168510 h 1402218"/>
                <a:gd name="connsiteX5" fmla="*/ 10148893 w 10382601"/>
                <a:gd name="connsiteY5" fmla="*/ 1402218 h 1402218"/>
                <a:gd name="connsiteX6" fmla="*/ 233708 w 10382601"/>
                <a:gd name="connsiteY6" fmla="*/ 1402218 h 1402218"/>
                <a:gd name="connsiteX7" fmla="*/ 0 w 10382601"/>
                <a:gd name="connsiteY7" fmla="*/ 1168510 h 1402218"/>
                <a:gd name="connsiteX8" fmla="*/ 0 w 10382601"/>
                <a:gd name="connsiteY8" fmla="*/ 233708 h 140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2601" h="1402218" fill="none" extrusionOk="0">
                  <a:moveTo>
                    <a:pt x="0" y="233708"/>
                  </a:moveTo>
                  <a:cubicBezTo>
                    <a:pt x="-6034" y="102111"/>
                    <a:pt x="118405" y="15675"/>
                    <a:pt x="233708" y="0"/>
                  </a:cubicBezTo>
                  <a:cubicBezTo>
                    <a:pt x="2359497" y="-61902"/>
                    <a:pt x="6596798" y="-101778"/>
                    <a:pt x="10148893" y="0"/>
                  </a:cubicBezTo>
                  <a:cubicBezTo>
                    <a:pt x="10269681" y="-2598"/>
                    <a:pt x="10387929" y="97535"/>
                    <a:pt x="10382601" y="233708"/>
                  </a:cubicBezTo>
                  <a:cubicBezTo>
                    <a:pt x="10434282" y="607116"/>
                    <a:pt x="10414501" y="863730"/>
                    <a:pt x="10382601" y="1168510"/>
                  </a:cubicBezTo>
                  <a:cubicBezTo>
                    <a:pt x="10377646" y="1295157"/>
                    <a:pt x="10274200" y="1384812"/>
                    <a:pt x="10148893" y="1402218"/>
                  </a:cubicBezTo>
                  <a:cubicBezTo>
                    <a:pt x="7296228" y="1259826"/>
                    <a:pt x="4997828" y="1513319"/>
                    <a:pt x="233708" y="1402218"/>
                  </a:cubicBezTo>
                  <a:cubicBezTo>
                    <a:pt x="87128" y="1410977"/>
                    <a:pt x="-5407" y="1322238"/>
                    <a:pt x="0" y="1168510"/>
                  </a:cubicBezTo>
                  <a:cubicBezTo>
                    <a:pt x="-50988" y="777098"/>
                    <a:pt x="50713" y="698313"/>
                    <a:pt x="0" y="233708"/>
                  </a:cubicBezTo>
                  <a:close/>
                </a:path>
                <a:path w="10382601" h="1402218" stroke="0" extrusionOk="0">
                  <a:moveTo>
                    <a:pt x="0" y="233708"/>
                  </a:moveTo>
                  <a:cubicBezTo>
                    <a:pt x="-12573" y="88019"/>
                    <a:pt x="95609" y="-15098"/>
                    <a:pt x="233708" y="0"/>
                  </a:cubicBezTo>
                  <a:cubicBezTo>
                    <a:pt x="4945447" y="-164947"/>
                    <a:pt x="5429017" y="-52288"/>
                    <a:pt x="10148893" y="0"/>
                  </a:cubicBezTo>
                  <a:cubicBezTo>
                    <a:pt x="10276420" y="-24219"/>
                    <a:pt x="10357474" y="108658"/>
                    <a:pt x="10382601" y="233708"/>
                  </a:cubicBezTo>
                  <a:cubicBezTo>
                    <a:pt x="10306489" y="484234"/>
                    <a:pt x="10439845" y="903183"/>
                    <a:pt x="10382601" y="1168510"/>
                  </a:cubicBezTo>
                  <a:cubicBezTo>
                    <a:pt x="10393278" y="1311368"/>
                    <a:pt x="10276570" y="1399678"/>
                    <a:pt x="10148893" y="1402218"/>
                  </a:cubicBezTo>
                  <a:cubicBezTo>
                    <a:pt x="7649835" y="1560759"/>
                    <a:pt x="1415554" y="1260382"/>
                    <a:pt x="233708" y="1402218"/>
                  </a:cubicBezTo>
                  <a:cubicBezTo>
                    <a:pt x="103338" y="1425000"/>
                    <a:pt x="7643" y="1294926"/>
                    <a:pt x="0" y="1168510"/>
                  </a:cubicBezTo>
                  <a:cubicBezTo>
                    <a:pt x="-51736" y="786446"/>
                    <a:pt x="24136" y="590629"/>
                    <a:pt x="0" y="233708"/>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accent3">
                      <a:lumMod val="50000"/>
                    </a:schemeClr>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Những</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từ</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ngữ</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dùng</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để</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thể</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hiện</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cảm</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xúc</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thường</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đứng</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vị</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trí</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nào</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trong</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câu</a:t>
              </a:r>
              <a:r>
                <a:rPr lang="en-US" sz="3600" dirty="0">
                  <a:solidFill>
                    <a:schemeClr val="tx1"/>
                  </a:solidFill>
                  <a:latin typeface="Calibri" panose="020F0502020204030204" pitchFamily="34" charset="0"/>
                  <a:cs typeface="Calibri" panose="020F0502020204030204" pitchFamily="34" charset="0"/>
                </a:rPr>
                <a:t>? </a:t>
              </a:r>
              <a:endParaRPr lang="en-US" sz="3800" dirty="0">
                <a:solidFill>
                  <a:schemeClr val="tx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04492E7-ECF0-F3E9-269B-025865AE93B6}"/>
                </a:ext>
              </a:extLst>
            </p:cNvPr>
            <p:cNvPicPr>
              <a:picLocks noChangeAspect="1"/>
            </p:cNvPicPr>
            <p:nvPr/>
          </p:nvPicPr>
          <p:blipFill>
            <a:blip r:embed="rId4"/>
            <a:stretch>
              <a:fillRect/>
            </a:stretch>
          </p:blipFill>
          <p:spPr>
            <a:xfrm>
              <a:off x="5263506" y="1823517"/>
              <a:ext cx="1106129" cy="1106129"/>
            </a:xfrm>
            <a:prstGeom prst="rect">
              <a:avLst/>
            </a:prstGeom>
          </p:spPr>
        </p:pic>
      </p:grpSp>
      <p:grpSp>
        <p:nvGrpSpPr>
          <p:cNvPr id="8" name="Group 7">
            <a:extLst>
              <a:ext uri="{FF2B5EF4-FFF2-40B4-BE49-F238E27FC236}">
                <a16:creationId xmlns:a16="http://schemas.microsoft.com/office/drawing/2014/main" id="{8DF56A54-DF1E-1920-875E-7A208CFB4241}"/>
              </a:ext>
            </a:extLst>
          </p:cNvPr>
          <p:cNvGrpSpPr/>
          <p:nvPr/>
        </p:nvGrpSpPr>
        <p:grpSpPr>
          <a:xfrm>
            <a:off x="2184220" y="4986352"/>
            <a:ext cx="7132775" cy="1463472"/>
            <a:chOff x="4684437" y="4416094"/>
            <a:chExt cx="7132775" cy="1463472"/>
          </a:xfrm>
        </p:grpSpPr>
        <p:sp>
          <p:nvSpPr>
            <p:cNvPr id="9" name="Rectangle: Rounded Corners 8">
              <a:extLst>
                <a:ext uri="{FF2B5EF4-FFF2-40B4-BE49-F238E27FC236}">
                  <a16:creationId xmlns:a16="http://schemas.microsoft.com/office/drawing/2014/main" id="{9DA25018-1C7C-6195-D799-0B9E388DCE94}"/>
                </a:ext>
              </a:extLst>
            </p:cNvPr>
            <p:cNvSpPr/>
            <p:nvPr/>
          </p:nvSpPr>
          <p:spPr>
            <a:xfrm>
              <a:off x="5444837" y="4965857"/>
              <a:ext cx="6372375" cy="913709"/>
            </a:xfrm>
            <a:custGeom>
              <a:avLst/>
              <a:gdLst>
                <a:gd name="connsiteX0" fmla="*/ 0 w 6372375"/>
                <a:gd name="connsiteY0" fmla="*/ 152288 h 913709"/>
                <a:gd name="connsiteX1" fmla="*/ 152288 w 6372375"/>
                <a:gd name="connsiteY1" fmla="*/ 0 h 913709"/>
                <a:gd name="connsiteX2" fmla="*/ 6220087 w 6372375"/>
                <a:gd name="connsiteY2" fmla="*/ 0 h 913709"/>
                <a:gd name="connsiteX3" fmla="*/ 6372375 w 6372375"/>
                <a:gd name="connsiteY3" fmla="*/ 152288 h 913709"/>
                <a:gd name="connsiteX4" fmla="*/ 6372375 w 6372375"/>
                <a:gd name="connsiteY4" fmla="*/ 761421 h 913709"/>
                <a:gd name="connsiteX5" fmla="*/ 6220087 w 6372375"/>
                <a:gd name="connsiteY5" fmla="*/ 913709 h 913709"/>
                <a:gd name="connsiteX6" fmla="*/ 152288 w 6372375"/>
                <a:gd name="connsiteY6" fmla="*/ 913709 h 913709"/>
                <a:gd name="connsiteX7" fmla="*/ 0 w 6372375"/>
                <a:gd name="connsiteY7" fmla="*/ 761421 h 913709"/>
                <a:gd name="connsiteX8" fmla="*/ 0 w 6372375"/>
                <a:gd name="connsiteY8" fmla="*/ 152288 h 91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2375" h="913709" fill="none" extrusionOk="0">
                  <a:moveTo>
                    <a:pt x="0" y="152288"/>
                  </a:moveTo>
                  <a:cubicBezTo>
                    <a:pt x="-1949" y="67367"/>
                    <a:pt x="77090" y="10140"/>
                    <a:pt x="152288" y="0"/>
                  </a:cubicBezTo>
                  <a:cubicBezTo>
                    <a:pt x="3176208" y="-61902"/>
                    <a:pt x="5311741" y="-101778"/>
                    <a:pt x="6220087" y="0"/>
                  </a:cubicBezTo>
                  <a:cubicBezTo>
                    <a:pt x="6298521" y="-1778"/>
                    <a:pt x="6379681" y="58446"/>
                    <a:pt x="6372375" y="152288"/>
                  </a:cubicBezTo>
                  <a:cubicBezTo>
                    <a:pt x="6342768" y="294141"/>
                    <a:pt x="6381869" y="528934"/>
                    <a:pt x="6372375" y="761421"/>
                  </a:cubicBezTo>
                  <a:cubicBezTo>
                    <a:pt x="6363601" y="841231"/>
                    <a:pt x="6302913" y="907792"/>
                    <a:pt x="6220087" y="913709"/>
                  </a:cubicBezTo>
                  <a:cubicBezTo>
                    <a:pt x="4403031" y="771317"/>
                    <a:pt x="1397806" y="1024810"/>
                    <a:pt x="152288" y="913709"/>
                  </a:cubicBezTo>
                  <a:cubicBezTo>
                    <a:pt x="58821" y="918392"/>
                    <a:pt x="-2880" y="858657"/>
                    <a:pt x="0" y="761421"/>
                  </a:cubicBezTo>
                  <a:cubicBezTo>
                    <a:pt x="-42499" y="634449"/>
                    <a:pt x="32880" y="263887"/>
                    <a:pt x="0" y="152288"/>
                  </a:cubicBezTo>
                  <a:close/>
                </a:path>
                <a:path w="6372375" h="913709" stroke="0" extrusionOk="0">
                  <a:moveTo>
                    <a:pt x="0" y="152288"/>
                  </a:moveTo>
                  <a:cubicBezTo>
                    <a:pt x="-10063" y="54883"/>
                    <a:pt x="62630" y="-9287"/>
                    <a:pt x="152288" y="0"/>
                  </a:cubicBezTo>
                  <a:cubicBezTo>
                    <a:pt x="854576" y="-164947"/>
                    <a:pt x="4325384" y="-52288"/>
                    <a:pt x="6220087" y="0"/>
                  </a:cubicBezTo>
                  <a:cubicBezTo>
                    <a:pt x="6303762" y="-6755"/>
                    <a:pt x="6368296" y="68835"/>
                    <a:pt x="6372375" y="152288"/>
                  </a:cubicBezTo>
                  <a:cubicBezTo>
                    <a:pt x="6339025" y="445077"/>
                    <a:pt x="6373654" y="561665"/>
                    <a:pt x="6372375" y="761421"/>
                  </a:cubicBezTo>
                  <a:cubicBezTo>
                    <a:pt x="6381533" y="857351"/>
                    <a:pt x="6303513" y="912472"/>
                    <a:pt x="6220087" y="913709"/>
                  </a:cubicBezTo>
                  <a:cubicBezTo>
                    <a:pt x="3820440" y="1072250"/>
                    <a:pt x="2216337" y="771873"/>
                    <a:pt x="152288" y="913709"/>
                  </a:cubicBezTo>
                  <a:cubicBezTo>
                    <a:pt x="67449" y="926582"/>
                    <a:pt x="4972" y="843798"/>
                    <a:pt x="0" y="761421"/>
                  </a:cubicBezTo>
                  <a:cubicBezTo>
                    <a:pt x="18849" y="678923"/>
                    <a:pt x="-14014" y="419151"/>
                    <a:pt x="0" y="152288"/>
                  </a:cubicBezTo>
                  <a:close/>
                </a:path>
              </a:pathLst>
            </a:custGeom>
            <a:solidFill>
              <a:srgbClr val="FFFFCC"/>
            </a:solidFill>
            <a:ln w="57150">
              <a:solidFill>
                <a:srgbClr val="CC660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Vị</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trí</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đầu</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hoặc</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cuối</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câu</a:t>
              </a:r>
              <a:r>
                <a:rPr lang="en-US" sz="4000" dirty="0">
                  <a:solidFill>
                    <a:schemeClr val="tx1"/>
                  </a:solidFill>
                  <a:latin typeface="Calibri" panose="020F0502020204030204" pitchFamily="34" charset="0"/>
                  <a:cs typeface="Calibri" panose="020F0502020204030204" pitchFamily="34" charset="0"/>
                </a:rPr>
                <a:t>.</a:t>
              </a:r>
            </a:p>
          </p:txBody>
        </p:sp>
        <p:pic>
          <p:nvPicPr>
            <p:cNvPr id="10" name="Picture 9">
              <a:extLst>
                <a:ext uri="{FF2B5EF4-FFF2-40B4-BE49-F238E27FC236}">
                  <a16:creationId xmlns:a16="http://schemas.microsoft.com/office/drawing/2014/main" id="{B7AD63A4-AACE-8133-C908-AD06185F780D}"/>
                </a:ext>
              </a:extLst>
            </p:cNvPr>
            <p:cNvPicPr>
              <a:picLocks noChangeAspect="1"/>
            </p:cNvPicPr>
            <p:nvPr/>
          </p:nvPicPr>
          <p:blipFill>
            <a:blip r:embed="rId5"/>
            <a:stretch>
              <a:fillRect/>
            </a:stretch>
          </p:blipFill>
          <p:spPr>
            <a:xfrm>
              <a:off x="4684437" y="4416094"/>
              <a:ext cx="1311764" cy="1311764"/>
            </a:xfrm>
            <a:prstGeom prst="rect">
              <a:avLst/>
            </a:prstGeom>
          </p:spPr>
        </p:pic>
      </p:grpSp>
    </p:spTree>
    <p:extLst>
      <p:ext uri="{BB962C8B-B14F-4D97-AF65-F5344CB8AC3E}">
        <p14:creationId xmlns:p14="http://schemas.microsoft.com/office/powerpoint/2010/main" val="2884149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5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65000">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14:bounceEnd="65000">
                                          <p:cBhvr additive="base">
                                            <p:cTn id="13" dur="10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 stadium&#10;&#10;Description automatically generated">
            <a:extLst>
              <a:ext uri="{FF2B5EF4-FFF2-40B4-BE49-F238E27FC236}">
                <a16:creationId xmlns:a16="http://schemas.microsoft.com/office/drawing/2014/main" id="{CB795B89-205A-79B3-1716-E9B208E9F9CF}"/>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0F7DA63B-C716-BAFE-50EA-B75408294C74}"/>
              </a:ext>
            </a:extLst>
          </p:cNvPr>
          <p:cNvSpPr/>
          <p:nvPr/>
        </p:nvSpPr>
        <p:spPr>
          <a:xfrm>
            <a:off x="271850" y="210064"/>
            <a:ext cx="11689492" cy="6425513"/>
          </a:xfrm>
          <a:prstGeom prst="roundRect">
            <a:avLst>
              <a:gd name="adj" fmla="val 13010"/>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0" fontAlgn="t">
              <a:lnSpc>
                <a:spcPct val="150000"/>
              </a:lnSpc>
            </a:pPr>
            <a:r>
              <a:rPr lang="en-US" sz="3600" b="1" dirty="0">
                <a:solidFill>
                  <a:srgbClr val="C00000"/>
                </a:solidFill>
                <a:effectLst/>
                <a:latin typeface="Calibri" panose="020F0502020204030204" pitchFamily="34" charset="0"/>
                <a:cs typeface="Calibri" panose="020F0502020204030204" pitchFamily="34" charset="0"/>
              </a:rPr>
              <a:t>2. </a:t>
            </a:r>
            <a:r>
              <a:rPr lang="en-US" sz="3600" b="1" dirty="0" err="1">
                <a:solidFill>
                  <a:srgbClr val="C00000"/>
                </a:solidFill>
                <a:effectLst/>
                <a:latin typeface="Calibri" panose="020F0502020204030204" pitchFamily="34" charset="0"/>
                <a:cs typeface="Calibri" panose="020F0502020204030204" pitchFamily="34" charset="0"/>
              </a:rPr>
              <a:t>Chuyển</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mỗi</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câu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kể</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sau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thành</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câu</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cảm</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theo</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hai</a:t>
            </a:r>
            <a:r>
              <a:rPr lang="en-US" sz="3600" b="1" dirty="0">
                <a:solidFill>
                  <a:srgbClr val="C00000"/>
                </a:solidFill>
                <a:effectLst/>
                <a:latin typeface="Calibri" panose="020F0502020204030204" pitchFamily="34" charset="0"/>
                <a:cs typeface="Calibri" panose="020F0502020204030204" pitchFamily="34" charset="0"/>
              </a:rPr>
              <a:t> </a:t>
            </a:r>
            <a:r>
              <a:rPr lang="en-US" sz="3600" b="1" dirty="0" err="1">
                <a:solidFill>
                  <a:srgbClr val="C00000"/>
                </a:solidFill>
                <a:effectLst/>
                <a:latin typeface="Calibri" panose="020F0502020204030204" pitchFamily="34" charset="0"/>
                <a:cs typeface="Calibri" panose="020F0502020204030204" pitchFamily="34" charset="0"/>
              </a:rPr>
              <a:t>cách</a:t>
            </a:r>
            <a:r>
              <a:rPr lang="en-US" sz="3600" b="1" dirty="0">
                <a:solidFill>
                  <a:srgbClr val="C00000"/>
                </a:solidFill>
                <a:effectLst/>
                <a:latin typeface="Calibri" panose="020F0502020204030204" pitchFamily="34" charset="0"/>
                <a:cs typeface="Calibri" panose="020F0502020204030204" pitchFamily="34" charset="0"/>
              </a:rPr>
              <a:t>:</a:t>
            </a:r>
          </a:p>
          <a:p>
            <a:pPr algn="just" rtl="0" fontAlgn="t">
              <a:lnSpc>
                <a:spcPct val="150000"/>
              </a:lnSpc>
            </a:pPr>
            <a:r>
              <a:rPr lang="en-US" sz="3600" b="1" dirty="0">
                <a:solidFill>
                  <a:schemeClr val="tx1"/>
                </a:solidFill>
                <a:effectLst/>
                <a:latin typeface="Calibri" panose="020F0502020204030204" pitchFamily="34" charset="0"/>
                <a:cs typeface="Calibri" panose="020F0502020204030204" pitchFamily="34" charset="0"/>
              </a:rPr>
              <a:t>a. </a:t>
            </a:r>
            <a:r>
              <a:rPr lang="en-US" sz="3600" b="1" dirty="0" err="1">
                <a:solidFill>
                  <a:schemeClr val="tx1"/>
                </a:solidFill>
                <a:effectLst/>
                <a:latin typeface="Calibri" panose="020F0502020204030204" pitchFamily="34" charset="0"/>
                <a:cs typeface="Calibri" panose="020F0502020204030204" pitchFamily="34" charset="0"/>
              </a:rPr>
              <a:t>Trận</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đấu</a:t>
            </a:r>
            <a:r>
              <a:rPr lang="en-US" sz="3600" b="1" dirty="0">
                <a:solidFill>
                  <a:schemeClr val="tx1"/>
                </a:solidFill>
                <a:effectLst/>
                <a:latin typeface="Calibri" panose="020F0502020204030204" pitchFamily="34" charset="0"/>
                <a:cs typeface="Calibri" panose="020F0502020204030204" pitchFamily="34" charset="0"/>
              </a:rPr>
              <a:t> hay.</a:t>
            </a:r>
          </a:p>
          <a:p>
            <a:pPr algn="just" rtl="0" fontAlgn="t">
              <a:lnSpc>
                <a:spcPct val="150000"/>
              </a:lnSpc>
            </a:pPr>
            <a:r>
              <a:rPr lang="en-US" sz="3600" b="1" dirty="0">
                <a:solidFill>
                  <a:schemeClr val="tx1"/>
                </a:solidFill>
                <a:effectLst/>
                <a:latin typeface="Calibri" panose="020F0502020204030204" pitchFamily="34" charset="0"/>
                <a:cs typeface="Calibri" panose="020F0502020204030204" pitchFamily="34" charset="0"/>
              </a:rPr>
              <a:t>b. </a:t>
            </a:r>
            <a:r>
              <a:rPr lang="en-US" sz="3600" b="1" dirty="0" err="1">
                <a:solidFill>
                  <a:schemeClr val="tx1"/>
                </a:solidFill>
                <a:effectLst/>
                <a:latin typeface="Calibri" panose="020F0502020204030204" pitchFamily="34" charset="0"/>
                <a:cs typeface="Calibri" panose="020F0502020204030204" pitchFamily="34" charset="0"/>
              </a:rPr>
              <a:t>Thủ</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môn</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bắt</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bóng</a:t>
            </a:r>
            <a:r>
              <a:rPr lang="en-US" sz="3600" b="1" dirty="0">
                <a:solidFill>
                  <a:schemeClr val="tx1"/>
                </a:solidFill>
                <a:effectLst/>
                <a:latin typeface="Calibri" panose="020F0502020204030204" pitchFamily="34" charset="0"/>
                <a:cs typeface="Calibri" panose="020F0502020204030204" pitchFamily="34" charset="0"/>
              </a:rPr>
              <a:t> </a:t>
            </a:r>
            <a:r>
              <a:rPr lang="en-US" sz="3600" b="1" dirty="0" err="1">
                <a:solidFill>
                  <a:schemeClr val="tx1"/>
                </a:solidFill>
                <a:effectLst/>
                <a:latin typeface="Calibri" panose="020F0502020204030204" pitchFamily="34" charset="0"/>
                <a:cs typeface="Calibri" panose="020F0502020204030204" pitchFamily="34" charset="0"/>
              </a:rPr>
              <a:t>giỏi</a:t>
            </a:r>
            <a:r>
              <a:rPr lang="en-US" sz="3600" b="1" dirty="0">
                <a:solidFill>
                  <a:schemeClr val="tx1"/>
                </a:solidFill>
                <a:effectLst/>
                <a:latin typeface="Calibri" panose="020F0502020204030204" pitchFamily="34" charset="0"/>
                <a:cs typeface="Calibri" panose="020F0502020204030204" pitchFamily="34" charset="0"/>
              </a:rPr>
              <a:t>.</a:t>
            </a:r>
          </a:p>
        </p:txBody>
      </p:sp>
      <p:grpSp>
        <p:nvGrpSpPr>
          <p:cNvPr id="2" name="Group 1">
            <a:extLst>
              <a:ext uri="{FF2B5EF4-FFF2-40B4-BE49-F238E27FC236}">
                <a16:creationId xmlns:a16="http://schemas.microsoft.com/office/drawing/2014/main" id="{25899C66-7974-5ABE-4A23-761C7AC5DAA9}"/>
              </a:ext>
            </a:extLst>
          </p:cNvPr>
          <p:cNvGrpSpPr/>
          <p:nvPr/>
        </p:nvGrpSpPr>
        <p:grpSpPr>
          <a:xfrm>
            <a:off x="642699" y="3098715"/>
            <a:ext cx="8402448" cy="1311331"/>
            <a:chOff x="5263506" y="1823517"/>
            <a:chExt cx="8402448" cy="1311331"/>
          </a:xfrm>
        </p:grpSpPr>
        <p:sp>
          <p:nvSpPr>
            <p:cNvPr id="3" name="Rectangle: Rounded Corners 2">
              <a:extLst>
                <a:ext uri="{FF2B5EF4-FFF2-40B4-BE49-F238E27FC236}">
                  <a16:creationId xmlns:a16="http://schemas.microsoft.com/office/drawing/2014/main" id="{AEE95168-21C4-9B9B-5054-EF825F54812E}"/>
                </a:ext>
              </a:extLst>
            </p:cNvPr>
            <p:cNvSpPr/>
            <p:nvPr/>
          </p:nvSpPr>
          <p:spPr>
            <a:xfrm>
              <a:off x="5581708" y="2221139"/>
              <a:ext cx="8084246" cy="913709"/>
            </a:xfrm>
            <a:custGeom>
              <a:avLst/>
              <a:gdLst>
                <a:gd name="connsiteX0" fmla="*/ 0 w 8084246"/>
                <a:gd name="connsiteY0" fmla="*/ 152288 h 913709"/>
                <a:gd name="connsiteX1" fmla="*/ 152288 w 8084246"/>
                <a:gd name="connsiteY1" fmla="*/ 0 h 913709"/>
                <a:gd name="connsiteX2" fmla="*/ 7931958 w 8084246"/>
                <a:gd name="connsiteY2" fmla="*/ 0 h 913709"/>
                <a:gd name="connsiteX3" fmla="*/ 8084246 w 8084246"/>
                <a:gd name="connsiteY3" fmla="*/ 152288 h 913709"/>
                <a:gd name="connsiteX4" fmla="*/ 8084246 w 8084246"/>
                <a:gd name="connsiteY4" fmla="*/ 761421 h 913709"/>
                <a:gd name="connsiteX5" fmla="*/ 7931958 w 8084246"/>
                <a:gd name="connsiteY5" fmla="*/ 913709 h 913709"/>
                <a:gd name="connsiteX6" fmla="*/ 152288 w 8084246"/>
                <a:gd name="connsiteY6" fmla="*/ 913709 h 913709"/>
                <a:gd name="connsiteX7" fmla="*/ 0 w 8084246"/>
                <a:gd name="connsiteY7" fmla="*/ 761421 h 913709"/>
                <a:gd name="connsiteX8" fmla="*/ 0 w 8084246"/>
                <a:gd name="connsiteY8" fmla="*/ 152288 h 91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4246" h="913709" fill="none" extrusionOk="0">
                  <a:moveTo>
                    <a:pt x="0" y="152288"/>
                  </a:moveTo>
                  <a:cubicBezTo>
                    <a:pt x="-1949" y="67367"/>
                    <a:pt x="77090" y="10140"/>
                    <a:pt x="152288" y="0"/>
                  </a:cubicBezTo>
                  <a:cubicBezTo>
                    <a:pt x="4003953" y="-61902"/>
                    <a:pt x="5663696" y="-101778"/>
                    <a:pt x="7931958" y="0"/>
                  </a:cubicBezTo>
                  <a:cubicBezTo>
                    <a:pt x="8010392" y="-1778"/>
                    <a:pt x="8091552" y="58446"/>
                    <a:pt x="8084246" y="152288"/>
                  </a:cubicBezTo>
                  <a:cubicBezTo>
                    <a:pt x="8054639" y="294141"/>
                    <a:pt x="8093740" y="528934"/>
                    <a:pt x="8084246" y="761421"/>
                  </a:cubicBezTo>
                  <a:cubicBezTo>
                    <a:pt x="8075472" y="841231"/>
                    <a:pt x="8014784" y="907792"/>
                    <a:pt x="7931958" y="913709"/>
                  </a:cubicBezTo>
                  <a:cubicBezTo>
                    <a:pt x="4529177" y="771317"/>
                    <a:pt x="2953705" y="1024810"/>
                    <a:pt x="152288" y="913709"/>
                  </a:cubicBezTo>
                  <a:cubicBezTo>
                    <a:pt x="58821" y="918392"/>
                    <a:pt x="-2880" y="858657"/>
                    <a:pt x="0" y="761421"/>
                  </a:cubicBezTo>
                  <a:cubicBezTo>
                    <a:pt x="-42499" y="634449"/>
                    <a:pt x="32880" y="263887"/>
                    <a:pt x="0" y="152288"/>
                  </a:cubicBezTo>
                  <a:close/>
                </a:path>
                <a:path w="8084246" h="913709" stroke="0" extrusionOk="0">
                  <a:moveTo>
                    <a:pt x="0" y="152288"/>
                  </a:moveTo>
                  <a:cubicBezTo>
                    <a:pt x="-10063" y="54883"/>
                    <a:pt x="62630" y="-9287"/>
                    <a:pt x="152288" y="0"/>
                  </a:cubicBezTo>
                  <a:cubicBezTo>
                    <a:pt x="2746806" y="-164947"/>
                    <a:pt x="5004427" y="-52288"/>
                    <a:pt x="7931958" y="0"/>
                  </a:cubicBezTo>
                  <a:cubicBezTo>
                    <a:pt x="8015633" y="-6755"/>
                    <a:pt x="8080167" y="68835"/>
                    <a:pt x="8084246" y="152288"/>
                  </a:cubicBezTo>
                  <a:cubicBezTo>
                    <a:pt x="8050896" y="445077"/>
                    <a:pt x="8085525" y="561665"/>
                    <a:pt x="8084246" y="761421"/>
                  </a:cubicBezTo>
                  <a:cubicBezTo>
                    <a:pt x="8093404" y="857351"/>
                    <a:pt x="8015384" y="912472"/>
                    <a:pt x="7931958" y="913709"/>
                  </a:cubicBezTo>
                  <a:cubicBezTo>
                    <a:pt x="4264574" y="1072250"/>
                    <a:pt x="2171705" y="771873"/>
                    <a:pt x="152288" y="913709"/>
                  </a:cubicBezTo>
                  <a:cubicBezTo>
                    <a:pt x="67449" y="926582"/>
                    <a:pt x="4972" y="843798"/>
                    <a:pt x="0" y="761421"/>
                  </a:cubicBezTo>
                  <a:cubicBezTo>
                    <a:pt x="18849" y="678923"/>
                    <a:pt x="-14014" y="419151"/>
                    <a:pt x="0" y="152288"/>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accent3">
                      <a:lumMod val="50000"/>
                    </a:schemeClr>
                  </a:solidFill>
                  <a:latin typeface="Calibri" panose="020F0502020204030204" pitchFamily="34" charset="0"/>
                  <a:cs typeface="Calibri" panose="020F0502020204030204" pitchFamily="34" charset="0"/>
                </a:rPr>
                <a:t>     </a:t>
              </a:r>
              <a:r>
                <a:rPr lang="en-US" sz="3600" dirty="0">
                  <a:solidFill>
                    <a:schemeClr val="tx1"/>
                  </a:solidFill>
                  <a:latin typeface="Calibri" panose="020F0502020204030204" pitchFamily="34" charset="0"/>
                  <a:cs typeface="Calibri" panose="020F0502020204030204" pitchFamily="34" charset="0"/>
                </a:rPr>
                <a:t>Khi </a:t>
              </a:r>
              <a:r>
                <a:rPr lang="en-US" sz="3600" dirty="0" err="1">
                  <a:solidFill>
                    <a:schemeClr val="tx1"/>
                  </a:solidFill>
                  <a:latin typeface="Calibri" panose="020F0502020204030204" pitchFamily="34" charset="0"/>
                  <a:cs typeface="Calibri" panose="020F0502020204030204" pitchFamily="34" charset="0"/>
                </a:rPr>
                <a:t>viết</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cuối</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câu</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thường</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dùng</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dấu</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gì</a:t>
              </a:r>
              <a:r>
                <a:rPr lang="en-US" sz="3600" dirty="0">
                  <a:solidFill>
                    <a:schemeClr val="tx1"/>
                  </a:solidFill>
                  <a:latin typeface="Calibri" panose="020F0502020204030204" pitchFamily="34" charset="0"/>
                  <a:cs typeface="Calibri" panose="020F0502020204030204" pitchFamily="34" charset="0"/>
                </a:rPr>
                <a:t>?</a:t>
              </a:r>
              <a:endParaRPr lang="en-US" sz="3800" dirty="0">
                <a:solidFill>
                  <a:schemeClr val="tx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04492E7-ECF0-F3E9-269B-025865AE93B6}"/>
                </a:ext>
              </a:extLst>
            </p:cNvPr>
            <p:cNvPicPr>
              <a:picLocks noChangeAspect="1"/>
            </p:cNvPicPr>
            <p:nvPr/>
          </p:nvPicPr>
          <p:blipFill>
            <a:blip r:embed="rId4"/>
            <a:stretch>
              <a:fillRect/>
            </a:stretch>
          </p:blipFill>
          <p:spPr>
            <a:xfrm>
              <a:off x="5263506" y="1823517"/>
              <a:ext cx="1106129" cy="1106129"/>
            </a:xfrm>
            <a:prstGeom prst="rect">
              <a:avLst/>
            </a:prstGeom>
          </p:spPr>
        </p:pic>
      </p:grpSp>
      <p:grpSp>
        <p:nvGrpSpPr>
          <p:cNvPr id="8" name="Group 7">
            <a:extLst>
              <a:ext uri="{FF2B5EF4-FFF2-40B4-BE49-F238E27FC236}">
                <a16:creationId xmlns:a16="http://schemas.microsoft.com/office/drawing/2014/main" id="{8DF56A54-DF1E-1920-875E-7A208CFB4241}"/>
              </a:ext>
            </a:extLst>
          </p:cNvPr>
          <p:cNvGrpSpPr/>
          <p:nvPr/>
        </p:nvGrpSpPr>
        <p:grpSpPr>
          <a:xfrm>
            <a:off x="3827670" y="4774004"/>
            <a:ext cx="6366655" cy="1463472"/>
            <a:chOff x="4684437" y="4416094"/>
            <a:chExt cx="6366655" cy="1463472"/>
          </a:xfrm>
        </p:grpSpPr>
        <p:sp>
          <p:nvSpPr>
            <p:cNvPr id="9" name="Rectangle: Rounded Corners 8">
              <a:extLst>
                <a:ext uri="{FF2B5EF4-FFF2-40B4-BE49-F238E27FC236}">
                  <a16:creationId xmlns:a16="http://schemas.microsoft.com/office/drawing/2014/main" id="{9DA25018-1C7C-6195-D799-0B9E388DCE94}"/>
                </a:ext>
              </a:extLst>
            </p:cNvPr>
            <p:cNvSpPr/>
            <p:nvPr/>
          </p:nvSpPr>
          <p:spPr>
            <a:xfrm>
              <a:off x="5444837" y="4965857"/>
              <a:ext cx="5606255" cy="913709"/>
            </a:xfrm>
            <a:custGeom>
              <a:avLst/>
              <a:gdLst>
                <a:gd name="connsiteX0" fmla="*/ 0 w 5606255"/>
                <a:gd name="connsiteY0" fmla="*/ 152288 h 913709"/>
                <a:gd name="connsiteX1" fmla="*/ 152288 w 5606255"/>
                <a:gd name="connsiteY1" fmla="*/ 0 h 913709"/>
                <a:gd name="connsiteX2" fmla="*/ 5453967 w 5606255"/>
                <a:gd name="connsiteY2" fmla="*/ 0 h 913709"/>
                <a:gd name="connsiteX3" fmla="*/ 5606255 w 5606255"/>
                <a:gd name="connsiteY3" fmla="*/ 152288 h 913709"/>
                <a:gd name="connsiteX4" fmla="*/ 5606255 w 5606255"/>
                <a:gd name="connsiteY4" fmla="*/ 761421 h 913709"/>
                <a:gd name="connsiteX5" fmla="*/ 5453967 w 5606255"/>
                <a:gd name="connsiteY5" fmla="*/ 913709 h 913709"/>
                <a:gd name="connsiteX6" fmla="*/ 152288 w 5606255"/>
                <a:gd name="connsiteY6" fmla="*/ 913709 h 913709"/>
                <a:gd name="connsiteX7" fmla="*/ 0 w 5606255"/>
                <a:gd name="connsiteY7" fmla="*/ 761421 h 913709"/>
                <a:gd name="connsiteX8" fmla="*/ 0 w 5606255"/>
                <a:gd name="connsiteY8" fmla="*/ 152288 h 91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6255" h="913709" fill="none" extrusionOk="0">
                  <a:moveTo>
                    <a:pt x="0" y="152288"/>
                  </a:moveTo>
                  <a:cubicBezTo>
                    <a:pt x="-1949" y="67367"/>
                    <a:pt x="77090" y="10140"/>
                    <a:pt x="152288" y="0"/>
                  </a:cubicBezTo>
                  <a:cubicBezTo>
                    <a:pt x="1157810" y="-61902"/>
                    <a:pt x="2870911" y="-101778"/>
                    <a:pt x="5453967" y="0"/>
                  </a:cubicBezTo>
                  <a:cubicBezTo>
                    <a:pt x="5532401" y="-1778"/>
                    <a:pt x="5613561" y="58446"/>
                    <a:pt x="5606255" y="152288"/>
                  </a:cubicBezTo>
                  <a:cubicBezTo>
                    <a:pt x="5576648" y="294141"/>
                    <a:pt x="5615749" y="528934"/>
                    <a:pt x="5606255" y="761421"/>
                  </a:cubicBezTo>
                  <a:cubicBezTo>
                    <a:pt x="5597481" y="841231"/>
                    <a:pt x="5536793" y="907792"/>
                    <a:pt x="5453967" y="913709"/>
                  </a:cubicBezTo>
                  <a:cubicBezTo>
                    <a:pt x="4889300" y="771317"/>
                    <a:pt x="2603779" y="1024810"/>
                    <a:pt x="152288" y="913709"/>
                  </a:cubicBezTo>
                  <a:cubicBezTo>
                    <a:pt x="58821" y="918392"/>
                    <a:pt x="-2880" y="858657"/>
                    <a:pt x="0" y="761421"/>
                  </a:cubicBezTo>
                  <a:cubicBezTo>
                    <a:pt x="-42499" y="634449"/>
                    <a:pt x="32880" y="263887"/>
                    <a:pt x="0" y="152288"/>
                  </a:cubicBezTo>
                  <a:close/>
                </a:path>
                <a:path w="5606255" h="913709" stroke="0" extrusionOk="0">
                  <a:moveTo>
                    <a:pt x="0" y="152288"/>
                  </a:moveTo>
                  <a:cubicBezTo>
                    <a:pt x="-10063" y="54883"/>
                    <a:pt x="62630" y="-9287"/>
                    <a:pt x="152288" y="0"/>
                  </a:cubicBezTo>
                  <a:cubicBezTo>
                    <a:pt x="1398503" y="-164947"/>
                    <a:pt x="4368467" y="-52288"/>
                    <a:pt x="5453967" y="0"/>
                  </a:cubicBezTo>
                  <a:cubicBezTo>
                    <a:pt x="5537642" y="-6755"/>
                    <a:pt x="5602176" y="68835"/>
                    <a:pt x="5606255" y="152288"/>
                  </a:cubicBezTo>
                  <a:cubicBezTo>
                    <a:pt x="5572905" y="445077"/>
                    <a:pt x="5607534" y="561665"/>
                    <a:pt x="5606255" y="761421"/>
                  </a:cubicBezTo>
                  <a:cubicBezTo>
                    <a:pt x="5615413" y="857351"/>
                    <a:pt x="5537393" y="912472"/>
                    <a:pt x="5453967" y="913709"/>
                  </a:cubicBezTo>
                  <a:cubicBezTo>
                    <a:pt x="2992018" y="1072250"/>
                    <a:pt x="1225625" y="771873"/>
                    <a:pt x="152288" y="913709"/>
                  </a:cubicBezTo>
                  <a:cubicBezTo>
                    <a:pt x="67449" y="926582"/>
                    <a:pt x="4972" y="843798"/>
                    <a:pt x="0" y="761421"/>
                  </a:cubicBezTo>
                  <a:cubicBezTo>
                    <a:pt x="18849" y="678923"/>
                    <a:pt x="-14014" y="419151"/>
                    <a:pt x="0" y="152288"/>
                  </a:cubicBezTo>
                  <a:close/>
                </a:path>
              </a:pathLst>
            </a:custGeom>
            <a:solidFill>
              <a:srgbClr val="FFFFCC"/>
            </a:solidFill>
            <a:ln w="57150">
              <a:solidFill>
                <a:srgbClr val="CC660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Dùng</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dấu</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chấm</a:t>
              </a:r>
              <a:r>
                <a:rPr lang="en-US" sz="4000" dirty="0">
                  <a:solidFill>
                    <a:schemeClr val="tx1"/>
                  </a:solidFill>
                  <a:latin typeface="Calibri" panose="020F0502020204030204" pitchFamily="34" charset="0"/>
                  <a:cs typeface="Calibri" panose="020F0502020204030204" pitchFamily="34" charset="0"/>
                </a:rPr>
                <a:t> than.</a:t>
              </a:r>
            </a:p>
          </p:txBody>
        </p:sp>
        <p:pic>
          <p:nvPicPr>
            <p:cNvPr id="10" name="Picture 9">
              <a:extLst>
                <a:ext uri="{FF2B5EF4-FFF2-40B4-BE49-F238E27FC236}">
                  <a16:creationId xmlns:a16="http://schemas.microsoft.com/office/drawing/2014/main" id="{B7AD63A4-AACE-8133-C908-AD06185F780D}"/>
                </a:ext>
              </a:extLst>
            </p:cNvPr>
            <p:cNvPicPr>
              <a:picLocks noChangeAspect="1"/>
            </p:cNvPicPr>
            <p:nvPr/>
          </p:nvPicPr>
          <p:blipFill>
            <a:blip r:embed="rId5"/>
            <a:stretch>
              <a:fillRect/>
            </a:stretch>
          </p:blipFill>
          <p:spPr>
            <a:xfrm>
              <a:off x="4684437" y="4416094"/>
              <a:ext cx="1311764" cy="1311764"/>
            </a:xfrm>
            <a:prstGeom prst="rect">
              <a:avLst/>
            </a:prstGeom>
          </p:spPr>
        </p:pic>
      </p:grpSp>
    </p:spTree>
    <p:extLst>
      <p:ext uri="{BB962C8B-B14F-4D97-AF65-F5344CB8AC3E}">
        <p14:creationId xmlns:p14="http://schemas.microsoft.com/office/powerpoint/2010/main" val="38961635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5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65000">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14:bounceEnd="65000">
                                          <p:cBhvr additive="base">
                                            <p:cTn id="13" dur="10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939</Words>
  <Application>Microsoft Office PowerPoint</Application>
  <PresentationFormat>Màn hình rộng</PresentationFormat>
  <Paragraphs>96</Paragraphs>
  <Slides>22</Slides>
  <Notes>0</Notes>
  <HiddenSlides>0</HiddenSlides>
  <MMClips>0</MMClips>
  <ScaleCrop>false</ScaleCrop>
  <HeadingPairs>
    <vt:vector size="6" baseType="variant">
      <vt:variant>
        <vt:lpstr>Phông được Dùng</vt:lpstr>
      </vt:variant>
      <vt:variant>
        <vt:i4>10</vt:i4>
      </vt:variant>
      <vt:variant>
        <vt:lpstr>Chủ đề</vt:lpstr>
      </vt:variant>
      <vt:variant>
        <vt:i4>1</vt:i4>
      </vt:variant>
      <vt:variant>
        <vt:lpstr>Tiêu đề Bản chiếu</vt:lpstr>
      </vt:variant>
      <vt:variant>
        <vt:i4>22</vt:i4>
      </vt:variant>
    </vt:vector>
  </HeadingPairs>
  <TitlesOfParts>
    <vt:vector size="33" baseType="lpstr">
      <vt:lpstr>#9Slide05 SVNClementine</vt:lpstr>
      <vt:lpstr>#9Slide06 SVNClementine</vt:lpstr>
      <vt:lpstr>Arial</vt:lpstr>
      <vt:lpstr>Calibri</vt:lpstr>
      <vt:lpstr>Calibri Light</vt:lpstr>
      <vt:lpstr>SVN-Poky's</vt:lpstr>
      <vt:lpstr>UTM Cookies</vt:lpstr>
      <vt:lpstr>UTM Edwardian</vt:lpstr>
      <vt:lpstr>UVN Banh Mi</vt:lpstr>
      <vt:lpstr>Wingdings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PHAM ANH THU</dc:creator>
  <cp:lastModifiedBy>Nga Tran</cp:lastModifiedBy>
  <cp:revision>6</cp:revision>
  <dcterms:created xsi:type="dcterms:W3CDTF">2022-12-05T02:31:30Z</dcterms:created>
  <dcterms:modified xsi:type="dcterms:W3CDTF">2025-02-23T14:12:32Z</dcterms:modified>
</cp:coreProperties>
</file>