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80" r:id="rId6"/>
    <p:sldId id="302" r:id="rId7"/>
    <p:sldId id="267" r:id="rId8"/>
    <p:sldId id="288" r:id="rId9"/>
    <p:sldId id="301" r:id="rId10"/>
    <p:sldId id="306" r:id="rId11"/>
    <p:sldId id="308" r:id="rId12"/>
    <p:sldId id="317" r:id="rId13"/>
    <p:sldId id="310" r:id="rId14"/>
    <p:sldId id="311" r:id="rId15"/>
    <p:sldId id="320" r:id="rId16"/>
    <p:sldId id="331" r:id="rId17"/>
    <p:sldId id="312" r:id="rId18"/>
    <p:sldId id="318" r:id="rId19"/>
    <p:sldId id="319" r:id="rId20"/>
    <p:sldId id="321" r:id="rId21"/>
    <p:sldId id="324" r:id="rId22"/>
    <p:sldId id="313" r:id="rId23"/>
    <p:sldId id="326" r:id="rId24"/>
    <p:sldId id="329" r:id="rId25"/>
    <p:sldId id="330" r:id="rId26"/>
    <p:sldId id="332" r:id="rId27"/>
    <p:sldId id="328" r:id="rId28"/>
    <p:sldId id="333" r:id="rId29"/>
    <p:sldId id="336" r:id="rId30"/>
    <p:sldId id="335" r:id="rId31"/>
    <p:sldId id="334" r:id="rId32"/>
    <p:sldId id="314" r:id="rId33"/>
    <p:sldId id="339" r:id="rId34"/>
    <p:sldId id="340" r:id="rId35"/>
    <p:sldId id="343" r:id="rId36"/>
    <p:sldId id="341" r:id="rId37"/>
    <p:sldId id="344" r:id="rId38"/>
    <p:sldId id="342" r:id="rId39"/>
    <p:sldId id="33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3E4"/>
    <a:srgbClr val="746457"/>
    <a:srgbClr val="CB1D8D"/>
    <a:srgbClr val="816F61"/>
    <a:srgbClr val="FFFFFF"/>
    <a:srgbClr val="FFFFD0"/>
    <a:srgbClr val="F56FB3"/>
    <a:srgbClr val="8BC53F"/>
    <a:srgbClr val="C0B5AC"/>
    <a:srgbClr val="B0A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24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50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52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0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8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74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1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73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65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55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95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57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1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85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421CCE-2932-4712-90B3-5105707DED6F}"/>
              </a:ext>
            </a:extLst>
          </p:cNvPr>
          <p:cNvGrpSpPr/>
          <p:nvPr userDrawn="1"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4B59D70-3819-4B1D-8D8E-740D84A05954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CC6F334-1163-4B51-B89F-84D4F707FAB9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C9A199-7A3B-43C4-8E91-CACA8D7DF8B8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FD74DC-315E-4AC3-944F-0061AE2DBA23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4085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763046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7268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79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54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2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8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8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1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64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0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4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BE101-B26F-42E2-9481-DFE214EA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B75BE-81F2-4EB6-A667-2E570981C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20FA9-FF25-411D-B254-118970789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B6798-5A7D-4ABA-B6F6-C3AF8A02BD1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B51C5-5425-46A5-871A-8B3D08F8E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15D16-F721-41A3-8D08-B7D588140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5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5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2.wdp"/><Relationship Id="rId7" Type="http://schemas.openxmlformats.org/officeDocument/2006/relationships/image" Target="../media/image2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11" Type="http://schemas.openxmlformats.org/officeDocument/2006/relationships/image" Target="../media/image41.png"/><Relationship Id="rId5" Type="http://schemas.microsoft.com/office/2007/relationships/hdphoto" Target="../media/hdphoto14.wdp"/><Relationship Id="rId10" Type="http://schemas.microsoft.com/office/2007/relationships/hdphoto" Target="../media/hdphoto11.wdp"/><Relationship Id="rId4" Type="http://schemas.openxmlformats.org/officeDocument/2006/relationships/image" Target="../media/image39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2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.jp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png"/><Relationship Id="rId11" Type="http://schemas.microsoft.com/office/2007/relationships/hdphoto" Target="../media/hdphoto16.wdp"/><Relationship Id="rId5" Type="http://schemas.openxmlformats.org/officeDocument/2006/relationships/image" Target="../media/image2.jpg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9.png"/><Relationship Id="rId10" Type="http://schemas.openxmlformats.org/officeDocument/2006/relationships/image" Target="../media/image52.png"/><Relationship Id="rId4" Type="http://schemas.openxmlformats.org/officeDocument/2006/relationships/image" Target="../media/image28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55.png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12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11" Type="http://schemas.openxmlformats.org/officeDocument/2006/relationships/image" Target="../media/image53.png"/><Relationship Id="rId5" Type="http://schemas.microsoft.com/office/2007/relationships/hdphoto" Target="../media/hdphoto14.wdp"/><Relationship Id="rId10" Type="http://schemas.microsoft.com/office/2007/relationships/hdphoto" Target="../media/hdphoto11.wdp"/><Relationship Id="rId4" Type="http://schemas.openxmlformats.org/officeDocument/2006/relationships/image" Target="../media/image39.png"/><Relationship Id="rId9" Type="http://schemas.openxmlformats.org/officeDocument/2006/relationships/image" Target="../media/image27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2.jp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microsoft.com/office/2007/relationships/hdphoto" Target="../media/hdphoto17.wdp"/><Relationship Id="rId5" Type="http://schemas.openxmlformats.org/officeDocument/2006/relationships/image" Target="../media/image27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0" Type="http://schemas.openxmlformats.org/officeDocument/2006/relationships/image" Target="../media/image12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jpg"/><Relationship Id="rId7" Type="http://schemas.openxmlformats.org/officeDocument/2006/relationships/image" Target="../media/image59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microsoft.com/office/2007/relationships/hdphoto" Target="../media/hdphoto17.wdp"/><Relationship Id="rId5" Type="http://schemas.openxmlformats.org/officeDocument/2006/relationships/image" Target="../media/image27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jpg"/><Relationship Id="rId7" Type="http://schemas.microsoft.com/office/2007/relationships/hdphoto" Target="../media/hdphoto11.wdp"/><Relationship Id="rId12" Type="http://schemas.microsoft.com/office/2007/relationships/hdphoto" Target="../media/hdphoto17.wdp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61.png"/><Relationship Id="rId5" Type="http://schemas.openxmlformats.org/officeDocument/2006/relationships/image" Target="../media/image33.png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jpg"/><Relationship Id="rId7" Type="http://schemas.microsoft.com/office/2007/relationships/hdphoto" Target="../media/hdphoto11.wdp"/><Relationship Id="rId12" Type="http://schemas.microsoft.com/office/2007/relationships/hdphoto" Target="../media/hdphoto17.wdp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61.png"/><Relationship Id="rId5" Type="http://schemas.openxmlformats.org/officeDocument/2006/relationships/image" Target="../media/image33.png"/><Relationship Id="rId10" Type="http://schemas.openxmlformats.org/officeDocument/2006/relationships/image" Target="../media/image60.png"/><Relationship Id="rId4" Type="http://schemas.openxmlformats.org/officeDocument/2006/relationships/image" Target="../media/image63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jpg"/><Relationship Id="rId7" Type="http://schemas.openxmlformats.org/officeDocument/2006/relationships/image" Target="../media/image59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10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68.png"/><Relationship Id="rId3" Type="http://schemas.openxmlformats.org/officeDocument/2006/relationships/image" Target="../media/image2.jpg"/><Relationship Id="rId7" Type="http://schemas.openxmlformats.org/officeDocument/2006/relationships/image" Target="../media/image39.png"/><Relationship Id="rId12" Type="http://schemas.openxmlformats.org/officeDocument/2006/relationships/image" Target="../media/image67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6.png"/><Relationship Id="rId5" Type="http://schemas.microsoft.com/office/2007/relationships/hdphoto" Target="../media/hdphoto11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jpg"/><Relationship Id="rId7" Type="http://schemas.microsoft.com/office/2007/relationships/hdphoto" Target="../media/hdphoto14.wdp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29.png"/><Relationship Id="rId5" Type="http://schemas.openxmlformats.org/officeDocument/2006/relationships/image" Target="../media/image69.png"/><Relationship Id="rId10" Type="http://schemas.openxmlformats.org/officeDocument/2006/relationships/image" Target="../media/image28.png"/><Relationship Id="rId4" Type="http://schemas.openxmlformats.org/officeDocument/2006/relationships/image" Target="../media/image52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68.png"/><Relationship Id="rId3" Type="http://schemas.openxmlformats.org/officeDocument/2006/relationships/image" Target="../media/image2.jpg"/><Relationship Id="rId7" Type="http://schemas.openxmlformats.org/officeDocument/2006/relationships/image" Target="../media/image39.png"/><Relationship Id="rId12" Type="http://schemas.openxmlformats.org/officeDocument/2006/relationships/image" Target="../media/image67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1.png"/><Relationship Id="rId5" Type="http://schemas.microsoft.com/office/2007/relationships/hdphoto" Target="../media/hdphoto11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72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8.wdp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12" Type="http://schemas.openxmlformats.org/officeDocument/2006/relationships/image" Target="../media/image7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11" Type="http://schemas.openxmlformats.org/officeDocument/2006/relationships/image" Target="../media/image74.png"/><Relationship Id="rId5" Type="http://schemas.microsoft.com/office/2007/relationships/hdphoto" Target="../media/hdphoto14.wdp"/><Relationship Id="rId15" Type="http://schemas.microsoft.com/office/2007/relationships/hdphoto" Target="../media/hdphoto13.wdp"/><Relationship Id="rId10" Type="http://schemas.microsoft.com/office/2007/relationships/hdphoto" Target="../media/hdphoto11.wdp"/><Relationship Id="rId4" Type="http://schemas.openxmlformats.org/officeDocument/2006/relationships/image" Target="../media/image39.png"/><Relationship Id="rId9" Type="http://schemas.openxmlformats.org/officeDocument/2006/relationships/image" Target="../media/image27.png"/><Relationship Id="rId1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9.png"/><Relationship Id="rId7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openxmlformats.org/officeDocument/2006/relationships/image" Target="../media/image2.jp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8.gif"/><Relationship Id="rId9" Type="http://schemas.microsoft.com/office/2007/relationships/hdphoto" Target="../media/hdphoto6.wdp"/><Relationship Id="rId1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20.wdp"/><Relationship Id="rId3" Type="http://schemas.openxmlformats.org/officeDocument/2006/relationships/image" Target="../media/image29.png"/><Relationship Id="rId7" Type="http://schemas.openxmlformats.org/officeDocument/2006/relationships/image" Target="../media/image52.png"/><Relationship Id="rId12" Type="http://schemas.openxmlformats.org/officeDocument/2006/relationships/image" Target="../media/image81.png"/><Relationship Id="rId2" Type="http://schemas.openxmlformats.org/officeDocument/2006/relationships/image" Target="../media/image28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14.wdp"/><Relationship Id="rId11" Type="http://schemas.openxmlformats.org/officeDocument/2006/relationships/image" Target="../media/image80.png"/><Relationship Id="rId5" Type="http://schemas.openxmlformats.org/officeDocument/2006/relationships/image" Target="../media/image39.png"/><Relationship Id="rId15" Type="http://schemas.openxmlformats.org/officeDocument/2006/relationships/image" Target="../media/image83.png"/><Relationship Id="rId10" Type="http://schemas.microsoft.com/office/2007/relationships/hdphoto" Target="../media/hdphoto19.wdp"/><Relationship Id="rId4" Type="http://schemas.openxmlformats.org/officeDocument/2006/relationships/image" Target="../media/image2.jpg"/><Relationship Id="rId9" Type="http://schemas.openxmlformats.org/officeDocument/2006/relationships/image" Target="../media/image79.png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9.png"/><Relationship Id="rId7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openxmlformats.org/officeDocument/2006/relationships/image" Target="../media/image2.jp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9.png"/><Relationship Id="rId7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10" Type="http://schemas.openxmlformats.org/officeDocument/2006/relationships/image" Target="../media/image87.png"/><Relationship Id="rId4" Type="http://schemas.openxmlformats.org/officeDocument/2006/relationships/image" Target="../media/image2.jp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55.png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12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11" Type="http://schemas.openxmlformats.org/officeDocument/2006/relationships/image" Target="../media/image53.png"/><Relationship Id="rId5" Type="http://schemas.microsoft.com/office/2007/relationships/hdphoto" Target="../media/hdphoto14.wdp"/><Relationship Id="rId10" Type="http://schemas.microsoft.com/office/2007/relationships/hdphoto" Target="../media/hdphoto11.wdp"/><Relationship Id="rId4" Type="http://schemas.openxmlformats.org/officeDocument/2006/relationships/image" Target="../media/image39.png"/><Relationship Id="rId9" Type="http://schemas.openxmlformats.org/officeDocument/2006/relationships/image" Target="../media/image27.png"/><Relationship Id="rId1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9.png"/><Relationship Id="rId7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50.png"/><Relationship Id="rId5" Type="http://schemas.openxmlformats.org/officeDocument/2006/relationships/image" Target="../media/image39.png"/><Relationship Id="rId10" Type="http://schemas.microsoft.com/office/2007/relationships/hdphoto" Target="../media/hdphoto21.wdp"/><Relationship Id="rId4" Type="http://schemas.openxmlformats.org/officeDocument/2006/relationships/image" Target="../media/image2.jpg"/><Relationship Id="rId9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1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29.png"/><Relationship Id="rId10" Type="http://schemas.microsoft.com/office/2007/relationships/hdphoto" Target="../media/hdphoto12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10" Type="http://schemas.microsoft.com/office/2007/relationships/hdphoto" Target="../media/hdphoto13.wdp"/><Relationship Id="rId4" Type="http://schemas.openxmlformats.org/officeDocument/2006/relationships/image" Target="../media/image2.jp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2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F3CC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D09C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9AAC980-0EF3-4CF5-9827-E152DECB5BA1}"/>
              </a:ext>
            </a:extLst>
          </p:cNvPr>
          <p:cNvSpPr txBox="1"/>
          <p:nvPr/>
        </p:nvSpPr>
        <p:spPr>
          <a:xfrm>
            <a:off x="2043743" y="1759491"/>
            <a:ext cx="106035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41000">
                      <a:srgbClr val="FFFF00"/>
                    </a:gs>
                    <a:gs pos="24000">
                      <a:srgbClr val="FFC000"/>
                    </a:gs>
                    <a:gs pos="9000">
                      <a:srgbClr val="FF0000"/>
                    </a:gs>
                    <a:gs pos="58000">
                      <a:srgbClr val="92D050"/>
                    </a:gs>
                    <a:gs pos="75000">
                      <a:srgbClr val="0070C0"/>
                    </a:gs>
                    <a:gs pos="91000">
                      <a:srgbClr val="7030A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Tự nhiên và Xã hội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21D25-CD09-4880-AA76-0F697F1704D7}"/>
              </a:ext>
            </a:extLst>
          </p:cNvPr>
          <p:cNvSpPr txBox="1"/>
          <p:nvPr/>
        </p:nvSpPr>
        <p:spPr>
          <a:xfrm>
            <a:off x="5100615" y="3424728"/>
            <a:ext cx="1916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srgbClr val="CB1D8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Chủ đề: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0C23A1-4F5C-4C9B-9F04-0DB599184420}"/>
              </a:ext>
            </a:extLst>
          </p:cNvPr>
          <p:cNvGrpSpPr/>
          <p:nvPr/>
        </p:nvGrpSpPr>
        <p:grpSpPr>
          <a:xfrm>
            <a:off x="3385968" y="4339581"/>
            <a:ext cx="6078333" cy="3470299"/>
            <a:chOff x="-5421689" y="-314724"/>
            <a:chExt cx="5426713" cy="347029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9E6BCE-CE3C-4F78-AE3C-6457B8B7BEAF}"/>
                </a:ext>
              </a:extLst>
            </p:cNvPr>
            <p:cNvSpPr txBox="1"/>
            <p:nvPr/>
          </p:nvSpPr>
          <p:spPr>
            <a:xfrm>
              <a:off x="-5354079" y="-314724"/>
              <a:ext cx="5359103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762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Con người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762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và sức khỏe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77DE91-9A09-4BE9-8E42-248D57F27ACB}"/>
                </a:ext>
              </a:extLst>
            </p:cNvPr>
            <p:cNvSpPr txBox="1"/>
            <p:nvPr/>
          </p:nvSpPr>
          <p:spPr>
            <a:xfrm>
              <a:off x="-5354079" y="-313621"/>
              <a:ext cx="535910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508000">
                    <a:solidFill>
                      <a:srgbClr val="FFB2A6"/>
                    </a:solidFill>
                  </a:ln>
                  <a:solidFill>
                    <a:srgbClr val="A556EC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Con người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508000">
                    <a:solidFill>
                      <a:srgbClr val="FFB2A6"/>
                    </a:solidFill>
                  </a:ln>
                  <a:solidFill>
                    <a:srgbClr val="A556EC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và sức khỏe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562D88-7EEA-46CB-9AE4-8FBB11148C69}"/>
                </a:ext>
              </a:extLst>
            </p:cNvPr>
            <p:cNvGrpSpPr/>
            <p:nvPr/>
          </p:nvGrpSpPr>
          <p:grpSpPr>
            <a:xfrm>
              <a:off x="-5421689" y="-272095"/>
              <a:ext cx="5414298" cy="3427670"/>
              <a:chOff x="-5164334" y="3961308"/>
              <a:chExt cx="5414298" cy="342767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C760E7-E4E6-4206-B736-7CB2BAD4E885}"/>
                  </a:ext>
                </a:extLst>
              </p:cNvPr>
              <p:cNvSpPr txBox="1"/>
              <p:nvPr/>
            </p:nvSpPr>
            <p:spPr>
              <a:xfrm>
                <a:off x="-5109139" y="3961308"/>
                <a:ext cx="535910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>
                    <a:ln w="127000">
                      <a:solidFill>
                        <a:prstClr val="black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Con người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>
                    <a:ln w="127000">
                      <a:solidFill>
                        <a:prstClr val="black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và sức khỏe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E68157-61C7-43A7-AE53-A44FEAAC903F}"/>
                  </a:ext>
                </a:extLst>
              </p:cNvPr>
              <p:cNvSpPr txBox="1"/>
              <p:nvPr/>
            </p:nvSpPr>
            <p:spPr>
              <a:xfrm>
                <a:off x="-5164334" y="3972658"/>
                <a:ext cx="535910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>
                    <a:ln>
                      <a:solidFill>
                        <a:sysClr val="windowText" lastClr="000000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Con người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>
                    <a:ln>
                      <a:solidFill>
                        <a:sysClr val="windowText" lastClr="000000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và sức khỏe</a:t>
                </a:r>
              </a:p>
            </p:txBody>
          </p:sp>
        </p:grp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-49260" y="3178109"/>
            <a:ext cx="4865117" cy="3265475"/>
          </a:xfrm>
          <a:prstGeom prst="rect">
            <a:avLst/>
          </a:prstGeom>
        </p:spPr>
      </p:pic>
      <p:pic>
        <p:nvPicPr>
          <p:cNvPr id="23" name="Picture 2" descr="Hiểu về chăm sóc sức khỏe toàn diện | Kỹ năng nhân viên y tế">
            <a:extLst>
              <a:ext uri="{FF2B5EF4-FFF2-40B4-BE49-F238E27FC236}">
                <a16:creationId xmlns:a16="http://schemas.microsoft.com/office/drawing/2014/main" id="{3E2E8A5E-35B6-43FD-8ABD-1D5E4F35F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00" l="8786" r="92013">
                        <a14:foregroundMark x1="8786" y1="16800" x2="8786" y2="16800"/>
                        <a14:foregroundMark x1="80511" y1="19600" x2="92013" y2="35200"/>
                        <a14:foregroundMark x1="63259" y1="93000" x2="63259" y2="93000"/>
                        <a14:foregroundMark x1="12620" y1="93800" x2="12620" y2="93800"/>
                        <a14:foregroundMark x1="24121" y1="93800" x2="24121" y2="93800"/>
                        <a14:foregroundMark x1="64537" y1="93800" x2="64537" y2="938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301" y="4810847"/>
            <a:ext cx="2644844" cy="211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2046190" y="3429000"/>
            <a:ext cx="3649795" cy="1533104"/>
            <a:chOff x="2046190" y="3429000"/>
            <a:chExt cx="3649795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2099412" y="3429000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2046190" y="3558542"/>
              <a:ext cx="36497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Bạn biết gì về </a:t>
              </a:r>
            </a:p>
            <a:p>
              <a:pPr algn="ctr"/>
              <a:r>
                <a:rPr lang="en-US" sz="3600"/>
                <a:t>trái tim của mình?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4E4C893-637F-4DF6-83BE-07AEED22C584}"/>
              </a:ext>
            </a:extLst>
          </p:cNvPr>
          <p:cNvGrpSpPr/>
          <p:nvPr/>
        </p:nvGrpSpPr>
        <p:grpSpPr>
          <a:xfrm>
            <a:off x="3003804" y="1196786"/>
            <a:ext cx="2261442" cy="1371245"/>
            <a:chOff x="4461861" y="1475041"/>
            <a:chExt cx="3413917" cy="198608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87F1B5B-498B-4F19-80B5-977A696457CF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CF2F7E0C-B768-47BF-BBD6-83D241671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97405EE-A691-4742-B30B-8D1474BF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4" name="Picture 53" descr="Calendar&#10;&#10;Description automatically generated">
            <a:extLst>
              <a:ext uri="{FF2B5EF4-FFF2-40B4-BE49-F238E27FC236}">
                <a16:creationId xmlns:a16="http://schemas.microsoft.com/office/drawing/2014/main" id="{BF624CFD-1681-467E-812B-F3DB64B998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374113" y="1024549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0984C128-5CEB-403E-9FE2-7BAE91D7EF4F}"/>
              </a:ext>
            </a:extLst>
          </p:cNvPr>
          <p:cNvGrpSpPr/>
          <p:nvPr/>
        </p:nvGrpSpPr>
        <p:grpSpPr>
          <a:xfrm>
            <a:off x="8849474" y="1110844"/>
            <a:ext cx="3162028" cy="1764828"/>
            <a:chOff x="4429463" y="2601792"/>
            <a:chExt cx="3162028" cy="176482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BF56F59-FE46-46B6-859E-BD8355213D89}"/>
                </a:ext>
              </a:extLst>
            </p:cNvPr>
            <p:cNvSpPr txBox="1"/>
            <p:nvPr/>
          </p:nvSpPr>
          <p:spPr>
            <a:xfrm>
              <a:off x="4446078" y="2601792"/>
              <a:ext cx="314541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Phóng viên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 nhí</a:t>
              </a:r>
              <a:endParaRPr kumimoji="0" lang="en-US" sz="5400" b="0" i="0" u="none" strike="noStrike" kern="1200" cap="none" spc="0" normalizeH="0" baseline="0" noProof="0">
                <a:ln w="361950">
                  <a:solidFill>
                    <a:prstClr val="white"/>
                  </a:solidFill>
                </a:ln>
                <a:gradFill flip="none" rotWithShape="1">
                  <a:gsLst>
                    <a:gs pos="60000">
                      <a:srgbClr val="00B0F0"/>
                    </a:gs>
                    <a:gs pos="28000">
                      <a:srgbClr val="FFC000"/>
                    </a:gs>
                    <a:gs pos="11000">
                      <a:srgbClr val="FF0000"/>
                    </a:gs>
                    <a:gs pos="75000">
                      <a:srgbClr val="00B050"/>
                    </a:gs>
                    <a:gs pos="44000">
                      <a:srgbClr val="FFFF00"/>
                    </a:gs>
                    <a:gs pos="91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53742B0-664C-4DD1-9CFF-FA5BFB12F4A4}"/>
                </a:ext>
              </a:extLst>
            </p:cNvPr>
            <p:cNvSpPr txBox="1"/>
            <p:nvPr/>
          </p:nvSpPr>
          <p:spPr>
            <a:xfrm>
              <a:off x="4429463" y="2612294"/>
              <a:ext cx="314541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nhí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7828ABF-FFA1-410D-B3AD-2D9E148FD751}"/>
              </a:ext>
            </a:extLst>
          </p:cNvPr>
          <p:cNvGrpSpPr/>
          <p:nvPr/>
        </p:nvGrpSpPr>
        <p:grpSpPr>
          <a:xfrm>
            <a:off x="6475599" y="1024549"/>
            <a:ext cx="2312008" cy="1463843"/>
            <a:chOff x="9393470" y="1141660"/>
            <a:chExt cx="2312008" cy="1463843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1C03D10-5068-4DCE-BCA7-97180CE85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49"/>
            <a:stretch/>
          </p:blipFill>
          <p:spPr>
            <a:xfrm flipH="1">
              <a:off x="9393470" y="1141660"/>
              <a:ext cx="2312008" cy="1463843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A0F0CD3-0E12-401C-A72E-E8168C4F65C5}"/>
                </a:ext>
              </a:extLst>
            </p:cNvPr>
            <p:cNvSpPr txBox="1"/>
            <p:nvPr/>
          </p:nvSpPr>
          <p:spPr>
            <a:xfrm>
              <a:off x="9504524" y="1815529"/>
              <a:ext cx="11077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u="sng"/>
                <a:t>Mẫu: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5851333" y="2892660"/>
            <a:ext cx="3725902" cy="1784873"/>
            <a:chOff x="2056808" y="4151977"/>
            <a:chExt cx="3725902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-54853"/>
                <a:gd name="adj2" fmla="val 8151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2056808" y="4175203"/>
              <a:ext cx="36497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Trái tim là bộ phận duy trì sự sống của con người. </a:t>
              </a:r>
              <a:endPara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E4C893-637F-4DF6-83BE-07AEED22C584}"/>
              </a:ext>
            </a:extLst>
          </p:cNvPr>
          <p:cNvGrpSpPr/>
          <p:nvPr/>
        </p:nvGrpSpPr>
        <p:grpSpPr>
          <a:xfrm>
            <a:off x="3003804" y="1196786"/>
            <a:ext cx="2261442" cy="1371245"/>
            <a:chOff x="4461861" y="1475041"/>
            <a:chExt cx="3413917" cy="198608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87F1B5B-498B-4F19-80B5-977A696457CF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CF2F7E0C-B768-47BF-BBD6-83D241671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97405EE-A691-4742-B30B-8D1474BF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4" name="Picture 53" descr="Calendar&#10;&#10;Description automatically generated">
            <a:extLst>
              <a:ext uri="{FF2B5EF4-FFF2-40B4-BE49-F238E27FC236}">
                <a16:creationId xmlns:a16="http://schemas.microsoft.com/office/drawing/2014/main" id="{BF624CFD-1681-467E-812B-F3DB64B99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374113" y="1024549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6A57FEB-ED20-4297-9ADA-FAA6DDFE94B1}"/>
              </a:ext>
            </a:extLst>
          </p:cNvPr>
          <p:cNvGrpSpPr/>
          <p:nvPr/>
        </p:nvGrpSpPr>
        <p:grpSpPr>
          <a:xfrm>
            <a:off x="6441799" y="1430080"/>
            <a:ext cx="5492794" cy="1210831"/>
            <a:chOff x="3264081" y="2601792"/>
            <a:chExt cx="5492794" cy="121083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47FBC4-268D-4FD2-80ED-D1CCF7EC052D}"/>
                </a:ext>
              </a:extLst>
            </p:cNvPr>
            <p:cNvSpPr txBox="1"/>
            <p:nvPr/>
          </p:nvSpPr>
          <p:spPr>
            <a:xfrm>
              <a:off x="3280696" y="2601792"/>
              <a:ext cx="54761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Phóng viên nhí</a:t>
              </a:r>
              <a:endParaRPr kumimoji="0" lang="en-US" sz="7200" b="0" i="0" u="none" strike="noStrike" kern="1200" cap="none" spc="0" normalizeH="0" baseline="0" noProof="0">
                <a:ln w="361950">
                  <a:solidFill>
                    <a:prstClr val="white"/>
                  </a:solidFill>
                </a:ln>
                <a:gradFill flip="none" rotWithShape="1">
                  <a:gsLst>
                    <a:gs pos="60000">
                      <a:srgbClr val="00B0F0"/>
                    </a:gs>
                    <a:gs pos="28000">
                      <a:srgbClr val="FFC000"/>
                    </a:gs>
                    <a:gs pos="11000">
                      <a:srgbClr val="FF0000"/>
                    </a:gs>
                    <a:gs pos="75000">
                      <a:srgbClr val="00B050"/>
                    </a:gs>
                    <a:gs pos="44000">
                      <a:srgbClr val="FFFF00"/>
                    </a:gs>
                    <a:gs pos="91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4A6FB09-EA20-42A6-BDB6-830BD58D30C2}"/>
                </a:ext>
              </a:extLst>
            </p:cNvPr>
            <p:cNvSpPr txBox="1"/>
            <p:nvPr/>
          </p:nvSpPr>
          <p:spPr>
            <a:xfrm>
              <a:off x="3264081" y="2612294"/>
              <a:ext cx="54761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 nhí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A7EA200-5DC4-432D-9D1C-2E8D4FD254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97"/>
          <a:stretch/>
        </p:blipFill>
        <p:spPr>
          <a:xfrm>
            <a:off x="-726534" y="3330169"/>
            <a:ext cx="6858000" cy="3360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B75E7B-C223-496E-8BEF-88EDCD937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7"/>
          <a:stretch/>
        </p:blipFill>
        <p:spPr>
          <a:xfrm>
            <a:off x="5682399" y="3014688"/>
            <a:ext cx="6858000" cy="345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092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E4C893-637F-4DF6-83BE-07AEED22C584}"/>
              </a:ext>
            </a:extLst>
          </p:cNvPr>
          <p:cNvGrpSpPr/>
          <p:nvPr/>
        </p:nvGrpSpPr>
        <p:grpSpPr>
          <a:xfrm>
            <a:off x="3003804" y="1196786"/>
            <a:ext cx="2261442" cy="1371245"/>
            <a:chOff x="4461861" y="1475041"/>
            <a:chExt cx="3413917" cy="198608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87F1B5B-498B-4F19-80B5-977A696457CF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CF2F7E0C-B768-47BF-BBD6-83D241671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97405EE-A691-4742-B30B-8D1474BF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4" name="Picture 53" descr="Calendar&#10;&#10;Description automatically generated">
            <a:extLst>
              <a:ext uri="{FF2B5EF4-FFF2-40B4-BE49-F238E27FC236}">
                <a16:creationId xmlns:a16="http://schemas.microsoft.com/office/drawing/2014/main" id="{BF624CFD-1681-467E-812B-F3DB64B99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374113" y="1024549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6A57FEB-ED20-4297-9ADA-FAA6DDFE94B1}"/>
              </a:ext>
            </a:extLst>
          </p:cNvPr>
          <p:cNvGrpSpPr/>
          <p:nvPr/>
        </p:nvGrpSpPr>
        <p:grpSpPr>
          <a:xfrm>
            <a:off x="6454065" y="1012810"/>
            <a:ext cx="5492794" cy="1210831"/>
            <a:chOff x="3264081" y="2601792"/>
            <a:chExt cx="5492794" cy="121083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47FBC4-268D-4FD2-80ED-D1CCF7EC052D}"/>
                </a:ext>
              </a:extLst>
            </p:cNvPr>
            <p:cNvSpPr txBox="1"/>
            <p:nvPr/>
          </p:nvSpPr>
          <p:spPr>
            <a:xfrm>
              <a:off x="3280696" y="2601792"/>
              <a:ext cx="54761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Phóng viên nhí</a:t>
              </a:r>
              <a:endParaRPr kumimoji="0" lang="en-US" sz="7200" b="0" i="0" u="none" strike="noStrike" kern="1200" cap="none" spc="0" normalizeH="0" baseline="0" noProof="0">
                <a:ln w="361950">
                  <a:solidFill>
                    <a:prstClr val="white"/>
                  </a:solidFill>
                </a:ln>
                <a:gradFill flip="none" rotWithShape="1">
                  <a:gsLst>
                    <a:gs pos="60000">
                      <a:srgbClr val="00B0F0"/>
                    </a:gs>
                    <a:gs pos="28000">
                      <a:srgbClr val="FFC000"/>
                    </a:gs>
                    <a:gs pos="11000">
                      <a:srgbClr val="FF0000"/>
                    </a:gs>
                    <a:gs pos="75000">
                      <a:srgbClr val="00B050"/>
                    </a:gs>
                    <a:gs pos="44000">
                      <a:srgbClr val="FFFF00"/>
                    </a:gs>
                    <a:gs pos="91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4A6FB09-EA20-42A6-BDB6-830BD58D30C2}"/>
                </a:ext>
              </a:extLst>
            </p:cNvPr>
            <p:cNvSpPr txBox="1"/>
            <p:nvPr/>
          </p:nvSpPr>
          <p:spPr>
            <a:xfrm>
              <a:off x="3264081" y="2612294"/>
              <a:ext cx="54761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 nhí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A7EA200-5DC4-432D-9D1C-2E8D4FD254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97"/>
          <a:stretch/>
        </p:blipFill>
        <p:spPr>
          <a:xfrm>
            <a:off x="-338072" y="4736801"/>
            <a:ext cx="4047619" cy="19834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B75E7B-C223-496E-8BEF-88EDCD937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7"/>
          <a:stretch/>
        </p:blipFill>
        <p:spPr>
          <a:xfrm>
            <a:off x="2988535" y="4883561"/>
            <a:ext cx="4152461" cy="209422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D78A94F-DF49-4517-BBCE-628EB74D381B}"/>
              </a:ext>
            </a:extLst>
          </p:cNvPr>
          <p:cNvGrpSpPr/>
          <p:nvPr/>
        </p:nvGrpSpPr>
        <p:grpSpPr>
          <a:xfrm>
            <a:off x="6719886" y="2568031"/>
            <a:ext cx="5188792" cy="4054151"/>
            <a:chOff x="6719886" y="2568031"/>
            <a:chExt cx="5188792" cy="40541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16B3C9E-063A-458C-8426-06942227DA2B}"/>
                </a:ext>
              </a:extLst>
            </p:cNvPr>
            <p:cNvGrpSpPr/>
            <p:nvPr/>
          </p:nvGrpSpPr>
          <p:grpSpPr>
            <a:xfrm>
              <a:off x="6719886" y="2568031"/>
              <a:ext cx="5188792" cy="4054151"/>
              <a:chOff x="6719886" y="2568031"/>
              <a:chExt cx="5188792" cy="405415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FCEB4D9-9A40-431A-9567-8693C3BB3A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23" t="77118" r="54747" b="-300"/>
              <a:stretch/>
            </p:blipFill>
            <p:spPr>
              <a:xfrm>
                <a:off x="6719886" y="2568031"/>
                <a:ext cx="5188792" cy="4054151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09B5572-0CBD-4291-B8DE-F2F2C2026ADF}"/>
                  </a:ext>
                </a:extLst>
              </p:cNvPr>
              <p:cNvSpPr txBox="1"/>
              <p:nvPr/>
            </p:nvSpPr>
            <p:spPr>
              <a:xfrm>
                <a:off x="7271789" y="3254779"/>
                <a:ext cx="4433689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2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Tim ở bên trái lồng ngực, tim có 4 ngăn, tim đập liên tục không ngừng chỉ có đến khi con người chết đi, nhịp tim tăng khi vận động mạnh,….</a:t>
                </a:r>
                <a:endParaRPr lang="en-US" sz="32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57F325F-4E0E-4B2D-BBE0-2C9D970B3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9" t="47192" r="47169" b="46241"/>
            <a:stretch/>
          </p:blipFill>
          <p:spPr>
            <a:xfrm>
              <a:off x="7338972" y="2811573"/>
              <a:ext cx="463498" cy="45032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A727237-6D8E-49AF-B763-CBE5F55BD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9" t="47192" r="47169" b="46241"/>
            <a:stretch/>
          </p:blipFill>
          <p:spPr>
            <a:xfrm flipH="1">
              <a:off x="10888714" y="2838727"/>
              <a:ext cx="463498" cy="450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4110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162046" y="829003"/>
            <a:ext cx="2158973" cy="4815079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2589240" y="1139496"/>
            <a:ext cx="1933614" cy="1216102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174F729-EC39-4410-9D84-1F9CB851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295" y="934224"/>
            <a:ext cx="2646459" cy="2646459"/>
          </a:xfrm>
          <a:prstGeom prst="rect">
            <a:avLst/>
          </a:prstGeom>
        </p:spPr>
      </p:pic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4690108" y="1025151"/>
            <a:ext cx="723171" cy="20289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34" name="Picture 10" descr="Kitchen cabinet Vectors &amp; Illustrations for Free Download | Freepik">
            <a:extLst>
              <a:ext uri="{FF2B5EF4-FFF2-40B4-BE49-F238E27FC236}">
                <a16:creationId xmlns:a16="http://schemas.microsoft.com/office/drawing/2014/main" id="{F72125DC-5D40-4DFC-9D58-841282CDB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650" y1="23115" x2="18650" y2="23115"/>
                        <a14:foregroundMark x1="19200" y1="23115" x2="77850" y2="25229"/>
                        <a14:foregroundMark x1="78550" y1="24736" x2="83750" y2="23679"/>
                        <a14:foregroundMark x1="82850" y1="25793" x2="84700" y2="75687"/>
                        <a14:foregroundMark x1="16250" y1="27907" x2="17350" y2="75053"/>
                        <a14:foregroundMark x1="16950" y1="66596" x2="16900" y2="76744"/>
                        <a14:foregroundMark x1="16500" y1="75617" x2="16300" y2="76321"/>
                        <a14:foregroundMark x1="16100" y1="76885" x2="16100" y2="76885"/>
                        <a14:foregroundMark x1="16150" y1="77590" x2="16150" y2="77590"/>
                        <a14:foregroundMark x1="15750" y1="77590" x2="15750" y2="77590"/>
                        <a14:foregroundMark x1="83350" y1="74630" x2="83600" y2="78013"/>
                        <a14:foregroundMark x1="84100" y1="74348" x2="84250" y2="77801"/>
                        <a14:foregroundMark x1="84500" y1="26709" x2="84500" y2="77097"/>
                        <a14:foregroundMark x1="84800" y1="75053" x2="84800" y2="7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5797" r="12528" b="18041"/>
          <a:stretch/>
        </p:blipFill>
        <p:spPr bwMode="auto">
          <a:xfrm>
            <a:off x="9036971" y="4570428"/>
            <a:ext cx="2979211" cy="18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F5E28118-B0EB-4AEB-A93D-9A59AA31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4" y="3206889"/>
            <a:ext cx="3660724" cy="39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2D06D89-AB25-43AE-98F6-4EB32DBE0EAA}"/>
              </a:ext>
            </a:extLst>
          </p:cNvPr>
          <p:cNvGrpSpPr/>
          <p:nvPr/>
        </p:nvGrpSpPr>
        <p:grpSpPr>
          <a:xfrm>
            <a:off x="4439054" y="1116233"/>
            <a:ext cx="5779968" cy="5628935"/>
            <a:chOff x="4439054" y="1116233"/>
            <a:chExt cx="5779968" cy="56289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14ACB7-5801-457C-8F7D-D3AB16C95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321" y="1116233"/>
              <a:ext cx="5628935" cy="562893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B8175C-0889-47E9-87CC-D88185C7FB3D}"/>
                </a:ext>
              </a:extLst>
            </p:cNvPr>
            <p:cNvSpPr txBox="1"/>
            <p:nvPr/>
          </p:nvSpPr>
          <p:spPr>
            <a:xfrm>
              <a:off x="4439054" y="3379750"/>
              <a:ext cx="57799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70C0"/>
                  </a:solidFill>
                  <a:latin typeface="UVN Banh Mi" pitchFamily="2" charset="0"/>
                </a:rPr>
                <a:t>Hoạt</a:t>
              </a:r>
              <a:r>
                <a:rPr lang="en-US" sz="4000" dirty="0"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UVN Banh Mi" pitchFamily="2" charset="0"/>
                </a:rPr>
                <a:t>động</a:t>
              </a:r>
              <a:r>
                <a:rPr lang="en-US" sz="4000" dirty="0">
                  <a:solidFill>
                    <a:srgbClr val="0070C0"/>
                  </a:solidFill>
                  <a:latin typeface="UVN Banh Mi" pitchFamily="2" charset="0"/>
                </a:rPr>
                <a:t> 1: </a:t>
              </a:r>
            </a:p>
            <a:p>
              <a:pPr algn="ctr"/>
              <a:r>
                <a:rPr lang="en-US" sz="4000" dirty="0" err="1">
                  <a:solidFill>
                    <a:srgbClr val="FF0000"/>
                  </a:solidFill>
                  <a:latin typeface="UVN Banh Mi" pitchFamily="2" charset="0"/>
                </a:rPr>
                <a:t>Tìm</a:t>
              </a:r>
              <a:r>
                <a:rPr lang="en-US" sz="4000" dirty="0">
                  <a:solidFill>
                    <a:srgbClr val="FF0000"/>
                  </a:solidFill>
                  <a:latin typeface="UVN Banh Mi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UVN Banh Mi" pitchFamily="2" charset="0"/>
                </a:rPr>
                <a:t>hiểu</a:t>
              </a:r>
              <a:r>
                <a:rPr lang="en-US" sz="4000" dirty="0">
                  <a:solidFill>
                    <a:srgbClr val="FF0000"/>
                  </a:solidFill>
                  <a:latin typeface="UVN Banh Mi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UVN Banh Mi" pitchFamily="2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latin typeface="UVN Banh Mi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UVN Banh Mi" pitchFamily="2" charset="0"/>
                </a:rPr>
                <a:t>bộ</a:t>
              </a:r>
              <a:r>
                <a:rPr lang="en-US" sz="4000" dirty="0">
                  <a:solidFill>
                    <a:srgbClr val="FF0000"/>
                  </a:solidFill>
                  <a:latin typeface="UVN Banh Mi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UVN Banh Mi" pitchFamily="2" charset="0"/>
                </a:rPr>
                <a:t>phận</a:t>
              </a:r>
              <a:r>
                <a:rPr lang="en-US" sz="4000" dirty="0">
                  <a:solidFill>
                    <a:srgbClr val="FF0000"/>
                  </a:solidFill>
                  <a:latin typeface="UVN Banh Mi" pitchFamily="2" charset="0"/>
                </a:rPr>
                <a:t> </a:t>
              </a:r>
            </a:p>
            <a:p>
              <a:pPr algn="ctr"/>
              <a:r>
                <a:rPr lang="en-US" sz="4000" dirty="0" err="1">
                  <a:solidFill>
                    <a:srgbClr val="FF0000"/>
                  </a:solidFill>
                  <a:latin typeface="UVN Banh Mi" pitchFamily="2" charset="0"/>
                </a:rPr>
                <a:t>của</a:t>
              </a:r>
              <a:r>
                <a:rPr lang="en-US" sz="4000" dirty="0">
                  <a:solidFill>
                    <a:srgbClr val="FF0000"/>
                  </a:solidFill>
                  <a:latin typeface="UVN Banh Mi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UVN Banh Mi" pitchFamily="2" charset="0"/>
                </a:rPr>
                <a:t>cơ</a:t>
              </a:r>
              <a:r>
                <a:rPr lang="en-US" sz="4000" dirty="0">
                  <a:solidFill>
                    <a:srgbClr val="FF0000"/>
                  </a:solidFill>
                  <a:latin typeface="UVN Banh Mi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UVN Banh Mi" pitchFamily="2" charset="0"/>
                </a:rPr>
                <a:t>quan</a:t>
              </a:r>
              <a:r>
                <a:rPr lang="en-US" sz="4000" dirty="0">
                  <a:solidFill>
                    <a:srgbClr val="FF0000"/>
                  </a:solidFill>
                  <a:latin typeface="UVN Banh Mi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UVN Banh Mi" pitchFamily="2" charset="0"/>
                </a:rPr>
                <a:t>tuần</a:t>
              </a:r>
              <a:r>
                <a:rPr lang="en-US" sz="4000" dirty="0">
                  <a:solidFill>
                    <a:srgbClr val="FF0000"/>
                  </a:solidFill>
                  <a:latin typeface="UVN Banh Mi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UVN Banh Mi" pitchFamily="2" charset="0"/>
                </a:rPr>
                <a:t>hoàn</a:t>
              </a:r>
              <a:endParaRPr lang="en-US" sz="4000" dirty="0">
                <a:solidFill>
                  <a:srgbClr val="FF0000"/>
                </a:solidFill>
                <a:latin typeface="UVN Banh M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0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1A9CBF-6326-4F8B-A59A-D5C4B1E5F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539" y="517421"/>
            <a:ext cx="8839966" cy="620016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61348" y="1094953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1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263E25A-87AE-4224-8A32-7A31A7850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827" y="3182427"/>
            <a:ext cx="3660724" cy="39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136240" y="837288"/>
            <a:ext cx="777161" cy="2180473"/>
          </a:xfrm>
          <a:prstGeom prst="rect">
            <a:avLst/>
          </a:prstGeom>
        </p:spPr>
      </p:pic>
      <p:pic>
        <p:nvPicPr>
          <p:cNvPr id="4119" name="Picture 4118">
            <a:extLst>
              <a:ext uri="{FF2B5EF4-FFF2-40B4-BE49-F238E27FC236}">
                <a16:creationId xmlns:a16="http://schemas.microsoft.com/office/drawing/2014/main" id="{32632323-8234-4EB8-81C7-B6600AB010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9269" y="375731"/>
            <a:ext cx="3345630" cy="3345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C33507-8520-443B-B04A-1AA707F0B1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897" y="3296605"/>
            <a:ext cx="4639458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1A9CBF-6326-4F8B-A59A-D5C4B1E5F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178" y="948493"/>
            <a:ext cx="5900566" cy="413853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61348" y="1094953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136240" y="837288"/>
            <a:ext cx="777161" cy="2180473"/>
          </a:xfrm>
          <a:prstGeom prst="rect">
            <a:avLst/>
          </a:prstGeom>
        </p:spPr>
      </p:pic>
      <p:pic>
        <p:nvPicPr>
          <p:cNvPr id="4119" name="Picture 4118">
            <a:extLst>
              <a:ext uri="{FF2B5EF4-FFF2-40B4-BE49-F238E27FC236}">
                <a16:creationId xmlns:a16="http://schemas.microsoft.com/office/drawing/2014/main" id="{32632323-8234-4EB8-81C7-B6600AB01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2369" y="2962453"/>
            <a:ext cx="3345630" cy="33456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7A2523-02B0-4B16-90F1-5D0BECF9C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9776" y="34826"/>
            <a:ext cx="4639458" cy="2450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34715E-F395-4173-942D-567F11607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2" y="3153454"/>
            <a:ext cx="6257268" cy="35398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8FF9636-8142-4858-A1CE-64A31748D899}"/>
              </a:ext>
            </a:extLst>
          </p:cNvPr>
          <p:cNvGrpSpPr/>
          <p:nvPr/>
        </p:nvGrpSpPr>
        <p:grpSpPr>
          <a:xfrm>
            <a:off x="8829322" y="5064455"/>
            <a:ext cx="3343364" cy="2089402"/>
            <a:chOff x="8227314" y="5084585"/>
            <a:chExt cx="3343364" cy="20894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33D3B6-CB28-4791-A0C6-55857CA37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32" t="58763" r="3187" b="20490"/>
            <a:stretch/>
          </p:blipFill>
          <p:spPr>
            <a:xfrm>
              <a:off x="8227314" y="5084585"/>
              <a:ext cx="3343364" cy="208940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1E3BCE-CCB2-474E-96B0-D9E3AAA8465B}"/>
                </a:ext>
              </a:extLst>
            </p:cNvPr>
            <p:cNvSpPr txBox="1"/>
            <p:nvPr/>
          </p:nvSpPr>
          <p:spPr>
            <a:xfrm>
              <a:off x="8902105" y="5406626"/>
              <a:ext cx="19434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n>
                    <a:solidFill>
                      <a:sysClr val="windowText" lastClr="000000"/>
                    </a:solidFill>
                  </a:ln>
                  <a:latin typeface="SVN-Shintia Script" panose="02000804000000020003" pitchFamily="2" charset="0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101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7714379" y="-12084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1A9CBF-6326-4F8B-A59A-D5C4B1E5F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194" y="2551646"/>
            <a:ext cx="5900566" cy="413853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A72A8C-5F15-4E15-900C-B266513C4D8D}"/>
              </a:ext>
            </a:extLst>
          </p:cNvPr>
          <p:cNvGrpSpPr/>
          <p:nvPr/>
        </p:nvGrpSpPr>
        <p:grpSpPr>
          <a:xfrm>
            <a:off x="2970267" y="834455"/>
            <a:ext cx="1699059" cy="1166711"/>
            <a:chOff x="4461861" y="1475041"/>
            <a:chExt cx="3413917" cy="198608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9572D2F-D1C4-4356-BA27-83F4E431E680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60E6F5FE-03FF-4C2C-A932-38C18DD0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FD17CB5-19E8-4DF1-AE79-5B5B2E40C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7" name="Picture 56" descr="Calendar&#10;&#10;Description automatically generated">
            <a:extLst>
              <a:ext uri="{FF2B5EF4-FFF2-40B4-BE49-F238E27FC236}">
                <a16:creationId xmlns:a16="http://schemas.microsoft.com/office/drawing/2014/main" id="{3DFD8CC9-F3D6-4D10-BC89-640A33F17F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4845159" y="576790"/>
            <a:ext cx="777161" cy="2180473"/>
          </a:xfrm>
          <a:prstGeom prst="rect">
            <a:avLst/>
          </a:prstGeom>
        </p:spPr>
      </p:pic>
      <p:pic>
        <p:nvPicPr>
          <p:cNvPr id="4119" name="Picture 4118">
            <a:extLst>
              <a:ext uri="{FF2B5EF4-FFF2-40B4-BE49-F238E27FC236}">
                <a16:creationId xmlns:a16="http://schemas.microsoft.com/office/drawing/2014/main" id="{32632323-8234-4EB8-81C7-B6600AB01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438" y="4642338"/>
            <a:ext cx="2047844" cy="20478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7A2523-02B0-4B16-90F1-5D0BECF9C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7" y="59687"/>
            <a:ext cx="4639458" cy="2450804"/>
          </a:xfrm>
          <a:prstGeom prst="rect">
            <a:avLst/>
          </a:prstGeom>
        </p:spPr>
      </p:pic>
      <p:pic>
        <p:nvPicPr>
          <p:cNvPr id="51" name="Picture 10" descr="Kitchen cabinet Vectors &amp; Illustrations for Free Download | Freepik">
            <a:extLst>
              <a:ext uri="{FF2B5EF4-FFF2-40B4-BE49-F238E27FC236}">
                <a16:creationId xmlns:a16="http://schemas.microsoft.com/office/drawing/2014/main" id="{B94AF0BF-0341-4362-B25A-43F666D92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8650" y1="23115" x2="18650" y2="23115"/>
                        <a14:foregroundMark x1="19200" y1="23115" x2="77850" y2="25229"/>
                        <a14:foregroundMark x1="78550" y1="24736" x2="83750" y2="23679"/>
                        <a14:foregroundMark x1="82850" y1="25793" x2="84700" y2="75687"/>
                        <a14:foregroundMark x1="16250" y1="27907" x2="17350" y2="75053"/>
                        <a14:foregroundMark x1="16950" y1="66596" x2="16900" y2="76744"/>
                        <a14:foregroundMark x1="16500" y1="75617" x2="16300" y2="76321"/>
                        <a14:foregroundMark x1="16100" y1="76885" x2="16100" y2="76885"/>
                        <a14:foregroundMark x1="16150" y1="77590" x2="16150" y2="77590"/>
                        <a14:foregroundMark x1="15750" y1="77590" x2="15750" y2="77590"/>
                        <a14:foregroundMark x1="83350" y1="74630" x2="83600" y2="78013"/>
                        <a14:foregroundMark x1="84100" y1="74348" x2="84250" y2="77801"/>
                        <a14:foregroundMark x1="84500" y1="26709" x2="84500" y2="77097"/>
                        <a14:foregroundMark x1="84800" y1="75053" x2="84800" y2="7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5797" r="12528" b="18041"/>
          <a:stretch/>
        </p:blipFill>
        <p:spPr bwMode="auto">
          <a:xfrm>
            <a:off x="9036971" y="4570428"/>
            <a:ext cx="2979211" cy="18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688DD57-3937-4D3C-8A48-5096CDD8C2A7}"/>
              </a:ext>
            </a:extLst>
          </p:cNvPr>
          <p:cNvGrpSpPr/>
          <p:nvPr/>
        </p:nvGrpSpPr>
        <p:grpSpPr>
          <a:xfrm>
            <a:off x="6024617" y="884706"/>
            <a:ext cx="5614100" cy="1015663"/>
            <a:chOff x="7026460" y="2579491"/>
            <a:chExt cx="4129874" cy="397958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C14FC-2BAF-4EFA-846D-1A038D6C1D14}"/>
                </a:ext>
              </a:extLst>
            </p:cNvPr>
            <p:cNvSpPr txBox="1"/>
            <p:nvPr/>
          </p:nvSpPr>
          <p:spPr>
            <a:xfrm>
              <a:off x="7026460" y="2579491"/>
              <a:ext cx="4129874" cy="3979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27000">
                    <a:solidFill>
                      <a:schemeClr val="bg1"/>
                    </a:solidFill>
                  </a:ln>
                  <a:solidFill>
                    <a:srgbClr val="CB1D8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Clementine" panose="020F0502020204030203" pitchFamily="34" charset="0"/>
                </a:rPr>
                <a:t>Trình bày trước lớp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3CAD35-1E8B-4898-9DA1-F48DA718A6D6}"/>
                </a:ext>
              </a:extLst>
            </p:cNvPr>
            <p:cNvSpPr txBox="1"/>
            <p:nvPr/>
          </p:nvSpPr>
          <p:spPr>
            <a:xfrm>
              <a:off x="7026460" y="2579491"/>
              <a:ext cx="4129874" cy="3979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latin typeface="#9Slide05 SVNClementine" panose="020F0502020204030203" pitchFamily="34" charset="0"/>
                </a:rPr>
                <a:t>Trình bày trước lớp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C49EE1-7DC9-4FC7-BB79-98B9D13011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9434" y1="60332" x2="59151" y2="73063"/>
                      </a14:backgroundRemoval>
                    </a14:imgEffect>
                  </a14:imgLayer>
                </a14:imgProps>
              </a:ext>
            </a:extLst>
          </a:blip>
          <a:srcRect l="49432" t="22608" r="30285" b="18685"/>
          <a:stretch/>
        </p:blipFill>
        <p:spPr>
          <a:xfrm>
            <a:off x="8508878" y="3915063"/>
            <a:ext cx="2047844" cy="3030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79AD96-17EE-4A10-B795-0DC878FA9B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3" b="89852" l="7075" r="90000">
                        <a14:foregroundMark x1="15094" y1="30443" x2="16981" y2="56273"/>
                        <a14:foregroundMark x1="15472" y1="62362" x2="15472" y2="71771"/>
                        <a14:foregroundMark x1="18396" y1="60701" x2="19906" y2="64391"/>
                        <a14:foregroundMark x1="7075" y1="46863" x2="7075" y2="46863"/>
                      </a14:backgroundRemoval>
                    </a14:imgEffect>
                  </a14:imgLayer>
                </a14:imgProps>
              </a:ext>
            </a:extLst>
          </a:blip>
          <a:srcRect l="4601" t="19836" r="73687" b="24227"/>
          <a:stretch/>
        </p:blipFill>
        <p:spPr>
          <a:xfrm>
            <a:off x="6575993" y="3770765"/>
            <a:ext cx="2192215" cy="288783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5C52E2E-B82F-42FB-913B-E77F73A38726}"/>
              </a:ext>
            </a:extLst>
          </p:cNvPr>
          <p:cNvGrpSpPr/>
          <p:nvPr/>
        </p:nvGrpSpPr>
        <p:grpSpPr>
          <a:xfrm>
            <a:off x="5224478" y="1897021"/>
            <a:ext cx="2398363" cy="2451087"/>
            <a:chOff x="5224478" y="1897021"/>
            <a:chExt cx="2398363" cy="24510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EE969E-B2E3-4D2E-9B9E-156D77024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0" b="47251"/>
            <a:stretch/>
          </p:blipFill>
          <p:spPr>
            <a:xfrm flipH="1">
              <a:off x="5224478" y="1897021"/>
              <a:ext cx="2398363" cy="245108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890DEB-9CBD-428B-9812-3AC52624ACFC}"/>
                </a:ext>
              </a:extLst>
            </p:cNvPr>
            <p:cNvSpPr txBox="1"/>
            <p:nvPr/>
          </p:nvSpPr>
          <p:spPr>
            <a:xfrm>
              <a:off x="5473078" y="2207383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Trình bày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27A1DD-C219-40E3-B0D8-BF4E90678544}"/>
              </a:ext>
            </a:extLst>
          </p:cNvPr>
          <p:cNvGrpSpPr/>
          <p:nvPr/>
        </p:nvGrpSpPr>
        <p:grpSpPr>
          <a:xfrm>
            <a:off x="9754484" y="2021510"/>
            <a:ext cx="2477404" cy="2521061"/>
            <a:chOff x="9754484" y="2021510"/>
            <a:chExt cx="2477404" cy="25210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66FE72-ADB1-4B0C-A133-316B7431B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98" t="48731" r="39333" b="-1644"/>
            <a:stretch/>
          </p:blipFill>
          <p:spPr>
            <a:xfrm rot="15741976">
              <a:off x="9732655" y="2043339"/>
              <a:ext cx="2521061" cy="2477404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D5E52D4-6C33-4772-87EA-544B5791AA80}"/>
                </a:ext>
              </a:extLst>
            </p:cNvPr>
            <p:cNvSpPr txBox="1"/>
            <p:nvPr/>
          </p:nvSpPr>
          <p:spPr>
            <a:xfrm>
              <a:off x="10136912" y="2535565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6684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 descr="Calendar&#10;&#10;Description automatically generated">
            <a:extLst>
              <a:ext uri="{FF2B5EF4-FFF2-40B4-BE49-F238E27FC236}">
                <a16:creationId xmlns:a16="http://schemas.microsoft.com/office/drawing/2014/main" id="{3DFD8CC9-F3D6-4D10-BC89-640A33F17F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576895" y="811102"/>
            <a:ext cx="777161" cy="2180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1A9CBF-6326-4F8B-A59A-D5C4B1E5F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194" y="2551646"/>
            <a:ext cx="5900566" cy="413853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A72A8C-5F15-4E15-900C-B266513C4D8D}"/>
              </a:ext>
            </a:extLst>
          </p:cNvPr>
          <p:cNvGrpSpPr/>
          <p:nvPr/>
        </p:nvGrpSpPr>
        <p:grpSpPr>
          <a:xfrm>
            <a:off x="553283" y="1169022"/>
            <a:ext cx="1699059" cy="1166711"/>
            <a:chOff x="4461861" y="1475041"/>
            <a:chExt cx="3413917" cy="198608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9572D2F-D1C4-4356-BA27-83F4E431E680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60E6F5FE-03FF-4C2C-A932-38C18DD0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FD17CB5-19E8-4DF1-AE79-5B5B2E40C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4119" name="Picture 4118">
            <a:extLst>
              <a:ext uri="{FF2B5EF4-FFF2-40B4-BE49-F238E27FC236}">
                <a16:creationId xmlns:a16="http://schemas.microsoft.com/office/drawing/2014/main" id="{32632323-8234-4EB8-81C7-B6600AB01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438" y="4642338"/>
            <a:ext cx="2047844" cy="204784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3E2EF86-11FF-4D43-9DF8-2342AE25A690}"/>
              </a:ext>
            </a:extLst>
          </p:cNvPr>
          <p:cNvGrpSpPr/>
          <p:nvPr/>
        </p:nvGrpSpPr>
        <p:grpSpPr>
          <a:xfrm>
            <a:off x="5426008" y="768036"/>
            <a:ext cx="5233957" cy="3975714"/>
            <a:chOff x="5426008" y="811102"/>
            <a:chExt cx="5233957" cy="39757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79D0984-82FB-4543-8097-BDC406027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008" y="811102"/>
              <a:ext cx="5233957" cy="397571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119F045-131D-4DD0-9AA4-AE30B506B015}"/>
                </a:ext>
              </a:extLst>
            </p:cNvPr>
            <p:cNvSpPr txBox="1"/>
            <p:nvPr/>
          </p:nvSpPr>
          <p:spPr>
            <a:xfrm>
              <a:off x="5706674" y="1991340"/>
              <a:ext cx="469486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/>
                <a:t>Cơ quan tuần hoàn gồm những bộ phận chính nào?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BB0132D-800B-4787-8C19-55C2818C8D27}"/>
              </a:ext>
            </a:extLst>
          </p:cNvPr>
          <p:cNvGrpSpPr/>
          <p:nvPr/>
        </p:nvGrpSpPr>
        <p:grpSpPr>
          <a:xfrm>
            <a:off x="4866651" y="271951"/>
            <a:ext cx="6960821" cy="4159596"/>
            <a:chOff x="5091320" y="569169"/>
            <a:chExt cx="5476035" cy="4159596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62C7D9D-4CE9-407E-A727-D7EB07C09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1320" y="569169"/>
              <a:ext cx="5476035" cy="4159596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14AB1B5-9495-4627-9DA8-FB11D4AA26F2}"/>
                </a:ext>
              </a:extLst>
            </p:cNvPr>
            <p:cNvSpPr txBox="1"/>
            <p:nvPr/>
          </p:nvSpPr>
          <p:spPr>
            <a:xfrm>
              <a:off x="5688985" y="1399768"/>
              <a:ext cx="4388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Cơ</a:t>
              </a:r>
              <a:r>
                <a:rPr lang="en-US" sz="3200" b="1" dirty="0"/>
                <a:t> </a:t>
              </a:r>
              <a:r>
                <a:rPr lang="en-US" sz="3200" b="1" dirty="0" err="1"/>
                <a:t>quan</a:t>
              </a:r>
              <a:r>
                <a:rPr lang="en-US" sz="3200" b="1" dirty="0"/>
                <a:t> </a:t>
              </a:r>
              <a:r>
                <a:rPr lang="en-US" sz="3200" b="1" dirty="0" err="1"/>
                <a:t>tuần</a:t>
              </a:r>
              <a:r>
                <a:rPr lang="en-US" sz="3200" b="1" dirty="0"/>
                <a:t> </a:t>
              </a:r>
              <a:r>
                <a:rPr lang="en-US" sz="3200" b="1" dirty="0" err="1"/>
                <a:t>hoàn</a:t>
              </a:r>
              <a:r>
                <a:rPr lang="en-US" sz="3200" b="1" dirty="0"/>
                <a:t> </a:t>
              </a:r>
              <a:r>
                <a:rPr lang="en-US" sz="3200" b="1" dirty="0" err="1"/>
                <a:t>gồm</a:t>
              </a:r>
              <a:r>
                <a:rPr lang="en-US" sz="3200" b="1" dirty="0"/>
                <a:t> </a:t>
              </a:r>
              <a:r>
                <a:rPr lang="en-US" sz="3200" b="1" dirty="0" err="1"/>
                <a:t>có</a:t>
              </a:r>
              <a:r>
                <a:rPr lang="en-US" sz="3200" b="1" dirty="0"/>
                <a:t> </a:t>
              </a:r>
              <a:r>
                <a:rPr lang="en-US" sz="3200" b="1" dirty="0" err="1"/>
                <a:t>tim</a:t>
              </a:r>
              <a:r>
                <a:rPr lang="en-US" sz="3200" b="1" dirty="0"/>
                <a:t> </a:t>
              </a:r>
              <a:r>
                <a:rPr lang="en-US" sz="3200" b="1" dirty="0" err="1"/>
                <a:t>và</a:t>
              </a:r>
              <a:r>
                <a:rPr lang="en-US" sz="3200" b="1" dirty="0"/>
                <a:t> </a:t>
              </a:r>
              <a:r>
                <a:rPr lang="en-US" sz="3200" b="1" dirty="0" err="1"/>
                <a:t>các</a:t>
              </a:r>
              <a:r>
                <a:rPr lang="en-US" sz="3200" b="1" dirty="0"/>
                <a:t> </a:t>
              </a:r>
              <a:r>
                <a:rPr lang="en-US" sz="3200" b="1" dirty="0" err="1"/>
                <a:t>mạch</a:t>
              </a:r>
              <a:r>
                <a:rPr lang="en-US" sz="3200" b="1" dirty="0"/>
                <a:t> </a:t>
              </a:r>
              <a:r>
                <a:rPr lang="en-US" sz="3200" b="1" dirty="0" err="1"/>
                <a:t>máu</a:t>
              </a:r>
              <a:r>
                <a:rPr lang="en-US" sz="3200" b="1" dirty="0"/>
                <a:t>. Tim </a:t>
              </a:r>
              <a:r>
                <a:rPr lang="en-US" sz="3200" b="1" dirty="0" err="1"/>
                <a:t>nằm</a:t>
              </a:r>
              <a:r>
                <a:rPr lang="en-US" sz="3200" b="1" dirty="0"/>
                <a:t> </a:t>
              </a:r>
              <a:r>
                <a:rPr lang="en-US" sz="3200" b="1" dirty="0" err="1"/>
                <a:t>trong</a:t>
              </a:r>
              <a:r>
                <a:rPr lang="en-US" sz="3200" b="1" dirty="0"/>
                <a:t> </a:t>
              </a:r>
              <a:r>
                <a:rPr lang="en-US" sz="3200" b="1" dirty="0" err="1"/>
                <a:t>lồng</a:t>
              </a:r>
              <a:r>
                <a:rPr lang="en-US" sz="3200" b="1" dirty="0"/>
                <a:t> </a:t>
              </a:r>
              <a:r>
                <a:rPr lang="en-US" sz="3200" b="1" dirty="0" err="1"/>
                <a:t>ngực</a:t>
              </a:r>
              <a:r>
                <a:rPr lang="en-US" sz="3200" b="1" dirty="0"/>
                <a:t>, </a:t>
              </a:r>
              <a:r>
                <a:rPr lang="en-US" sz="3200" b="1" dirty="0" err="1"/>
                <a:t>giữa</a:t>
              </a:r>
              <a:r>
                <a:rPr lang="en-US" sz="3200" b="1" dirty="0"/>
                <a:t> </a:t>
              </a:r>
              <a:r>
                <a:rPr lang="en-US" sz="3200" b="1" dirty="0" err="1"/>
                <a:t>hai</a:t>
              </a:r>
              <a:r>
                <a:rPr lang="en-US" sz="3200" b="1" dirty="0"/>
                <a:t> </a:t>
              </a:r>
              <a:r>
                <a:rPr lang="en-US" sz="3200" b="1" dirty="0" err="1"/>
                <a:t>lá</a:t>
              </a:r>
              <a:r>
                <a:rPr lang="en-US" sz="3200" b="1" dirty="0"/>
                <a:t> </a:t>
              </a:r>
              <a:r>
                <a:rPr lang="en-US" sz="3200" b="1" dirty="0" err="1"/>
                <a:t>phổi</a:t>
              </a:r>
              <a:r>
                <a:rPr lang="en-US" sz="3200" b="1" dirty="0"/>
                <a:t>. </a:t>
              </a:r>
              <a:r>
                <a:rPr lang="en-US" sz="3200" b="1" dirty="0" err="1"/>
                <a:t>Các</a:t>
              </a:r>
              <a:r>
                <a:rPr lang="en-US" sz="3200" b="1" dirty="0"/>
                <a:t> </a:t>
              </a:r>
              <a:r>
                <a:rPr lang="en-US" sz="3200" b="1" dirty="0" err="1"/>
                <a:t>mạch</a:t>
              </a:r>
              <a:r>
                <a:rPr lang="en-US" sz="3200" b="1" dirty="0"/>
                <a:t> </a:t>
              </a:r>
              <a:r>
                <a:rPr lang="en-US" sz="3200" b="1" dirty="0" err="1"/>
                <a:t>máu</a:t>
              </a:r>
              <a:r>
                <a:rPr lang="en-US" sz="3200" b="1" dirty="0"/>
                <a:t> </a:t>
              </a:r>
              <a:r>
                <a:rPr lang="en-US" sz="3200" b="1" dirty="0" err="1"/>
                <a:t>nằm</a:t>
              </a:r>
              <a:r>
                <a:rPr lang="en-US" sz="3200" b="1" dirty="0"/>
                <a:t> ở </a:t>
              </a:r>
              <a:r>
                <a:rPr lang="en-US" sz="3200" b="1" dirty="0" err="1"/>
                <a:t>khắp</a:t>
              </a:r>
              <a:r>
                <a:rPr lang="en-US" sz="3200" b="1" dirty="0"/>
                <a:t> </a:t>
              </a:r>
              <a:r>
                <a:rPr lang="en-US" sz="3200" b="1" dirty="0" err="1"/>
                <a:t>các</a:t>
              </a:r>
              <a:r>
                <a:rPr lang="en-US" sz="3200" b="1" dirty="0"/>
                <a:t> </a:t>
              </a:r>
              <a:r>
                <a:rPr lang="en-US" sz="3200" b="1" dirty="0" err="1"/>
                <a:t>cơ</a:t>
              </a:r>
              <a:r>
                <a:rPr lang="en-US" sz="3200" b="1" dirty="0"/>
                <a:t> </a:t>
              </a:r>
              <a:r>
                <a:rPr lang="en-US" sz="3200" b="1" dirty="0" err="1"/>
                <a:t>quan</a:t>
              </a:r>
              <a:r>
                <a:rPr lang="en-US" sz="3200" b="1" dirty="0"/>
                <a:t> </a:t>
              </a:r>
              <a:r>
                <a:rPr lang="en-US" sz="3200" b="1" dirty="0" err="1"/>
                <a:t>trong</a:t>
              </a:r>
              <a:r>
                <a:rPr lang="en-US" sz="3200" b="1" dirty="0"/>
                <a:t> </a:t>
              </a:r>
              <a:r>
                <a:rPr lang="en-US" sz="3200" b="1" dirty="0" err="1"/>
                <a:t>cơ</a:t>
              </a:r>
              <a:r>
                <a:rPr lang="en-US" sz="3200" b="1" dirty="0"/>
                <a:t> </a:t>
              </a:r>
              <a:r>
                <a:rPr lang="en-US" sz="3200" b="1" dirty="0" err="1"/>
                <a:t>thể</a:t>
              </a:r>
              <a:r>
                <a:rPr lang="en-US" sz="3200" b="1" dirty="0"/>
                <a:t>.</a:t>
              </a:r>
            </a:p>
          </p:txBody>
        </p:sp>
      </p:grpSp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3DD30F50-2FDA-448F-80FD-D66914F849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372" y="5090386"/>
            <a:ext cx="4861934" cy="1667203"/>
          </a:xfrm>
          <a:prstGeom prst="rect">
            <a:avLst/>
          </a:prstGeom>
        </p:spPr>
      </p:pic>
      <p:pic>
        <p:nvPicPr>
          <p:cNvPr id="8194" name="Picture 2" descr="female teacher cartoon png cutout PNG &amp; clipart images | CITYPNG">
            <a:extLst>
              <a:ext uri="{FF2B5EF4-FFF2-40B4-BE49-F238E27FC236}">
                <a16:creationId xmlns:a16="http://schemas.microsoft.com/office/drawing/2014/main" id="{88B08278-E6B3-4068-B355-4BA42050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8031" y="3804557"/>
            <a:ext cx="3865294" cy="303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2A675C5-F4A5-416E-8E95-72039CCAD9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52" y="956807"/>
            <a:ext cx="1154160" cy="11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34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162046" y="829003"/>
            <a:ext cx="2158973" cy="4815079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2589240" y="1139496"/>
            <a:ext cx="1933614" cy="1216102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174F729-EC39-4410-9D84-1F9CB851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295" y="934224"/>
            <a:ext cx="2646459" cy="2646459"/>
          </a:xfrm>
          <a:prstGeom prst="rect">
            <a:avLst/>
          </a:prstGeom>
        </p:spPr>
      </p:pic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4690108" y="1025151"/>
            <a:ext cx="723171" cy="20289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34" name="Picture 10" descr="Kitchen cabinet Vectors &amp; Illustrations for Free Download | Freepik">
            <a:extLst>
              <a:ext uri="{FF2B5EF4-FFF2-40B4-BE49-F238E27FC236}">
                <a16:creationId xmlns:a16="http://schemas.microsoft.com/office/drawing/2014/main" id="{F72125DC-5D40-4DFC-9D58-841282CDB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650" y1="23115" x2="18650" y2="23115"/>
                        <a14:foregroundMark x1="19200" y1="23115" x2="77850" y2="25229"/>
                        <a14:foregroundMark x1="78550" y1="24736" x2="83750" y2="23679"/>
                        <a14:foregroundMark x1="82850" y1="25793" x2="84700" y2="75687"/>
                        <a14:foregroundMark x1="16250" y1="27907" x2="17350" y2="75053"/>
                        <a14:foregroundMark x1="16950" y1="66596" x2="16900" y2="76744"/>
                        <a14:foregroundMark x1="16500" y1="75617" x2="16300" y2="76321"/>
                        <a14:foregroundMark x1="16100" y1="76885" x2="16100" y2="76885"/>
                        <a14:foregroundMark x1="16150" y1="77590" x2="16150" y2="77590"/>
                        <a14:foregroundMark x1="15750" y1="77590" x2="15750" y2="77590"/>
                        <a14:foregroundMark x1="83350" y1="74630" x2="83600" y2="78013"/>
                        <a14:foregroundMark x1="84100" y1="74348" x2="84250" y2="77801"/>
                        <a14:foregroundMark x1="84500" y1="26709" x2="84500" y2="77097"/>
                        <a14:foregroundMark x1="84800" y1="75053" x2="84800" y2="7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5797" r="12528" b="18041"/>
          <a:stretch/>
        </p:blipFill>
        <p:spPr bwMode="auto">
          <a:xfrm>
            <a:off x="9036971" y="4570428"/>
            <a:ext cx="2979211" cy="18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F5E28118-B0EB-4AEB-A93D-9A59AA31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1" y="2950034"/>
            <a:ext cx="3949423" cy="42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A8796A8-125E-499B-8F1A-4D4DD30C9FF5}"/>
              </a:ext>
            </a:extLst>
          </p:cNvPr>
          <p:cNvGrpSpPr/>
          <p:nvPr/>
        </p:nvGrpSpPr>
        <p:grpSpPr>
          <a:xfrm>
            <a:off x="1520025" y="-61709"/>
            <a:ext cx="8706609" cy="6090705"/>
            <a:chOff x="1520025" y="-61709"/>
            <a:chExt cx="8706609" cy="60907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FB0BDF-6616-490F-BC5E-933E4CF62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025" y="-61709"/>
              <a:ext cx="8706609" cy="60907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B8175C-0889-47E9-87CC-D88185C7FB3D}"/>
                </a:ext>
              </a:extLst>
            </p:cNvPr>
            <p:cNvSpPr txBox="1"/>
            <p:nvPr/>
          </p:nvSpPr>
          <p:spPr>
            <a:xfrm>
              <a:off x="3051832" y="1987336"/>
              <a:ext cx="617687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2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Hoạt động 2: </a:t>
              </a:r>
              <a:endParaRPr lang="en-US" sz="4200" b="1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hành: Xác định vị trí của tim và các mạch máu trên</a:t>
              </a:r>
              <a:r>
                <a:rPr lang="en-US" sz="4200" b="1" dirty="0">
                  <a:solidFill>
                    <a:srgbClr val="FF0000"/>
                  </a:solidFill>
                  <a:latin typeface="UTM Cookies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cơ thể</a:t>
              </a: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7BB67EA-E1AA-4937-8B5F-5865B30A19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84" y="3929132"/>
            <a:ext cx="5330049" cy="2928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645DA4-7C93-4518-A74F-97E8CAF2EF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80" y="4789383"/>
            <a:ext cx="783196" cy="1109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44BFB5-0B03-42BF-8C8C-2B6E1258B7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43" y="4479812"/>
            <a:ext cx="1222230" cy="241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Calendar&#10;&#10;Description automatically generated with low confidence">
            <a:extLst>
              <a:ext uri="{FF2B5EF4-FFF2-40B4-BE49-F238E27FC236}">
                <a16:creationId xmlns:a16="http://schemas.microsoft.com/office/drawing/2014/main" id="{105954CE-F25C-41CB-A9D7-EB5247FA8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2" r="29934"/>
          <a:stretch/>
        </p:blipFill>
        <p:spPr>
          <a:xfrm>
            <a:off x="260771" y="881582"/>
            <a:ext cx="1614697" cy="47625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136240" y="837288"/>
            <a:ext cx="777161" cy="21804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CCA57E-A849-4E84-9870-F63628285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" b="2061"/>
          <a:stretch/>
        </p:blipFill>
        <p:spPr>
          <a:xfrm>
            <a:off x="4434567" y="969235"/>
            <a:ext cx="6901982" cy="231899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6F1A29F3-8F40-4A8C-8C21-E478F330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33" y="2321871"/>
            <a:ext cx="3727289" cy="402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0E6B51E-5C89-4CCA-A135-88CCFA4CAB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7"/>
          <a:stretch/>
        </p:blipFill>
        <p:spPr>
          <a:xfrm>
            <a:off x="4207500" y="3790862"/>
            <a:ext cx="2958562" cy="27496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816F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F91F-E16B-464F-8457-8CAF5A4CF2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73" y="919768"/>
            <a:ext cx="1106859" cy="1105973"/>
          </a:xfrm>
          <a:prstGeom prst="rect">
            <a:avLst/>
          </a:prstGeom>
        </p:spPr>
      </p:pic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DA901AE-B924-45ED-AE65-B1FD4CBBE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7" y="4493989"/>
            <a:ext cx="4811130" cy="2204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59D71B-3B71-4FAC-87A8-4EF6E37C9F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84" b="90000" l="10000" r="90000">
                        <a14:foregroundMark x1="44595" y1="8784" x2="44595" y2="8784"/>
                        <a14:foregroundMark x1="44865" y1="89865" x2="44865" y2="89865"/>
                        <a14:foregroundMark x1="60541" y1="89189" x2="60541" y2="89189"/>
                        <a14:foregroundMark x1="53784" y1="88919" x2="53784" y2="8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4525" y="1959920"/>
            <a:ext cx="3284049" cy="3284049"/>
          </a:xfrm>
          <a:prstGeom prst="rect">
            <a:avLst/>
          </a:prstGeom>
        </p:spPr>
      </p:pic>
      <p:pic>
        <p:nvPicPr>
          <p:cNvPr id="10242" name="Picture 2" descr="Scientist with Big Magnifying Glass Clip Art - Scientist with Big Magnifying  Glass Vector Image">
            <a:extLst>
              <a:ext uri="{FF2B5EF4-FFF2-40B4-BE49-F238E27FC236}">
                <a16:creationId xmlns:a16="http://schemas.microsoft.com/office/drawing/2014/main" id="{79644417-5ABE-4F0D-A284-D35CAD8D2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19" y="3017761"/>
            <a:ext cx="1650964" cy="363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DB5A7A3-43AB-4758-B25A-16F84DE955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69" y="4359649"/>
            <a:ext cx="979525" cy="138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933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196FCA7-9BE4-462C-BFC7-2B7263D6CEB2}"/>
              </a:ext>
            </a:extLst>
          </p:cNvPr>
          <p:cNvGrpSpPr/>
          <p:nvPr/>
        </p:nvGrpSpPr>
        <p:grpSpPr>
          <a:xfrm>
            <a:off x="-441434" y="4889216"/>
            <a:ext cx="13316607" cy="3014563"/>
            <a:chOff x="-441434" y="4889216"/>
            <a:chExt cx="13316607" cy="3014563"/>
          </a:xfrm>
          <a:solidFill>
            <a:srgbClr val="99CC33"/>
          </a:solidFill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A7F519-592E-42F2-A3E2-3ACBB2D47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97" b="2881"/>
            <a:stretch/>
          </p:blipFill>
          <p:spPr>
            <a:xfrm rot="20946345">
              <a:off x="-321541" y="5221391"/>
              <a:ext cx="4073175" cy="727991"/>
            </a:xfrm>
            <a:prstGeom prst="rect">
              <a:avLst/>
            </a:prstGeom>
            <a:grp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1B1187-F951-4323-BB6A-646683CA1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45" b="-18005"/>
            <a:stretch/>
          </p:blipFill>
          <p:spPr>
            <a:xfrm rot="342156">
              <a:off x="8426452" y="5032751"/>
              <a:ext cx="2505370" cy="884552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295899-96E7-4AFB-AB27-BBAA94E5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79" y="4889216"/>
              <a:ext cx="5065986" cy="749583"/>
            </a:xfrm>
            <a:prstGeom prst="rect">
              <a:avLst/>
            </a:prstGeom>
            <a:grpFill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3FBFCD-255A-4BA3-A697-26B3CBEF2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3" t="30817" r="19597" b="2881"/>
            <a:stretch/>
          </p:blipFill>
          <p:spPr>
            <a:xfrm rot="884990">
              <a:off x="10290280" y="5547635"/>
              <a:ext cx="2162150" cy="496995"/>
            </a:xfrm>
            <a:prstGeom prst="rect">
              <a:avLst/>
            </a:prstGeom>
            <a:grpFill/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1027DF-2405-4B7D-9589-A45903FA4B17}"/>
                </a:ext>
              </a:extLst>
            </p:cNvPr>
            <p:cNvSpPr/>
            <p:nvPr/>
          </p:nvSpPr>
          <p:spPr>
            <a:xfrm>
              <a:off x="-441434" y="5517931"/>
              <a:ext cx="13316607" cy="2385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D7AC603-3916-4BE6-83D8-E2B506060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79" y="1938453"/>
            <a:ext cx="1230131" cy="13285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DFE952E-49DC-481E-94B5-8C4A311C6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2444" y="-99020"/>
            <a:ext cx="6893939" cy="7272726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90FE779-AA86-4099-B5F4-4D2763BC9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35" y="756992"/>
            <a:ext cx="1941003" cy="2096282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6CC17568-9782-4039-BE61-0070DC972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11" y="689985"/>
            <a:ext cx="1230131" cy="1328541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86C22EFA-9D55-4A44-A99B-5372CF669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92" y="1441061"/>
            <a:ext cx="1941003" cy="2096282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6A6E3755-7ADF-4ABF-A526-6A7F29545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84" y="-1085860"/>
            <a:ext cx="1941003" cy="2096282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F33EBB52-4F01-43F5-B81D-96EB8AC3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69" y="-480841"/>
            <a:ext cx="1941003" cy="2096282"/>
          </a:xfrm>
          <a:prstGeom prst="rect">
            <a:avLst/>
          </a:prstGeom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06925F85-BCD6-4F8F-9276-A31BB8D4F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83" y="-1219746"/>
            <a:ext cx="1941003" cy="2096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F451E-BCAF-4328-9EF6-BF1BCF772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631" y="1341555"/>
            <a:ext cx="5418733" cy="5716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C58A39-7BA9-420A-B06B-0E979C4D2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245" y="3894367"/>
            <a:ext cx="2996668" cy="3161320"/>
          </a:xfrm>
          <a:prstGeom prst="rect">
            <a:avLst/>
          </a:prstGeom>
        </p:spPr>
      </p:pic>
      <p:pic>
        <p:nvPicPr>
          <p:cNvPr id="22" name="Picture 21" descr="A picture containing text, gear, metalware&#10;&#10;Description automatically generated">
            <a:extLst>
              <a:ext uri="{FF2B5EF4-FFF2-40B4-BE49-F238E27FC236}">
                <a16:creationId xmlns:a16="http://schemas.microsoft.com/office/drawing/2014/main" id="{471057D9-B6C5-47B4-82D9-2D9244DD20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40" y="155575"/>
            <a:ext cx="1430485" cy="1411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BDCC42-3038-4F7B-9D5D-026CB816C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" y="147701"/>
            <a:ext cx="3067999" cy="1645214"/>
          </a:xfrm>
          <a:prstGeom prst="rect">
            <a:avLst/>
          </a:prstGeom>
        </p:spPr>
      </p:pic>
      <p:pic>
        <p:nvPicPr>
          <p:cNvPr id="32" name="Picture 3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0FCD865-06A5-4309-AC66-DC5563490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3" y="2485017"/>
            <a:ext cx="9119241" cy="4008470"/>
          </a:xfrm>
          <a:prstGeom prst="rect">
            <a:avLst/>
          </a:prstGeom>
        </p:spPr>
      </p:pic>
      <p:pic>
        <p:nvPicPr>
          <p:cNvPr id="37" name="Picture 3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F9B445-3C96-40C3-BF84-0E0F2959D9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1" t="-2124" r="48881" b="2124"/>
          <a:stretch/>
        </p:blipFill>
        <p:spPr>
          <a:xfrm>
            <a:off x="8092142" y="2586566"/>
            <a:ext cx="3302245" cy="4358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719CF-0A95-4D71-ABD8-032B8EFA0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33" y="368322"/>
            <a:ext cx="6943989" cy="6696229"/>
          </a:xfrm>
          <a:prstGeom prst="rect">
            <a:avLst/>
          </a:prstGeom>
        </p:spPr>
      </p:pic>
      <p:pic>
        <p:nvPicPr>
          <p:cNvPr id="34" name="Picture 3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3115F98-0DDA-40E7-B60C-7EE5396838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8"/>
          <a:stretch/>
        </p:blipFill>
        <p:spPr>
          <a:xfrm>
            <a:off x="-232156" y="3086954"/>
            <a:ext cx="2673471" cy="394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Calendar&#10;&#10;Description automatically generated with low confidence">
            <a:extLst>
              <a:ext uri="{FF2B5EF4-FFF2-40B4-BE49-F238E27FC236}">
                <a16:creationId xmlns:a16="http://schemas.microsoft.com/office/drawing/2014/main" id="{105954CE-F25C-41CB-A9D7-EB5247FA8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2" r="29934"/>
          <a:stretch/>
        </p:blipFill>
        <p:spPr>
          <a:xfrm>
            <a:off x="260771" y="881582"/>
            <a:ext cx="1614697" cy="47625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136240" y="837288"/>
            <a:ext cx="777161" cy="21804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CCA57E-A849-4E84-9870-F63628285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" b="2061"/>
          <a:stretch/>
        </p:blipFill>
        <p:spPr>
          <a:xfrm>
            <a:off x="4785524" y="1095899"/>
            <a:ext cx="6901982" cy="231899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813B8DC-A5FD-4477-8F7D-19865837F8CB}"/>
              </a:ext>
            </a:extLst>
          </p:cNvPr>
          <p:cNvGrpSpPr/>
          <p:nvPr/>
        </p:nvGrpSpPr>
        <p:grpSpPr>
          <a:xfrm>
            <a:off x="7814821" y="3835506"/>
            <a:ext cx="4146337" cy="2438005"/>
            <a:chOff x="8691260" y="3857240"/>
            <a:chExt cx="3616788" cy="24380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FF2EFBB-D7F3-48A7-BCB1-94A143FB861F}"/>
                </a:ext>
              </a:extLst>
            </p:cNvPr>
            <p:cNvSpPr/>
            <p:nvPr/>
          </p:nvSpPr>
          <p:spPr>
            <a:xfrm>
              <a:off x="8691260" y="3857240"/>
              <a:ext cx="3616788" cy="24380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B1D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85CFBC26-1397-4830-91AE-785C44528706}"/>
                </a:ext>
              </a:extLst>
            </p:cNvPr>
            <p:cNvSpPr/>
            <p:nvPr/>
          </p:nvSpPr>
          <p:spPr>
            <a:xfrm>
              <a:off x="8853900" y="4002022"/>
              <a:ext cx="3291508" cy="21556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B1D8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3EA9E09-CAB6-42F7-B389-B43301210337}"/>
              </a:ext>
            </a:extLst>
          </p:cNvPr>
          <p:cNvSpPr txBox="1"/>
          <p:nvPr/>
        </p:nvSpPr>
        <p:spPr>
          <a:xfrm>
            <a:off x="8087091" y="4158371"/>
            <a:ext cx="36017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cảm</a:t>
            </a:r>
            <a:r>
              <a:rPr lang="en-US" sz="2400" b="1" dirty="0"/>
              <a:t> </a:t>
            </a:r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như</a:t>
            </a:r>
            <a:r>
              <a:rPr lang="en-US" sz="2400" b="1" dirty="0"/>
              <a:t> </a:t>
            </a:r>
            <a:r>
              <a:rPr lang="en-US" sz="2400" b="1" dirty="0" err="1"/>
              <a:t>thế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</a:t>
            </a:r>
            <a:r>
              <a:rPr lang="en-US" sz="2400" b="1" dirty="0" err="1"/>
              <a:t>lồng</a:t>
            </a:r>
            <a:r>
              <a:rPr lang="en-US" sz="2400" b="1" dirty="0"/>
              <a:t> </a:t>
            </a:r>
            <a:r>
              <a:rPr lang="en-US" sz="2400" b="1" dirty="0" err="1"/>
              <a:t>ngực</a:t>
            </a:r>
            <a:r>
              <a:rPr lang="en-US" sz="2400" b="1" dirty="0"/>
              <a:t>?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nêu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bộ</a:t>
            </a:r>
            <a:r>
              <a:rPr lang="en-US" sz="2400" b="1" dirty="0"/>
              <a:t> </a:t>
            </a:r>
            <a:r>
              <a:rPr lang="en-US" sz="2400" b="1" dirty="0" err="1"/>
              <a:t>phận</a:t>
            </a:r>
            <a:r>
              <a:rPr lang="en-US" sz="2400" b="1" dirty="0"/>
              <a:t> </a:t>
            </a:r>
            <a:r>
              <a:rPr lang="en-US" sz="2400" b="1" dirty="0" err="1"/>
              <a:t>nằm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lồng</a:t>
            </a:r>
            <a:r>
              <a:rPr lang="en-US" sz="2400" b="1" dirty="0"/>
              <a:t> </a:t>
            </a:r>
            <a:r>
              <a:rPr lang="en-US" sz="2400" b="1" dirty="0" err="1"/>
              <a:t>ngực</a:t>
            </a:r>
            <a:r>
              <a:rPr lang="en-US" sz="2400" b="1" dirty="0"/>
              <a:t> </a:t>
            </a:r>
            <a:r>
              <a:rPr lang="en-US" sz="2400" b="1" dirty="0" err="1"/>
              <a:t>trái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cơ</a:t>
            </a:r>
            <a:r>
              <a:rPr lang="en-US" sz="2400" b="1" dirty="0"/>
              <a:t>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tuần</a:t>
            </a:r>
            <a:r>
              <a:rPr lang="en-US" sz="2400" b="1" dirty="0"/>
              <a:t> </a:t>
            </a:r>
            <a:r>
              <a:rPr lang="en-US" sz="2400" b="1" dirty="0" err="1"/>
              <a:t>hoàn</a:t>
            </a:r>
            <a:r>
              <a:rPr lang="en-US" sz="2400" b="1" dirty="0"/>
              <a:t>.</a:t>
            </a:r>
          </a:p>
        </p:txBody>
      </p:sp>
      <p:pic>
        <p:nvPicPr>
          <p:cNvPr id="46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6F1A29F3-8F40-4A8C-8C21-E478F330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33" y="2321871"/>
            <a:ext cx="3727289" cy="402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0E6B51E-5C89-4CCA-A135-88CCFA4CAB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7"/>
          <a:stretch/>
        </p:blipFill>
        <p:spPr>
          <a:xfrm>
            <a:off x="3983294" y="3753058"/>
            <a:ext cx="2958562" cy="27496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816F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F91F-E16B-464F-8457-8CAF5A4CF2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73" y="919768"/>
            <a:ext cx="1106859" cy="1105973"/>
          </a:xfrm>
          <a:prstGeom prst="rect">
            <a:avLst/>
          </a:prstGeom>
        </p:spPr>
      </p:pic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DA901AE-B924-45ED-AE65-B1FD4CBBE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7" y="4493989"/>
            <a:ext cx="4811130" cy="22046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B0A161-586F-437F-A6A6-36EDEA7E68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84" b="90000" l="10000" r="90000">
                        <a14:foregroundMark x1="44595" y1="8784" x2="44595" y2="8784"/>
                        <a14:foregroundMark x1="44865" y1="89865" x2="44865" y2="89865"/>
                        <a14:foregroundMark x1="60541" y1="89189" x2="60541" y2="89189"/>
                        <a14:foregroundMark x1="53784" y1="88919" x2="53784" y2="8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3099" y="523003"/>
            <a:ext cx="2176719" cy="21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5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Calendar&#10;&#10;Description automatically generated with low confidence">
            <a:extLst>
              <a:ext uri="{FF2B5EF4-FFF2-40B4-BE49-F238E27FC236}">
                <a16:creationId xmlns:a16="http://schemas.microsoft.com/office/drawing/2014/main" id="{105954CE-F25C-41CB-A9D7-EB5247FA8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2" r="29934"/>
          <a:stretch/>
        </p:blipFill>
        <p:spPr>
          <a:xfrm>
            <a:off x="260771" y="881582"/>
            <a:ext cx="1614697" cy="47625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136240" y="837288"/>
            <a:ext cx="777161" cy="21804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CCA57E-A849-4E84-9870-F63628285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" b="2061"/>
          <a:stretch/>
        </p:blipFill>
        <p:spPr>
          <a:xfrm>
            <a:off x="4785524" y="1095899"/>
            <a:ext cx="6901982" cy="231899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5F9441-F5FD-4181-BB5E-2CB495D1BB20}"/>
              </a:ext>
            </a:extLst>
          </p:cNvPr>
          <p:cNvGrpSpPr/>
          <p:nvPr/>
        </p:nvGrpSpPr>
        <p:grpSpPr>
          <a:xfrm>
            <a:off x="7021717" y="3329299"/>
            <a:ext cx="5300667" cy="3370915"/>
            <a:chOff x="7021717" y="3329299"/>
            <a:chExt cx="5300667" cy="3370915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AC67B12-BA99-4E44-812A-FB7B589D7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18" t="34301" r="10184" b="42232"/>
            <a:stretch/>
          </p:blipFill>
          <p:spPr>
            <a:xfrm rot="16200000" flipH="1">
              <a:off x="7986593" y="2364423"/>
              <a:ext cx="3370915" cy="530066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EA9E09-CAB6-42F7-B389-B43301210337}"/>
                </a:ext>
              </a:extLst>
            </p:cNvPr>
            <p:cNvSpPr txBox="1"/>
            <p:nvPr/>
          </p:nvSpPr>
          <p:spPr>
            <a:xfrm>
              <a:off x="7534516" y="4334606"/>
              <a:ext cx="380203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1" i="1" dirty="0"/>
                <a:t> </a:t>
              </a:r>
              <a:r>
                <a:rPr lang="vi-VN" sz="24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 đặt lòng bàn tay lên ngực trái của mình rồi ấn nhẹ, em cảm nhận được từng nhịp đập.</a:t>
              </a:r>
              <a:endPara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6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6F1A29F3-8F40-4A8C-8C21-E478F330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33" y="2321871"/>
            <a:ext cx="3727289" cy="402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0E6B51E-5C89-4CCA-A135-88CCFA4CAB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7"/>
          <a:stretch/>
        </p:blipFill>
        <p:spPr>
          <a:xfrm>
            <a:off x="3983294" y="3753058"/>
            <a:ext cx="2958562" cy="27496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816F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F91F-E16B-464F-8457-8CAF5A4CF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73" y="919768"/>
            <a:ext cx="1106859" cy="1105973"/>
          </a:xfrm>
          <a:prstGeom prst="rect">
            <a:avLst/>
          </a:prstGeom>
        </p:spPr>
      </p:pic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DA901AE-B924-45ED-AE65-B1FD4CBBEC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7" y="4493989"/>
            <a:ext cx="4811130" cy="22046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B0A161-586F-437F-A6A6-36EDEA7E6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84" b="90000" l="10000" r="90000">
                        <a14:foregroundMark x1="44595" y1="8784" x2="44595" y2="8784"/>
                        <a14:foregroundMark x1="44865" y1="89865" x2="44865" y2="89865"/>
                        <a14:foregroundMark x1="60541" y1="89189" x2="60541" y2="89189"/>
                        <a14:foregroundMark x1="53784" y1="88919" x2="53784" y2="8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3099" y="523003"/>
            <a:ext cx="2176719" cy="21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0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Calendar&#10;&#10;Description automatically generated with low confidence">
            <a:extLst>
              <a:ext uri="{FF2B5EF4-FFF2-40B4-BE49-F238E27FC236}">
                <a16:creationId xmlns:a16="http://schemas.microsoft.com/office/drawing/2014/main" id="{105954CE-F25C-41CB-A9D7-EB5247FA8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2" r="29934"/>
          <a:stretch/>
        </p:blipFill>
        <p:spPr>
          <a:xfrm>
            <a:off x="260771" y="881582"/>
            <a:ext cx="1614697" cy="47625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136240" y="837288"/>
            <a:ext cx="777161" cy="21804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CCA57E-A849-4E84-9870-F636282851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3" t="20049" r="5775" b="66622"/>
          <a:stretch/>
        </p:blipFill>
        <p:spPr>
          <a:xfrm>
            <a:off x="4785524" y="1095899"/>
            <a:ext cx="6901982" cy="231899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5F9441-F5FD-4181-BB5E-2CB495D1BB20}"/>
              </a:ext>
            </a:extLst>
          </p:cNvPr>
          <p:cNvGrpSpPr/>
          <p:nvPr/>
        </p:nvGrpSpPr>
        <p:grpSpPr>
          <a:xfrm>
            <a:off x="7021717" y="3329299"/>
            <a:ext cx="5300667" cy="3370915"/>
            <a:chOff x="7021717" y="3329299"/>
            <a:chExt cx="5300667" cy="3370915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AC67B12-BA99-4E44-812A-FB7B589D7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18" t="34301" r="10184" b="42232"/>
            <a:stretch/>
          </p:blipFill>
          <p:spPr>
            <a:xfrm rot="16200000" flipH="1">
              <a:off x="7986593" y="2364423"/>
              <a:ext cx="3370915" cy="530066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EA9E09-CAB6-42F7-B389-B43301210337}"/>
                </a:ext>
              </a:extLst>
            </p:cNvPr>
            <p:cNvSpPr txBox="1"/>
            <p:nvPr/>
          </p:nvSpPr>
          <p:spPr>
            <a:xfrm>
              <a:off x="7780434" y="4376148"/>
              <a:ext cx="340320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Bộ phận của cơ quan tuần hoàn nằm ở vị trí lồng ngực trái là tim.</a:t>
              </a:r>
              <a:endParaRPr lang="en-US" sz="2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6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6F1A29F3-8F40-4A8C-8C21-E478F330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33" y="2321871"/>
            <a:ext cx="3727289" cy="402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0E6B51E-5C89-4CCA-A135-88CCFA4CAB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7"/>
          <a:stretch/>
        </p:blipFill>
        <p:spPr>
          <a:xfrm>
            <a:off x="3983294" y="3753058"/>
            <a:ext cx="2958562" cy="27496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816F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F91F-E16B-464F-8457-8CAF5A4CF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73" y="919768"/>
            <a:ext cx="1106859" cy="1105973"/>
          </a:xfrm>
          <a:prstGeom prst="rect">
            <a:avLst/>
          </a:prstGeom>
        </p:spPr>
      </p:pic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DA901AE-B924-45ED-AE65-B1FD4CBBEC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7" y="4493989"/>
            <a:ext cx="4811130" cy="22046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B0A161-586F-437F-A6A6-36EDEA7E6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84" b="90000" l="10000" r="90000">
                        <a14:foregroundMark x1="44595" y1="8784" x2="44595" y2="8784"/>
                        <a14:foregroundMark x1="44865" y1="89865" x2="44865" y2="89865"/>
                        <a14:foregroundMark x1="60541" y1="89189" x2="60541" y2="89189"/>
                        <a14:foregroundMark x1="53784" y1="88919" x2="53784" y2="8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3099" y="523003"/>
            <a:ext cx="2176719" cy="21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Calendar&#10;&#10;Description automatically generated with low confidence">
            <a:extLst>
              <a:ext uri="{FF2B5EF4-FFF2-40B4-BE49-F238E27FC236}">
                <a16:creationId xmlns:a16="http://schemas.microsoft.com/office/drawing/2014/main" id="{105954CE-F25C-41CB-A9D7-EB5247FA8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2" r="29934"/>
          <a:stretch/>
        </p:blipFill>
        <p:spPr>
          <a:xfrm>
            <a:off x="260771" y="881582"/>
            <a:ext cx="1614697" cy="47625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136240" y="837288"/>
            <a:ext cx="777161" cy="21804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CCA57E-A849-4E84-9870-F63628285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" b="2960"/>
          <a:stretch/>
        </p:blipFill>
        <p:spPr>
          <a:xfrm>
            <a:off x="4281032" y="1025646"/>
            <a:ext cx="7910966" cy="201457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1BE9904-30A3-4E89-A7C7-52BBB31CA2C7}"/>
              </a:ext>
            </a:extLst>
          </p:cNvPr>
          <p:cNvGrpSpPr/>
          <p:nvPr/>
        </p:nvGrpSpPr>
        <p:grpSpPr>
          <a:xfrm>
            <a:off x="7608154" y="3259206"/>
            <a:ext cx="4146337" cy="1177854"/>
            <a:chOff x="7628368" y="3397870"/>
            <a:chExt cx="4146337" cy="11778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13B8DC-A5FD-4477-8F7D-19865837F8CB}"/>
                </a:ext>
              </a:extLst>
            </p:cNvPr>
            <p:cNvGrpSpPr/>
            <p:nvPr/>
          </p:nvGrpSpPr>
          <p:grpSpPr>
            <a:xfrm>
              <a:off x="7628368" y="3397870"/>
              <a:ext cx="4146337" cy="1177854"/>
              <a:chOff x="8691260" y="3857240"/>
              <a:chExt cx="3616788" cy="243800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FF2EFBB-D7F3-48A7-BCB1-94A143FB861F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85CFBC26-1397-4830-91AE-785C44528706}"/>
                  </a:ext>
                </a:extLst>
              </p:cNvPr>
              <p:cNvSpPr/>
              <p:nvPr/>
            </p:nvSpPr>
            <p:spPr>
              <a:xfrm>
                <a:off x="8853900" y="4117493"/>
                <a:ext cx="3291508" cy="189209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EA9E09-CAB6-42F7-B389-B43301210337}"/>
                </a:ext>
              </a:extLst>
            </p:cNvPr>
            <p:cNvSpPr txBox="1"/>
            <p:nvPr/>
          </p:nvSpPr>
          <p:spPr>
            <a:xfrm>
              <a:off x="8055782" y="3565162"/>
              <a:ext cx="32915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1" i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Đặt ngón tay trỏ lên cổ tay của bạn và ấn nhẹ</a:t>
              </a:r>
              <a:r>
                <a:rPr lang="en-US" sz="2400" b="1" i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6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6F1A29F3-8F40-4A8C-8C21-E478F330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33" y="2321871"/>
            <a:ext cx="3727289" cy="402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0E6B51E-5C89-4CCA-A135-88CCFA4CAB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7"/>
          <a:stretch/>
        </p:blipFill>
        <p:spPr>
          <a:xfrm>
            <a:off x="4207500" y="3790862"/>
            <a:ext cx="2958562" cy="27496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816F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F91F-E16B-464F-8457-8CAF5A4CF2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956" y="927945"/>
            <a:ext cx="1106859" cy="1105973"/>
          </a:xfrm>
          <a:prstGeom prst="rect">
            <a:avLst/>
          </a:prstGeom>
        </p:spPr>
      </p:pic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DA901AE-B924-45ED-AE65-B1FD4CBBE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7" y="4493989"/>
            <a:ext cx="4811130" cy="220469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720AEF8-869F-46EA-A356-7DCDB1D001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15" y="3450348"/>
            <a:ext cx="3773431" cy="377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9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Calendar&#10;&#10;Description automatically generated with low confidence">
            <a:extLst>
              <a:ext uri="{FF2B5EF4-FFF2-40B4-BE49-F238E27FC236}">
                <a16:creationId xmlns:a16="http://schemas.microsoft.com/office/drawing/2014/main" id="{105954CE-F25C-41CB-A9D7-EB5247FA8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2" r="29934"/>
          <a:stretch/>
        </p:blipFill>
        <p:spPr>
          <a:xfrm>
            <a:off x="260771" y="881582"/>
            <a:ext cx="1614697" cy="47625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136240" y="837288"/>
            <a:ext cx="777161" cy="2180473"/>
          </a:xfrm>
          <a:prstGeom prst="rect">
            <a:avLst/>
          </a:prstGeom>
        </p:spPr>
      </p:pic>
      <p:pic>
        <p:nvPicPr>
          <p:cNvPr id="46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6F1A29F3-8F40-4A8C-8C21-E478F330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00" y="2657811"/>
            <a:ext cx="4290536" cy="463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F91F-E16B-464F-8457-8CAF5A4CF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37" y="403335"/>
            <a:ext cx="1106859" cy="110597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20CF8D-76C7-4B0A-8523-999EDE24D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295" y="934224"/>
            <a:ext cx="2646459" cy="2646459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89E3DC9-D3AF-4108-9411-76A7A9244881}"/>
              </a:ext>
            </a:extLst>
          </p:cNvPr>
          <p:cNvGrpSpPr/>
          <p:nvPr/>
        </p:nvGrpSpPr>
        <p:grpSpPr>
          <a:xfrm>
            <a:off x="3039274" y="1764654"/>
            <a:ext cx="1699059" cy="1166711"/>
            <a:chOff x="4461861" y="1475041"/>
            <a:chExt cx="3413917" cy="198608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D914BF1-BFB7-4442-AF97-8173DEDE66BE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2D18C2B4-F3FA-4EAD-B9DA-22D7C4B90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2940E8E-E0F9-4484-9DA8-76635956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4FB24D-C3DC-4AB9-996E-E97F6DF9D0CC}"/>
              </a:ext>
            </a:extLst>
          </p:cNvPr>
          <p:cNvGrpSpPr/>
          <p:nvPr/>
        </p:nvGrpSpPr>
        <p:grpSpPr>
          <a:xfrm flipH="1">
            <a:off x="3692311" y="1627235"/>
            <a:ext cx="4962483" cy="5042259"/>
            <a:chOff x="3675735" y="1739063"/>
            <a:chExt cx="4962483" cy="50422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3D3E31-B4F7-426F-A183-94FA56964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8" t="25980" r="41993" b="47105"/>
            <a:stretch/>
          </p:blipFill>
          <p:spPr>
            <a:xfrm>
              <a:off x="3675735" y="1739063"/>
              <a:ext cx="4962483" cy="504225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2F99E0-4BA9-4320-B1F2-82414F2A3526}"/>
                </a:ext>
              </a:extLst>
            </p:cNvPr>
            <p:cNvSpPr/>
            <p:nvPr/>
          </p:nvSpPr>
          <p:spPr>
            <a:xfrm>
              <a:off x="5524061" y="2604364"/>
              <a:ext cx="1143877" cy="274055"/>
            </a:xfrm>
            <a:prstGeom prst="rect">
              <a:avLst/>
            </a:prstGeom>
            <a:solidFill>
              <a:srgbClr val="FCF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430C08D-F8CC-45C6-9355-243F237C6546}"/>
                </a:ext>
              </a:extLst>
            </p:cNvPr>
            <p:cNvSpPr/>
            <p:nvPr/>
          </p:nvSpPr>
          <p:spPr>
            <a:xfrm>
              <a:off x="6552595" y="2530289"/>
              <a:ext cx="776254" cy="274055"/>
            </a:xfrm>
            <a:prstGeom prst="rect">
              <a:avLst/>
            </a:prstGeom>
            <a:solidFill>
              <a:srgbClr val="FCF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982BE23-E835-4DB1-BD6D-581F8AC731A6}"/>
                </a:ext>
              </a:extLst>
            </p:cNvPr>
            <p:cNvSpPr/>
            <p:nvPr/>
          </p:nvSpPr>
          <p:spPr>
            <a:xfrm>
              <a:off x="6675130" y="2494951"/>
              <a:ext cx="776254" cy="274055"/>
            </a:xfrm>
            <a:prstGeom prst="rect">
              <a:avLst/>
            </a:prstGeom>
            <a:solidFill>
              <a:srgbClr val="FCF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FA9C6B6-0362-41B3-AB26-05883517E9E1}"/>
                </a:ext>
              </a:extLst>
            </p:cNvPr>
            <p:cNvSpPr/>
            <p:nvPr/>
          </p:nvSpPr>
          <p:spPr>
            <a:xfrm>
              <a:off x="6878513" y="2627543"/>
              <a:ext cx="776254" cy="274055"/>
            </a:xfrm>
            <a:prstGeom prst="rect">
              <a:avLst/>
            </a:prstGeom>
            <a:solidFill>
              <a:srgbClr val="FCF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F82643E-8529-4FFE-9EBD-595BD4B648A6}"/>
                </a:ext>
              </a:extLst>
            </p:cNvPr>
            <p:cNvSpPr/>
            <p:nvPr/>
          </p:nvSpPr>
          <p:spPr>
            <a:xfrm>
              <a:off x="6953344" y="2696466"/>
              <a:ext cx="776254" cy="274055"/>
            </a:xfrm>
            <a:prstGeom prst="rect">
              <a:avLst/>
            </a:prstGeom>
            <a:solidFill>
              <a:srgbClr val="FCF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FDBBBC9-AAF3-486B-A565-AD70FEAFC633}"/>
              </a:ext>
            </a:extLst>
          </p:cNvPr>
          <p:cNvSpPr txBox="1"/>
          <p:nvPr/>
        </p:nvSpPr>
        <p:spPr>
          <a:xfrm>
            <a:off x="4614393" y="3693433"/>
            <a:ext cx="31317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Ngoài cổ tay, em thấy mạch máu còn có ở những vị trí nào trên cơ thể?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0B0F768-3C41-4038-944C-BB23EC4A76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94" y="1047561"/>
            <a:ext cx="2767890" cy="2767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78F75-9F64-479D-BD00-5D690F9429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390" y="188506"/>
            <a:ext cx="42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Calendar&#10;&#10;Description automatically generated with low confidence">
            <a:extLst>
              <a:ext uri="{FF2B5EF4-FFF2-40B4-BE49-F238E27FC236}">
                <a16:creationId xmlns:a16="http://schemas.microsoft.com/office/drawing/2014/main" id="{105954CE-F25C-41CB-A9D7-EB5247FA8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2" r="29934"/>
          <a:stretch/>
        </p:blipFill>
        <p:spPr>
          <a:xfrm>
            <a:off x="260771" y="881582"/>
            <a:ext cx="1614697" cy="47625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136240" y="837288"/>
            <a:ext cx="777161" cy="2180473"/>
          </a:xfrm>
          <a:prstGeom prst="rect">
            <a:avLst/>
          </a:prstGeom>
        </p:spPr>
      </p:pic>
      <p:pic>
        <p:nvPicPr>
          <p:cNvPr id="45" name="Picture 4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F91F-E16B-464F-8457-8CAF5A4CF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77" y="188506"/>
            <a:ext cx="1106859" cy="11059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E1F79E-5CF9-4E81-9BE6-BC13AD244F4B}"/>
              </a:ext>
            </a:extLst>
          </p:cNvPr>
          <p:cNvGrpSpPr/>
          <p:nvPr/>
        </p:nvGrpSpPr>
        <p:grpSpPr>
          <a:xfrm>
            <a:off x="4095204" y="1155065"/>
            <a:ext cx="4965984" cy="3796755"/>
            <a:chOff x="3260662" y="2628205"/>
            <a:chExt cx="4965984" cy="37967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A20B0A-EFA0-4100-B2E9-B63F93431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86" r="66999" b="35397"/>
            <a:stretch/>
          </p:blipFill>
          <p:spPr>
            <a:xfrm>
              <a:off x="3260662" y="2628205"/>
              <a:ext cx="4965984" cy="379675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DBBBC9-AAF3-486B-A565-AD70FEAFC633}"/>
                </a:ext>
              </a:extLst>
            </p:cNvPr>
            <p:cNvSpPr txBox="1"/>
            <p:nvPr/>
          </p:nvSpPr>
          <p:spPr>
            <a:xfrm>
              <a:off x="4632269" y="3521915"/>
              <a:ext cx="313178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i="1"/>
                <a:t>Mạch máu còn có ở tất cả vị trí trên cơ thể chúng ta.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C20CF8D-76C7-4B0A-8523-999EDE24D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295" y="934224"/>
            <a:ext cx="2646459" cy="2646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78F75-9F64-479D-BD00-5D690F9429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390" y="188506"/>
            <a:ext cx="4290536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9482DBE-3891-41B6-93D5-A5480CE2A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" y="2038418"/>
            <a:ext cx="5641622" cy="56416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097D1F1-86B1-48FE-B7CA-4A91FAE2F3B1}"/>
              </a:ext>
            </a:extLst>
          </p:cNvPr>
          <p:cNvGrpSpPr/>
          <p:nvPr/>
        </p:nvGrpSpPr>
        <p:grpSpPr>
          <a:xfrm>
            <a:off x="3104575" y="1773914"/>
            <a:ext cx="1699059" cy="1166711"/>
            <a:chOff x="4461861" y="1475041"/>
            <a:chExt cx="3413917" cy="198608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14001CE-61B0-4B50-A4EE-2B9F06BDFF2A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F4D52D26-DDA0-4957-8FA1-4E88ECCD7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05D149-9D53-4F05-856E-D7EE1DDF1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18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Calendar&#10;&#10;Description automatically generated with low confidence">
            <a:extLst>
              <a:ext uri="{FF2B5EF4-FFF2-40B4-BE49-F238E27FC236}">
                <a16:creationId xmlns:a16="http://schemas.microsoft.com/office/drawing/2014/main" id="{105954CE-F25C-41CB-A9D7-EB5247FA8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2" r="29934"/>
          <a:stretch/>
        </p:blipFill>
        <p:spPr>
          <a:xfrm>
            <a:off x="260771" y="881582"/>
            <a:ext cx="1614697" cy="47625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136240" y="837288"/>
            <a:ext cx="777161" cy="2180473"/>
          </a:xfrm>
          <a:prstGeom prst="rect">
            <a:avLst/>
          </a:prstGeom>
        </p:spPr>
      </p:pic>
      <p:pic>
        <p:nvPicPr>
          <p:cNvPr id="46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6F1A29F3-8F40-4A8C-8C21-E478F330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00" y="2657811"/>
            <a:ext cx="4290536" cy="463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F91F-E16B-464F-8457-8CAF5A4CF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090" y="381237"/>
            <a:ext cx="1106859" cy="110597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20CF8D-76C7-4B0A-8523-999EDE24D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295" y="934224"/>
            <a:ext cx="2646459" cy="264645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376414A-7538-4AA6-9C2A-BA107237679B}"/>
              </a:ext>
            </a:extLst>
          </p:cNvPr>
          <p:cNvGrpSpPr/>
          <p:nvPr/>
        </p:nvGrpSpPr>
        <p:grpSpPr>
          <a:xfrm>
            <a:off x="3039274" y="1764654"/>
            <a:ext cx="1699059" cy="1166711"/>
            <a:chOff x="4461861" y="1475041"/>
            <a:chExt cx="3413917" cy="198608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5FC82B6-7419-43A7-A9AF-1DD6E6964653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BA7FB65-6699-473B-A641-1EB811122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930AA2B-2664-41B3-869F-6F888A25E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4FB24D-C3DC-4AB9-996E-E97F6DF9D0CC}"/>
              </a:ext>
            </a:extLst>
          </p:cNvPr>
          <p:cNvGrpSpPr/>
          <p:nvPr/>
        </p:nvGrpSpPr>
        <p:grpSpPr>
          <a:xfrm flipH="1">
            <a:off x="3692311" y="1627235"/>
            <a:ext cx="4962483" cy="5042259"/>
            <a:chOff x="3675735" y="1739063"/>
            <a:chExt cx="4962483" cy="50422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3D3E31-B4F7-426F-A183-94FA56964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8" t="25980" r="41993" b="47105"/>
            <a:stretch/>
          </p:blipFill>
          <p:spPr>
            <a:xfrm>
              <a:off x="3675735" y="1739063"/>
              <a:ext cx="4962483" cy="504225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2F99E0-4BA9-4320-B1F2-82414F2A3526}"/>
                </a:ext>
              </a:extLst>
            </p:cNvPr>
            <p:cNvSpPr/>
            <p:nvPr/>
          </p:nvSpPr>
          <p:spPr>
            <a:xfrm>
              <a:off x="5524061" y="2604364"/>
              <a:ext cx="1143877" cy="274055"/>
            </a:xfrm>
            <a:prstGeom prst="rect">
              <a:avLst/>
            </a:prstGeom>
            <a:solidFill>
              <a:srgbClr val="FCF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430C08D-F8CC-45C6-9355-243F237C6546}"/>
                </a:ext>
              </a:extLst>
            </p:cNvPr>
            <p:cNvSpPr/>
            <p:nvPr/>
          </p:nvSpPr>
          <p:spPr>
            <a:xfrm>
              <a:off x="6552595" y="2530289"/>
              <a:ext cx="776254" cy="274055"/>
            </a:xfrm>
            <a:prstGeom prst="rect">
              <a:avLst/>
            </a:prstGeom>
            <a:solidFill>
              <a:srgbClr val="FCF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982BE23-E835-4DB1-BD6D-581F8AC731A6}"/>
                </a:ext>
              </a:extLst>
            </p:cNvPr>
            <p:cNvSpPr/>
            <p:nvPr/>
          </p:nvSpPr>
          <p:spPr>
            <a:xfrm>
              <a:off x="6675130" y="2494951"/>
              <a:ext cx="776254" cy="274055"/>
            </a:xfrm>
            <a:prstGeom prst="rect">
              <a:avLst/>
            </a:prstGeom>
            <a:solidFill>
              <a:srgbClr val="FCF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FA9C6B6-0362-41B3-AB26-05883517E9E1}"/>
                </a:ext>
              </a:extLst>
            </p:cNvPr>
            <p:cNvSpPr/>
            <p:nvPr/>
          </p:nvSpPr>
          <p:spPr>
            <a:xfrm>
              <a:off x="6878513" y="2627543"/>
              <a:ext cx="776254" cy="274055"/>
            </a:xfrm>
            <a:prstGeom prst="rect">
              <a:avLst/>
            </a:prstGeom>
            <a:solidFill>
              <a:srgbClr val="FCF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F82643E-8529-4FFE-9EBD-595BD4B648A6}"/>
                </a:ext>
              </a:extLst>
            </p:cNvPr>
            <p:cNvSpPr/>
            <p:nvPr/>
          </p:nvSpPr>
          <p:spPr>
            <a:xfrm>
              <a:off x="6953344" y="2696466"/>
              <a:ext cx="776254" cy="274055"/>
            </a:xfrm>
            <a:prstGeom prst="rect">
              <a:avLst/>
            </a:prstGeom>
            <a:solidFill>
              <a:srgbClr val="FCF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FDBBBC9-AAF3-486B-A565-AD70FEAFC633}"/>
              </a:ext>
            </a:extLst>
          </p:cNvPr>
          <p:cNvSpPr txBox="1"/>
          <p:nvPr/>
        </p:nvSpPr>
        <p:spPr>
          <a:xfrm>
            <a:off x="4600931" y="3953092"/>
            <a:ext cx="3438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/>
              <a:t>Qua hai hoạt động thực hành, em rút ra được điều gì?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B45B087-218A-4886-A26C-1006698F85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30" y="1067420"/>
            <a:ext cx="2767890" cy="2767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78F75-9F64-479D-BD00-5D690F9429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390" y="188506"/>
            <a:ext cx="42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Calendar&#10;&#10;Description automatically generated with low confidence">
            <a:extLst>
              <a:ext uri="{FF2B5EF4-FFF2-40B4-BE49-F238E27FC236}">
                <a16:creationId xmlns:a16="http://schemas.microsoft.com/office/drawing/2014/main" id="{105954CE-F25C-41CB-A9D7-EB5247FA8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2" r="29934"/>
          <a:stretch/>
        </p:blipFill>
        <p:spPr>
          <a:xfrm>
            <a:off x="260771" y="881582"/>
            <a:ext cx="1614697" cy="47625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188984" y="-10776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136240" y="837288"/>
            <a:ext cx="777161" cy="2180473"/>
          </a:xfrm>
          <a:prstGeom prst="rect">
            <a:avLst/>
          </a:prstGeom>
        </p:spPr>
      </p:pic>
      <p:pic>
        <p:nvPicPr>
          <p:cNvPr id="45" name="Picture 4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F91F-E16B-464F-8457-8CAF5A4CF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61" y="1100325"/>
            <a:ext cx="1106859" cy="11059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AABF8F-F1EC-4888-82E8-85078B806DC1}"/>
              </a:ext>
            </a:extLst>
          </p:cNvPr>
          <p:cNvGrpSpPr/>
          <p:nvPr/>
        </p:nvGrpSpPr>
        <p:grpSpPr>
          <a:xfrm>
            <a:off x="3393010" y="-273856"/>
            <a:ext cx="8476359" cy="6353874"/>
            <a:chOff x="3454870" y="155191"/>
            <a:chExt cx="8476359" cy="63538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2B62AC-17F3-4AC5-9655-0CE37A638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70" y="155191"/>
              <a:ext cx="8476359" cy="63538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E0878C8-F275-41C8-811B-0A4D80B77899}"/>
                </a:ext>
              </a:extLst>
            </p:cNvPr>
            <p:cNvSpPr txBox="1"/>
            <p:nvPr/>
          </p:nvSpPr>
          <p:spPr>
            <a:xfrm>
              <a:off x="5237748" y="3118101"/>
              <a:ext cx="579021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/>
                <a:t>Tim nằm ở vùng giữa ngực, hơi nghiêng về bên trái. </a:t>
              </a:r>
            </a:p>
            <a:p>
              <a:pPr algn="ctr"/>
              <a:r>
                <a:rPr lang="en-US" sz="3600" b="1" i="1"/>
                <a:t>Các mạch máu nằm ở khắp các cơ quan trong cơ thể.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64B829-B4A0-4D22-828B-825258EC4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" y="2038418"/>
            <a:ext cx="5641622" cy="5641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49C8B2-8AA7-438D-A3FE-E435BB57C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444" y="4313479"/>
            <a:ext cx="1834240" cy="236295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ED83AA71-3F97-47AD-ADAE-0A04405F49F2}"/>
              </a:ext>
            </a:extLst>
          </p:cNvPr>
          <p:cNvGrpSpPr/>
          <p:nvPr/>
        </p:nvGrpSpPr>
        <p:grpSpPr>
          <a:xfrm>
            <a:off x="5962463" y="-98616"/>
            <a:ext cx="2867377" cy="812800"/>
            <a:chOff x="5007836" y="507047"/>
            <a:chExt cx="1501614" cy="308638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09BC061-114D-4777-9232-2458A80842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348E808-BBC7-4E8A-824A-12CF95F5BD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81C0744-B031-4FE9-A0AC-ED67D1D251AA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40EA166-DB12-49FE-BA76-0D117FD599B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29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162046" y="829003"/>
            <a:ext cx="2158973" cy="4815079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2589240" y="1139496"/>
            <a:ext cx="1933614" cy="1216102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174F729-EC39-4410-9D84-1F9CB851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295" y="934224"/>
            <a:ext cx="2646459" cy="2646459"/>
          </a:xfrm>
          <a:prstGeom prst="rect">
            <a:avLst/>
          </a:prstGeom>
        </p:spPr>
      </p:pic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4690108" y="1025151"/>
            <a:ext cx="723171" cy="20289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34" name="Picture 10" descr="Kitchen cabinet Vectors &amp; Illustrations for Free Download | Freepik">
            <a:extLst>
              <a:ext uri="{FF2B5EF4-FFF2-40B4-BE49-F238E27FC236}">
                <a16:creationId xmlns:a16="http://schemas.microsoft.com/office/drawing/2014/main" id="{F72125DC-5D40-4DFC-9D58-841282CDB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650" y1="23115" x2="18650" y2="23115"/>
                        <a14:foregroundMark x1="19200" y1="23115" x2="77850" y2="25229"/>
                        <a14:foregroundMark x1="78550" y1="24736" x2="83750" y2="23679"/>
                        <a14:foregroundMark x1="82850" y1="25793" x2="84700" y2="75687"/>
                        <a14:foregroundMark x1="16250" y1="27907" x2="17350" y2="75053"/>
                        <a14:foregroundMark x1="16950" y1="66596" x2="16900" y2="76744"/>
                        <a14:foregroundMark x1="16500" y1="75617" x2="16300" y2="76321"/>
                        <a14:foregroundMark x1="16100" y1="76885" x2="16100" y2="76885"/>
                        <a14:foregroundMark x1="16150" y1="77590" x2="16150" y2="77590"/>
                        <a14:foregroundMark x1="15750" y1="77590" x2="15750" y2="77590"/>
                        <a14:foregroundMark x1="83350" y1="74630" x2="83600" y2="78013"/>
                        <a14:foregroundMark x1="84100" y1="74348" x2="84250" y2="77801"/>
                        <a14:foregroundMark x1="84500" y1="26709" x2="84500" y2="77097"/>
                        <a14:foregroundMark x1="84800" y1="75053" x2="84800" y2="7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5797" r="12528" b="18041"/>
          <a:stretch/>
        </p:blipFill>
        <p:spPr bwMode="auto">
          <a:xfrm>
            <a:off x="9036971" y="4570428"/>
            <a:ext cx="2979211" cy="18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F5E28118-B0EB-4AEB-A93D-9A59AA31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47" y="3289539"/>
            <a:ext cx="3660724" cy="39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C1026D-22A1-4731-A735-217F27AB6B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72" y="23074"/>
            <a:ext cx="9082216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B8175C-0889-47E9-87CC-D88185C7FB3D}"/>
              </a:ext>
            </a:extLst>
          </p:cNvPr>
          <p:cNvSpPr txBox="1"/>
          <p:nvPr/>
        </p:nvSpPr>
        <p:spPr>
          <a:xfrm>
            <a:off x="4085714" y="2407562"/>
            <a:ext cx="5779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3: </a:t>
            </a:r>
            <a:endParaRPr lang="en-US" sz="4000" b="1" dirty="0">
              <a:solidFill>
                <a:srgbClr val="0070C0"/>
              </a:solidFill>
              <a:latin typeface="UVN Banh Mi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 hành vẽ, xé, dán </a:t>
            </a:r>
            <a:endParaRPr lang="en-US" sz="4000" b="1" dirty="0">
              <a:solidFill>
                <a:srgbClr val="FF0000"/>
              </a:solidFill>
              <a:latin typeface="UVN Banh Mi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 đồ cơ quan tuần hoàn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C89F3C-8EF7-46FE-B78A-0C708631BF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96603" l="9994" r="89942">
                        <a14:foregroundMark x1="40168" y1="73959" x2="38292" y2="92560"/>
                        <a14:foregroundMark x1="38292" y1="92560" x2="38292" y2="92560"/>
                        <a14:foregroundMark x1="37549" y1="72422" x2="34347" y2="84958"/>
                        <a14:foregroundMark x1="55175" y1="70562" x2="48060" y2="91832"/>
                        <a14:foregroundMark x1="48060" y1="91832" x2="41721" y2="85968"/>
                        <a14:foregroundMark x1="41721" y1="85968" x2="45472" y2="79620"/>
                        <a14:foregroundMark x1="45472" y1="79620" x2="49450" y2="79216"/>
                        <a14:foregroundMark x1="56792" y1="73190" x2="56792" y2="87586"/>
                        <a14:foregroundMark x1="58021" y1="72705" x2="57600" y2="84230"/>
                        <a14:foregroundMark x1="57600" y1="84230" x2="53816" y2="96159"/>
                        <a14:foregroundMark x1="53816" y1="96159" x2="40912" y2="94743"/>
                        <a14:foregroundMark x1="36320" y1="95512" x2="59023" y2="95512"/>
                        <a14:foregroundMark x1="58765" y1="90861" x2="59153" y2="95350"/>
                        <a14:foregroundMark x1="60996" y1="94420" x2="52943" y2="96603"/>
                        <a14:foregroundMark x1="36934" y1="95956" x2="47316" y2="95956"/>
                        <a14:foregroundMark x1="47316" y1="95956" x2="60252" y2="95188"/>
                        <a14:backgroundMark x1="36190" y1="12576" x2="28590" y2="18358"/>
                        <a14:backgroundMark x1="28590" y1="18358" x2="21022" y2="33158"/>
                        <a14:backgroundMark x1="21022" y1="33158" x2="23060" y2="63243"/>
                        <a14:backgroundMark x1="64101" y1="17226" x2="73221" y2="30328"/>
                        <a14:backgroundMark x1="73221" y1="30328" x2="79722" y2="47675"/>
                        <a14:backgroundMark x1="79722" y1="47675" x2="79722" y2="48848"/>
                        <a14:backgroundMark x1="59153" y1="62313" x2="59153" y2="62313"/>
                        <a14:backgroundMark x1="65847" y1="59846" x2="65847" y2="62475"/>
                        <a14:backgroundMark x1="61125" y1="60938" x2="60737" y2="65103"/>
                        <a14:backgroundMark x1="75744" y1="59361" x2="76132" y2="61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829" y="162564"/>
            <a:ext cx="2897648" cy="2318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AE71EF-2B00-4A9D-81C3-62AE32EE3DD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991" b="95221" l="71812" r="96868">
                        <a14:foregroundMark x1="90593" y1="58003" x2="91105" y2="58933"/>
                        <a14:foregroundMark x1="92965" y1="60146" x2="93504" y2="58286"/>
                        <a14:foregroundMark x1="94744" y1="61843" x2="96496" y2="6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80" t="52212"/>
          <a:stretch/>
        </p:blipFill>
        <p:spPr>
          <a:xfrm>
            <a:off x="4018297" y="4462963"/>
            <a:ext cx="2204985" cy="224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E7BFA6-939D-436D-8B20-3569150924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56" t="43396" r="14479" b="33711"/>
          <a:stretch/>
        </p:blipFill>
        <p:spPr>
          <a:xfrm>
            <a:off x="6408487" y="1495260"/>
            <a:ext cx="5443267" cy="35635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7AECC1-3343-4789-9C6E-A79F3F36C555}"/>
              </a:ext>
            </a:extLst>
          </p:cNvPr>
          <p:cNvGrpSpPr/>
          <p:nvPr/>
        </p:nvGrpSpPr>
        <p:grpSpPr>
          <a:xfrm>
            <a:off x="-219303" y="622629"/>
            <a:ext cx="6879772" cy="4971577"/>
            <a:chOff x="-219303" y="622629"/>
            <a:chExt cx="6879772" cy="4971577"/>
          </a:xfrm>
        </p:grpSpPr>
        <p:pic>
          <p:nvPicPr>
            <p:cNvPr id="36" name="Picture 3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C89C49C-B48B-44BB-A800-AF7BEBA9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8" t="36771" r="24050" b="32488"/>
            <a:stretch/>
          </p:blipFill>
          <p:spPr>
            <a:xfrm>
              <a:off x="-219303" y="622629"/>
              <a:ext cx="6879772" cy="497157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7E8307-F5F5-410D-9BBA-4BB0F8129F25}"/>
                </a:ext>
              </a:extLst>
            </p:cNvPr>
            <p:cNvSpPr txBox="1"/>
            <p:nvPr/>
          </p:nvSpPr>
          <p:spPr>
            <a:xfrm>
              <a:off x="1396416" y="2516960"/>
              <a:ext cx="42837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Cùng</a:t>
              </a:r>
              <a:r>
                <a:rPr lang="en-US" sz="3600" b="1" dirty="0"/>
                <a:t> </a:t>
              </a:r>
              <a:r>
                <a:rPr lang="en-US" sz="3600" b="1" dirty="0" err="1"/>
                <a:t>bạn</a:t>
              </a:r>
              <a:r>
                <a:rPr lang="en-US" sz="3600" b="1" dirty="0"/>
                <a:t> </a:t>
              </a:r>
              <a:r>
                <a:rPr lang="en-US" sz="3600" b="1" dirty="0" err="1"/>
                <a:t>vẽ</a:t>
              </a:r>
              <a:r>
                <a:rPr lang="en-US" sz="3600" b="1" dirty="0"/>
                <a:t>, </a:t>
              </a:r>
              <a:r>
                <a:rPr lang="en-US" sz="3600" b="1" dirty="0" err="1"/>
                <a:t>xé</a:t>
              </a:r>
              <a:r>
                <a:rPr lang="en-US" sz="3600" b="1" dirty="0"/>
                <a:t> </a:t>
              </a:r>
              <a:r>
                <a:rPr lang="en-US" sz="3600" b="1" dirty="0" err="1"/>
                <a:t>dán</a:t>
              </a:r>
              <a:r>
                <a:rPr lang="en-US" sz="3600" b="1" dirty="0"/>
                <a:t> </a:t>
              </a:r>
              <a:r>
                <a:rPr lang="en-US" sz="3600" b="1" dirty="0" err="1"/>
                <a:t>sơ</a:t>
              </a:r>
              <a:r>
                <a:rPr lang="en-US" sz="3600" b="1" dirty="0"/>
                <a:t> </a:t>
              </a:r>
              <a:r>
                <a:rPr lang="en-US" sz="3600" b="1" dirty="0" err="1"/>
                <a:t>đồ</a:t>
              </a:r>
              <a:r>
                <a:rPr lang="en-US" sz="3600" b="1" dirty="0"/>
                <a:t> </a:t>
              </a:r>
              <a:r>
                <a:rPr lang="en-US" sz="3600" b="1" dirty="0" err="1"/>
                <a:t>cơ</a:t>
              </a:r>
              <a:r>
                <a:rPr lang="en-US" sz="3600" b="1" dirty="0"/>
                <a:t> </a:t>
              </a:r>
              <a:r>
                <a:rPr lang="en-US" sz="3600" b="1" dirty="0" err="1"/>
                <a:t>quan</a:t>
              </a:r>
              <a:r>
                <a:rPr lang="en-US" sz="3600" b="1" dirty="0"/>
                <a:t> </a:t>
              </a:r>
            </a:p>
            <a:p>
              <a:pPr algn="ctr"/>
              <a:r>
                <a:rPr lang="en-US" sz="3600" b="1" dirty="0" err="1"/>
                <a:t>tuần</a:t>
              </a:r>
              <a:r>
                <a:rPr lang="en-US" sz="3600" b="1" dirty="0"/>
                <a:t> </a:t>
              </a:r>
              <a:r>
                <a:rPr lang="en-US" sz="3600" b="1" dirty="0" err="1"/>
                <a:t>hoàn</a:t>
              </a:r>
              <a:r>
                <a:rPr lang="en-US" sz="3600" b="1" dirty="0"/>
                <a:t> </a:t>
              </a:r>
              <a:r>
                <a:rPr lang="en-US" sz="3600" b="1" dirty="0" err="1"/>
                <a:t>và</a:t>
              </a:r>
              <a:r>
                <a:rPr lang="en-US" sz="3600" b="1" dirty="0"/>
                <a:t> chia </a:t>
              </a:r>
              <a:r>
                <a:rPr lang="en-US" sz="3600" b="1" dirty="0" err="1"/>
                <a:t>sẻ</a:t>
              </a:r>
              <a:endParaRPr lang="en-US" sz="3600" b="1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DE973A5-1FBE-4271-BA50-DD6B90689C37}"/>
              </a:ext>
            </a:extLst>
          </p:cNvPr>
          <p:cNvSpPr txBox="1"/>
          <p:nvPr/>
        </p:nvSpPr>
        <p:spPr>
          <a:xfrm>
            <a:off x="1794912" y="5646253"/>
            <a:ext cx="86021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>
                <a:solidFill>
                  <a:schemeClr val="bg1"/>
                </a:solidFill>
              </a:rPr>
              <a:t>Học sinh mỗi đội vẽ hình người lên giấy và xé trái tim dán lên hình người đã vẽ</a:t>
            </a:r>
          </a:p>
        </p:txBody>
      </p:sp>
    </p:spTree>
    <p:extLst>
      <p:ext uri="{BB962C8B-B14F-4D97-AF65-F5344CB8AC3E}">
        <p14:creationId xmlns:p14="http://schemas.microsoft.com/office/powerpoint/2010/main" val="822578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D7AC603-3916-4BE6-83D8-E2B506060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79" y="1938453"/>
            <a:ext cx="1230131" cy="13285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DFE952E-49DC-481E-94B5-8C4A311C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2444" y="-99020"/>
            <a:ext cx="6893939" cy="727272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96FCA7-9BE4-462C-BFC7-2B7263D6CEB2}"/>
              </a:ext>
            </a:extLst>
          </p:cNvPr>
          <p:cNvGrpSpPr/>
          <p:nvPr/>
        </p:nvGrpSpPr>
        <p:grpSpPr>
          <a:xfrm>
            <a:off x="-441434" y="4889216"/>
            <a:ext cx="13316607" cy="3014563"/>
            <a:chOff x="-441434" y="4889216"/>
            <a:chExt cx="13316607" cy="3014563"/>
          </a:xfrm>
          <a:solidFill>
            <a:srgbClr val="99CC33"/>
          </a:solidFill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A7F519-592E-42F2-A3E2-3ACBB2D47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97" b="2881"/>
            <a:stretch/>
          </p:blipFill>
          <p:spPr>
            <a:xfrm rot="20946345">
              <a:off x="-321541" y="5221391"/>
              <a:ext cx="4073175" cy="727991"/>
            </a:xfrm>
            <a:prstGeom prst="rect">
              <a:avLst/>
            </a:prstGeom>
            <a:grp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1B1187-F951-4323-BB6A-646683CA1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45" b="-18005"/>
            <a:stretch/>
          </p:blipFill>
          <p:spPr>
            <a:xfrm rot="342156">
              <a:off x="8426452" y="5032751"/>
              <a:ext cx="2505370" cy="884552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295899-96E7-4AFB-AB27-BBAA94E5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79" y="4889216"/>
              <a:ext cx="5065986" cy="749583"/>
            </a:xfrm>
            <a:prstGeom prst="rect">
              <a:avLst/>
            </a:prstGeom>
            <a:grpFill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3FBFCD-255A-4BA3-A697-26B3CBEF2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3" t="30817" r="19597" b="2881"/>
            <a:stretch/>
          </p:blipFill>
          <p:spPr>
            <a:xfrm rot="884990">
              <a:off x="10290280" y="5547635"/>
              <a:ext cx="2162150" cy="496995"/>
            </a:xfrm>
            <a:prstGeom prst="rect">
              <a:avLst/>
            </a:prstGeom>
            <a:grpFill/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1027DF-2405-4B7D-9589-A45903FA4B17}"/>
                </a:ext>
              </a:extLst>
            </p:cNvPr>
            <p:cNvSpPr/>
            <p:nvPr/>
          </p:nvSpPr>
          <p:spPr>
            <a:xfrm>
              <a:off x="-441434" y="5517931"/>
              <a:ext cx="13316607" cy="2385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90FE779-AA86-4099-B5F4-4D2763BC9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35" y="756992"/>
            <a:ext cx="1941003" cy="2096282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6CC17568-9782-4039-BE61-0070DC972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11" y="689985"/>
            <a:ext cx="1230131" cy="1328541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86C22EFA-9D55-4A44-A99B-5372CF669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92" y="1441061"/>
            <a:ext cx="1941003" cy="2096282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6A6E3755-7ADF-4ABF-A526-6A7F29545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84" y="-1085860"/>
            <a:ext cx="1941003" cy="2096282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F33EBB52-4F01-43F5-B81D-96EB8AC31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69" y="-480841"/>
            <a:ext cx="1941003" cy="2096282"/>
          </a:xfrm>
          <a:prstGeom prst="rect">
            <a:avLst/>
          </a:prstGeom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06925F85-BCD6-4F8F-9276-A31BB8D4F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83" y="-1219746"/>
            <a:ext cx="1941003" cy="2096282"/>
          </a:xfrm>
          <a:prstGeom prst="rect">
            <a:avLst/>
          </a:prstGeom>
        </p:spPr>
      </p:pic>
      <p:pic>
        <p:nvPicPr>
          <p:cNvPr id="34" name="Picture 3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3115F98-0DDA-40E7-B60C-7EE5396838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8"/>
          <a:stretch/>
        </p:blipFill>
        <p:spPr>
          <a:xfrm>
            <a:off x="-232156" y="3086954"/>
            <a:ext cx="2673471" cy="3945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F451E-BCAF-4328-9EF6-BF1BCF772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631" y="1341555"/>
            <a:ext cx="5418733" cy="5716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C58A39-7BA9-420A-B06B-0E979C4D2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245" y="3894367"/>
            <a:ext cx="2996668" cy="3161320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9ED4E7E-F266-4F12-8DEC-1396474A9C9B}"/>
              </a:ext>
            </a:extLst>
          </p:cNvPr>
          <p:cNvSpPr/>
          <p:nvPr/>
        </p:nvSpPr>
        <p:spPr>
          <a:xfrm>
            <a:off x="2618693" y="818245"/>
            <a:ext cx="6634716" cy="5567681"/>
          </a:xfrm>
          <a:custGeom>
            <a:avLst/>
            <a:gdLst>
              <a:gd name="connsiteX0" fmla="*/ 0 w 6634716"/>
              <a:gd name="connsiteY0" fmla="*/ 927965 h 5567681"/>
              <a:gd name="connsiteX1" fmla="*/ 927965 w 6634716"/>
              <a:gd name="connsiteY1" fmla="*/ 0 h 5567681"/>
              <a:gd name="connsiteX2" fmla="*/ 5706751 w 6634716"/>
              <a:gd name="connsiteY2" fmla="*/ 0 h 5567681"/>
              <a:gd name="connsiteX3" fmla="*/ 6634716 w 6634716"/>
              <a:gd name="connsiteY3" fmla="*/ 927965 h 5567681"/>
              <a:gd name="connsiteX4" fmla="*/ 6634716 w 6634716"/>
              <a:gd name="connsiteY4" fmla="*/ 4639716 h 5567681"/>
              <a:gd name="connsiteX5" fmla="*/ 5706751 w 6634716"/>
              <a:gd name="connsiteY5" fmla="*/ 5567681 h 5567681"/>
              <a:gd name="connsiteX6" fmla="*/ 927965 w 6634716"/>
              <a:gd name="connsiteY6" fmla="*/ 5567681 h 5567681"/>
              <a:gd name="connsiteX7" fmla="*/ 0 w 6634716"/>
              <a:gd name="connsiteY7" fmla="*/ 4639716 h 5567681"/>
              <a:gd name="connsiteX8" fmla="*/ 0 w 6634716"/>
              <a:gd name="connsiteY8" fmla="*/ 927965 h 55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4716" h="5567681" fill="none" extrusionOk="0">
                <a:moveTo>
                  <a:pt x="0" y="927965"/>
                </a:moveTo>
                <a:cubicBezTo>
                  <a:pt x="-49754" y="425337"/>
                  <a:pt x="432987" y="-4946"/>
                  <a:pt x="927965" y="0"/>
                </a:cubicBezTo>
                <a:cubicBezTo>
                  <a:pt x="3114565" y="-1478"/>
                  <a:pt x="3831933" y="142551"/>
                  <a:pt x="5706751" y="0"/>
                </a:cubicBezTo>
                <a:cubicBezTo>
                  <a:pt x="6259691" y="38417"/>
                  <a:pt x="6642371" y="419630"/>
                  <a:pt x="6634716" y="927965"/>
                </a:cubicBezTo>
                <a:cubicBezTo>
                  <a:pt x="6502561" y="1692249"/>
                  <a:pt x="6642706" y="3972730"/>
                  <a:pt x="6634716" y="4639716"/>
                </a:cubicBezTo>
                <a:cubicBezTo>
                  <a:pt x="6648657" y="5221769"/>
                  <a:pt x="6210060" y="5518609"/>
                  <a:pt x="5706751" y="5567681"/>
                </a:cubicBezTo>
                <a:cubicBezTo>
                  <a:pt x="4483803" y="5496670"/>
                  <a:pt x="3163519" y="5577084"/>
                  <a:pt x="927965" y="5567681"/>
                </a:cubicBezTo>
                <a:cubicBezTo>
                  <a:pt x="448732" y="5512286"/>
                  <a:pt x="-39487" y="5085338"/>
                  <a:pt x="0" y="4639716"/>
                </a:cubicBezTo>
                <a:cubicBezTo>
                  <a:pt x="156397" y="3041313"/>
                  <a:pt x="-144901" y="1711649"/>
                  <a:pt x="0" y="927965"/>
                </a:cubicBezTo>
                <a:close/>
              </a:path>
              <a:path w="6634716" h="5567681" stroke="0" extrusionOk="0">
                <a:moveTo>
                  <a:pt x="0" y="927965"/>
                </a:moveTo>
                <a:cubicBezTo>
                  <a:pt x="15659" y="433506"/>
                  <a:pt x="502560" y="-20598"/>
                  <a:pt x="927965" y="0"/>
                </a:cubicBezTo>
                <a:cubicBezTo>
                  <a:pt x="2381714" y="125070"/>
                  <a:pt x="4475526" y="-120515"/>
                  <a:pt x="5706751" y="0"/>
                </a:cubicBezTo>
                <a:cubicBezTo>
                  <a:pt x="6194938" y="74649"/>
                  <a:pt x="6679339" y="501673"/>
                  <a:pt x="6634716" y="927965"/>
                </a:cubicBezTo>
                <a:cubicBezTo>
                  <a:pt x="6548278" y="1734113"/>
                  <a:pt x="6590236" y="3635156"/>
                  <a:pt x="6634716" y="4639716"/>
                </a:cubicBezTo>
                <a:cubicBezTo>
                  <a:pt x="6643488" y="5154921"/>
                  <a:pt x="6175969" y="5651682"/>
                  <a:pt x="5706751" y="5567681"/>
                </a:cubicBezTo>
                <a:cubicBezTo>
                  <a:pt x="5035027" y="5414617"/>
                  <a:pt x="1757402" y="5512155"/>
                  <a:pt x="927965" y="5567681"/>
                </a:cubicBezTo>
                <a:cubicBezTo>
                  <a:pt x="390113" y="5576641"/>
                  <a:pt x="7868" y="5229606"/>
                  <a:pt x="0" y="4639716"/>
                </a:cubicBezTo>
                <a:cubicBezTo>
                  <a:pt x="-91422" y="3471184"/>
                  <a:pt x="-77704" y="2268023"/>
                  <a:pt x="0" y="9279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B1D8D"/>
            </a:solidFill>
            <a:extLst>
              <a:ext uri="{C807C97D-BFC1-408E-A445-0C87EB9F89A2}">
                <ask:lineSketchStyleProps xmlns:ask="http://schemas.microsoft.com/office/drawing/2018/sketchyshapes" sd="8443714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74B35D-B400-46FC-9627-B8F910AE42C6}"/>
              </a:ext>
            </a:extLst>
          </p:cNvPr>
          <p:cNvSpPr txBox="1"/>
          <p:nvPr/>
        </p:nvSpPr>
        <p:spPr>
          <a:xfrm>
            <a:off x="3092480" y="1080539"/>
            <a:ext cx="6157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Thứ … ngày … tháng … năm …</a:t>
            </a:r>
          </a:p>
        </p:txBody>
      </p:sp>
      <p:pic>
        <p:nvPicPr>
          <p:cNvPr id="22" name="Picture 21" descr="A picture containing text, gear, metalware&#10;&#10;Description automatically generated">
            <a:extLst>
              <a:ext uri="{FF2B5EF4-FFF2-40B4-BE49-F238E27FC236}">
                <a16:creationId xmlns:a16="http://schemas.microsoft.com/office/drawing/2014/main" id="{471057D9-B6C5-47B4-82D9-2D9244DD20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138" y="1288359"/>
            <a:ext cx="1430485" cy="1411089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91191079-46F3-4E4D-AC87-1D6EB4A3972F}"/>
              </a:ext>
            </a:extLst>
          </p:cNvPr>
          <p:cNvGrpSpPr/>
          <p:nvPr/>
        </p:nvGrpSpPr>
        <p:grpSpPr>
          <a:xfrm>
            <a:off x="3298498" y="1857471"/>
            <a:ext cx="5318657" cy="1239002"/>
            <a:chOff x="6201903" y="1735381"/>
            <a:chExt cx="5318657" cy="1239002"/>
          </a:xfrm>
        </p:grpSpPr>
        <p:pic>
          <p:nvPicPr>
            <p:cNvPr id="53" name="Picture 52" descr="Shape, arrow&#10;&#10;Description automatically generated">
              <a:extLst>
                <a:ext uri="{FF2B5EF4-FFF2-40B4-BE49-F238E27FC236}">
                  <a16:creationId xmlns:a16="http://schemas.microsoft.com/office/drawing/2014/main" id="{6A69D1E8-122D-4DC0-8A1F-B4F05FB59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71" b="46246"/>
            <a:stretch/>
          </p:blipFill>
          <p:spPr>
            <a:xfrm>
              <a:off x="6201903" y="1735381"/>
              <a:ext cx="5318657" cy="123900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05CD89-CF85-4031-8F6E-1E6C684156E4}"/>
                </a:ext>
              </a:extLst>
            </p:cNvPr>
            <p:cNvSpPr txBox="1"/>
            <p:nvPr/>
          </p:nvSpPr>
          <p:spPr>
            <a:xfrm>
              <a:off x="7195115" y="1853709"/>
              <a:ext cx="3536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solidFill>
                      <a:srgbClr val="00B0F0"/>
                    </a:solidFill>
                  </a:ln>
                  <a:solidFill>
                    <a:srgbClr val="FF8AAE"/>
                  </a:solidFill>
                  <a:effectLst/>
                  <a:uLnTx/>
                  <a:uFillTx/>
                  <a:latin typeface="#9Slide07 IcielLa Chic Pro Shad" panose="02000506090000020004" pitchFamily="2" charset="0"/>
                  <a:ea typeface="+mn-ea"/>
                  <a:cs typeface="+mn-cs"/>
                </a:rPr>
                <a:t>Tự nhiên và Xã hội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0BDCC42-3038-4F7B-9D5D-026CB816C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" y="147701"/>
            <a:ext cx="3067999" cy="1645214"/>
          </a:xfrm>
          <a:prstGeom prst="rect">
            <a:avLst/>
          </a:prstGeom>
        </p:spPr>
      </p:pic>
      <p:pic>
        <p:nvPicPr>
          <p:cNvPr id="58" name="Picture 5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3D74EE0-E4D5-45DD-9C67-FCC33092EE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12" y="5243153"/>
            <a:ext cx="4265085" cy="1874768"/>
          </a:xfrm>
          <a:prstGeom prst="rect">
            <a:avLst/>
          </a:prstGeom>
        </p:spPr>
      </p:pic>
      <p:pic>
        <p:nvPicPr>
          <p:cNvPr id="37" name="Picture 3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F9B445-3C96-40C3-BF84-0E0F2959D9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1" t="-2124" r="48881" b="2124"/>
          <a:stretch/>
        </p:blipFill>
        <p:spPr>
          <a:xfrm>
            <a:off x="7753440" y="2739226"/>
            <a:ext cx="3302245" cy="435857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BB34CDF-A64C-4631-A157-E3C0985FE3AE}"/>
              </a:ext>
            </a:extLst>
          </p:cNvPr>
          <p:cNvSpPr txBox="1"/>
          <p:nvPr/>
        </p:nvSpPr>
        <p:spPr>
          <a:xfrm>
            <a:off x="4711882" y="2950137"/>
            <a:ext cx="2716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A556EC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Bài 21 - tiết 1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603FAC1-E32A-41B4-9323-18A87EB9EC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7" b="91119" l="10000" r="90000">
                        <a14:foregroundMark x1="72000" y1="34458" x2="73222" y2="38899"/>
                        <a14:foregroundMark x1="69222" y1="58259" x2="70222" y2="64654"/>
                        <a14:foregroundMark x1="69222" y1="70337" x2="69222" y2="70337"/>
                        <a14:foregroundMark x1="44889" y1="90764" x2="44889" y2="90764"/>
                        <a14:foregroundMark x1="36889" y1="91119" x2="36889" y2="91119"/>
                        <a14:foregroundMark x1="40556" y1="90586" x2="40556" y2="90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50" y="5198185"/>
            <a:ext cx="2786806" cy="174330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63EDD06-C7F8-4DF2-BE92-D4B50C0E3D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30" y="3037343"/>
            <a:ext cx="2171056" cy="2190813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C7652204-4C80-4C45-9CA4-A19963EA808A}"/>
              </a:ext>
            </a:extLst>
          </p:cNvPr>
          <p:cNvGrpSpPr/>
          <p:nvPr/>
        </p:nvGrpSpPr>
        <p:grpSpPr>
          <a:xfrm>
            <a:off x="4172349" y="3599635"/>
            <a:ext cx="3906755" cy="1763399"/>
            <a:chOff x="4172349" y="3599635"/>
            <a:chExt cx="3906755" cy="176339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651458F-0091-4834-9FB5-5E17C248022E}"/>
                </a:ext>
              </a:extLst>
            </p:cNvPr>
            <p:cNvSpPr txBox="1"/>
            <p:nvPr/>
          </p:nvSpPr>
          <p:spPr>
            <a:xfrm>
              <a:off x="4212150" y="3608708"/>
              <a:ext cx="38669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solidFill>
                      <a:srgbClr val="CB1D8D"/>
                    </a:solidFill>
                  </a:ln>
                  <a:solidFill>
                    <a:srgbClr val="CB1D8D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Cơ quan tuần</a:t>
              </a:r>
              <a:r>
                <a:rPr kumimoji="0" lang="en-US" sz="5400" b="0" i="0" u="none" strike="noStrike" kern="1200" cap="none" spc="0" normalizeH="0" noProof="0">
                  <a:ln>
                    <a:solidFill>
                      <a:srgbClr val="CB1D8D"/>
                    </a:solidFill>
                  </a:ln>
                  <a:solidFill>
                    <a:srgbClr val="CB1D8D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hoàn</a:t>
              </a:r>
              <a:endParaRPr kumimoji="0" lang="en-US" sz="5400" b="0" i="0" u="none" strike="noStrike" kern="1200" cap="none" spc="0" normalizeH="0" baseline="0" noProof="0">
                <a:ln>
                  <a:solidFill>
                    <a:srgbClr val="CB1D8D"/>
                  </a:solidFill>
                </a:ln>
                <a:solidFill>
                  <a:srgbClr val="CB1D8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4DD67F2-F748-4C66-97EE-6A89F3A7E067}"/>
                </a:ext>
              </a:extLst>
            </p:cNvPr>
            <p:cNvSpPr txBox="1"/>
            <p:nvPr/>
          </p:nvSpPr>
          <p:spPr>
            <a:xfrm>
              <a:off x="4172349" y="3599635"/>
              <a:ext cx="38669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srgbClr val="F793C5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Cơ quan tuần</a:t>
              </a:r>
              <a:r>
                <a:rPr kumimoji="0" lang="en-US" sz="5400" b="0" i="0" u="none" strike="noStrike" kern="1200" cap="none" spc="0" normalizeH="0" noProof="0">
                  <a:ln>
                    <a:solidFill>
                      <a:prstClr val="black"/>
                    </a:solidFill>
                  </a:ln>
                  <a:solidFill>
                    <a:srgbClr val="F793C5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hoàn</a:t>
              </a:r>
              <a:endParaRPr kumimoji="0" lang="en-US" sz="54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F793C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96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7B8EC0-B4EB-403B-9567-6F91B084875C}"/>
              </a:ext>
            </a:extLst>
          </p:cNvPr>
          <p:cNvGrpSpPr/>
          <p:nvPr/>
        </p:nvGrpSpPr>
        <p:grpSpPr>
          <a:xfrm>
            <a:off x="6680529" y="110351"/>
            <a:ext cx="1964435" cy="1780449"/>
            <a:chOff x="8227314" y="5084585"/>
            <a:chExt cx="3343364" cy="208940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00E9B94-D7CB-4147-A43F-CC36B68D1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32" t="58763" r="3187" b="20490"/>
            <a:stretch/>
          </p:blipFill>
          <p:spPr>
            <a:xfrm>
              <a:off x="8227314" y="5084585"/>
              <a:ext cx="3343364" cy="208940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5D12200-43CF-4114-8FB3-381F9EB35417}"/>
                </a:ext>
              </a:extLst>
            </p:cNvPr>
            <p:cNvSpPr txBox="1"/>
            <p:nvPr/>
          </p:nvSpPr>
          <p:spPr>
            <a:xfrm>
              <a:off x="8792900" y="5577374"/>
              <a:ext cx="2212189" cy="758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u="sng">
                  <a:ln>
                    <a:solidFill>
                      <a:sysClr val="windowText" lastClr="000000"/>
                    </a:solidFill>
                  </a:ln>
                  <a:latin typeface="SVN-Shintia Script" panose="02000804000000020003" pitchFamily="2" charset="0"/>
                </a:rPr>
                <a:t>Mẫu: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3B2434-B376-468A-9BBB-D29D4F57DDD8}"/>
              </a:ext>
            </a:extLst>
          </p:cNvPr>
          <p:cNvGrpSpPr/>
          <p:nvPr/>
        </p:nvGrpSpPr>
        <p:grpSpPr>
          <a:xfrm>
            <a:off x="54419" y="462055"/>
            <a:ext cx="6958427" cy="6175681"/>
            <a:chOff x="54419" y="462055"/>
            <a:chExt cx="6958427" cy="617568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AD21CBA-8FE3-4E87-B16C-B7B016AF19A1}"/>
                </a:ext>
              </a:extLst>
            </p:cNvPr>
            <p:cNvGrpSpPr/>
            <p:nvPr/>
          </p:nvGrpSpPr>
          <p:grpSpPr>
            <a:xfrm>
              <a:off x="54419" y="4374751"/>
              <a:ext cx="6958427" cy="2262985"/>
              <a:chOff x="556575" y="3425622"/>
              <a:chExt cx="12231774" cy="311168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AABB275-E4D9-481A-8924-B6389ACA96EA}"/>
                  </a:ext>
                </a:extLst>
              </p:cNvPr>
              <p:cNvGrpSpPr/>
              <p:nvPr/>
            </p:nvGrpSpPr>
            <p:grpSpPr>
              <a:xfrm>
                <a:off x="556575" y="3425622"/>
                <a:ext cx="8030835" cy="3109059"/>
                <a:chOff x="2232975" y="198578"/>
                <a:chExt cx="8030835" cy="3109059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239651D-8D39-4EF5-99C6-A817AE1895E2}"/>
                    </a:ext>
                  </a:extLst>
                </p:cNvPr>
                <p:cNvSpPr/>
                <p:nvPr/>
              </p:nvSpPr>
              <p:spPr>
                <a:xfrm>
                  <a:off x="2232975" y="198578"/>
                  <a:ext cx="3829896" cy="310679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FF4EF4F-1606-4CDC-BDD4-6793A8327BF1}"/>
                    </a:ext>
                  </a:extLst>
                </p:cNvPr>
                <p:cNvSpPr/>
                <p:nvPr/>
              </p:nvSpPr>
              <p:spPr>
                <a:xfrm>
                  <a:off x="6062872" y="200842"/>
                  <a:ext cx="4200938" cy="310679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E0359ED-9BCD-4D57-9966-257ACDE72F7D}"/>
                  </a:ext>
                </a:extLst>
              </p:cNvPr>
              <p:cNvSpPr/>
              <p:nvPr/>
            </p:nvSpPr>
            <p:spPr>
              <a:xfrm>
                <a:off x="8587411" y="3430507"/>
                <a:ext cx="4200938" cy="310679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6513A62-4C64-4BB3-A659-D685047FBD16}"/>
                </a:ext>
              </a:extLst>
            </p:cNvPr>
            <p:cNvGrpSpPr/>
            <p:nvPr/>
          </p:nvGrpSpPr>
          <p:grpSpPr>
            <a:xfrm>
              <a:off x="595577" y="462055"/>
              <a:ext cx="5711124" cy="3914002"/>
              <a:chOff x="2232974" y="198578"/>
              <a:chExt cx="8677822" cy="3109059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C75F39B-FDFA-49DD-823E-8EC6B2CECB69}"/>
                  </a:ext>
                </a:extLst>
              </p:cNvPr>
              <p:cNvSpPr/>
              <p:nvPr/>
            </p:nvSpPr>
            <p:spPr>
              <a:xfrm>
                <a:off x="2232974" y="198578"/>
                <a:ext cx="4347935" cy="310679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FED3FAF-98E5-48A0-BAA7-5DA151E3A088}"/>
                  </a:ext>
                </a:extLst>
              </p:cNvPr>
              <p:cNvSpPr/>
              <p:nvPr/>
            </p:nvSpPr>
            <p:spPr>
              <a:xfrm>
                <a:off x="6562861" y="200842"/>
                <a:ext cx="4347935" cy="310679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94A555-5CF8-4E55-BB2D-36E470F622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620" y="547897"/>
            <a:ext cx="2482007" cy="3698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CD34B-AAD7-4C2A-9051-80E710AE50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2261" y="1557572"/>
            <a:ext cx="3309775" cy="516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03400-9609-4F60-BA06-5B0D492A94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223" y="553734"/>
            <a:ext cx="2517376" cy="368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516011-8184-4D00-9646-0A7FFC32C2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775" y="4456372"/>
            <a:ext cx="1796686" cy="2090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2D7CD-D615-438F-BAEC-D51053590D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76821" y="4486458"/>
            <a:ext cx="1903385" cy="2060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8F346-DE27-49CD-8579-55CC365C3B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74048" y="4456372"/>
            <a:ext cx="2087759" cy="2107484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87C89B0-2D3B-481E-866D-7B15351E572F}"/>
              </a:ext>
            </a:extLst>
          </p:cNvPr>
          <p:cNvSpPr/>
          <p:nvPr/>
        </p:nvSpPr>
        <p:spPr>
          <a:xfrm>
            <a:off x="6818584" y="3505200"/>
            <a:ext cx="1095330" cy="55517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97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31D79E-AAB1-46FB-89DB-9D5255E7A4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" b="106"/>
          <a:stretch/>
        </p:blipFill>
        <p:spPr>
          <a:xfrm>
            <a:off x="6599216" y="1023774"/>
            <a:ext cx="5376526" cy="38300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670FDCE-65C0-4CCF-9767-A5323F977A20}"/>
              </a:ext>
            </a:extLst>
          </p:cNvPr>
          <p:cNvGrpSpPr/>
          <p:nvPr/>
        </p:nvGrpSpPr>
        <p:grpSpPr>
          <a:xfrm>
            <a:off x="7914970" y="5156448"/>
            <a:ext cx="3995589" cy="1210831"/>
            <a:chOff x="4012686" y="2601792"/>
            <a:chExt cx="3995589" cy="121083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000FBD-8F37-480A-8409-9015868CCB81}"/>
                </a:ext>
              </a:extLst>
            </p:cNvPr>
            <p:cNvSpPr txBox="1"/>
            <p:nvPr/>
          </p:nvSpPr>
          <p:spPr>
            <a:xfrm>
              <a:off x="4029301" y="2601792"/>
              <a:ext cx="397897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Thực hành</a:t>
              </a:r>
              <a:endParaRPr kumimoji="0" lang="en-US" sz="7200" b="0" i="0" u="none" strike="noStrike" kern="1200" cap="none" spc="0" normalizeH="0" baseline="0" noProof="0">
                <a:ln w="361950">
                  <a:solidFill>
                    <a:prstClr val="white"/>
                  </a:solidFill>
                </a:ln>
                <a:gradFill flip="none" rotWithShape="1">
                  <a:gsLst>
                    <a:gs pos="60000">
                      <a:srgbClr val="00B0F0"/>
                    </a:gs>
                    <a:gs pos="28000">
                      <a:srgbClr val="FFC000"/>
                    </a:gs>
                    <a:gs pos="11000">
                      <a:srgbClr val="FF0000"/>
                    </a:gs>
                    <a:gs pos="75000">
                      <a:srgbClr val="00B050"/>
                    </a:gs>
                    <a:gs pos="44000">
                      <a:srgbClr val="FFFF00"/>
                    </a:gs>
                    <a:gs pos="91000">
                      <a:srgbClr val="7030A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F5BB4D3-BD04-4E03-AE37-BFA17157530E}"/>
                </a:ext>
              </a:extLst>
            </p:cNvPr>
            <p:cNvSpPr txBox="1"/>
            <p:nvPr/>
          </p:nvSpPr>
          <p:spPr>
            <a:xfrm>
              <a:off x="4012686" y="2612294"/>
              <a:ext cx="397897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Thực hành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CA43CB5-4DEB-4C35-A1A0-C943B04092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" y="2659478"/>
            <a:ext cx="7547291" cy="53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30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22942" y="-23529"/>
            <a:ext cx="12214941" cy="5698275"/>
            <a:chOff x="0" y="-54193"/>
            <a:chExt cx="12214941" cy="56982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0" y="-54193"/>
              <a:ext cx="12214941" cy="3858750"/>
              <a:chOff x="0" y="-68492"/>
              <a:chExt cx="12214941" cy="4876901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22942" y="-68492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31D79E-AAB1-46FB-89DB-9D5255E7A4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" b="56"/>
          <a:stretch/>
        </p:blipFill>
        <p:spPr>
          <a:xfrm>
            <a:off x="6433424" y="1276265"/>
            <a:ext cx="5376526" cy="38555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86B02D8-4D64-4BB3-8982-712FFD51EAE5}"/>
              </a:ext>
            </a:extLst>
          </p:cNvPr>
          <p:cNvGrpSpPr/>
          <p:nvPr/>
        </p:nvGrpSpPr>
        <p:grpSpPr>
          <a:xfrm>
            <a:off x="5450338" y="5232176"/>
            <a:ext cx="6628297" cy="800498"/>
            <a:chOff x="7026460" y="2579491"/>
            <a:chExt cx="4129874" cy="904451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6438EC-ECD0-4812-8FCC-94A264CE6EA3}"/>
                </a:ext>
              </a:extLst>
            </p:cNvPr>
            <p:cNvSpPr txBox="1"/>
            <p:nvPr/>
          </p:nvSpPr>
          <p:spPr>
            <a:xfrm>
              <a:off x="7026460" y="2579491"/>
              <a:ext cx="4129874" cy="904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n w="127000">
                    <a:solidFill>
                      <a:schemeClr val="bg1"/>
                    </a:solidFill>
                  </a:ln>
                  <a:solidFill>
                    <a:srgbClr val="CB1D8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Clementine" panose="020F0502020204030203" pitchFamily="34" charset="0"/>
                </a:rPr>
                <a:t>Trình bày trước lớp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1FEDB61-D56F-4458-91F5-42CA83B4C4EF}"/>
                </a:ext>
              </a:extLst>
            </p:cNvPr>
            <p:cNvSpPr txBox="1"/>
            <p:nvPr/>
          </p:nvSpPr>
          <p:spPr>
            <a:xfrm>
              <a:off x="7026460" y="2579491"/>
              <a:ext cx="4129874" cy="904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latin typeface="#9Slide05 SVNClementine" panose="020F0502020204030203" pitchFamily="34" charset="0"/>
                </a:rPr>
                <a:t>Trình bày trước lớp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ACD9159-456A-4AB0-B02D-1ADC8821BE29}"/>
              </a:ext>
            </a:extLst>
          </p:cNvPr>
          <p:cNvGrpSpPr/>
          <p:nvPr/>
        </p:nvGrpSpPr>
        <p:grpSpPr>
          <a:xfrm>
            <a:off x="-129533" y="927945"/>
            <a:ext cx="2398363" cy="2451087"/>
            <a:chOff x="5224478" y="1897021"/>
            <a:chExt cx="2398363" cy="245108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F7FF0D-6DE9-400D-B316-5272A721A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0" b="47251"/>
            <a:stretch/>
          </p:blipFill>
          <p:spPr>
            <a:xfrm flipH="1">
              <a:off x="5224478" y="1897021"/>
              <a:ext cx="2398363" cy="245108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7EDF79A-277F-4F36-9C71-1758D771E6C2}"/>
                </a:ext>
              </a:extLst>
            </p:cNvPr>
            <p:cNvSpPr txBox="1"/>
            <p:nvPr/>
          </p:nvSpPr>
          <p:spPr>
            <a:xfrm>
              <a:off x="5473078" y="2207383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Trình bày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49C8B7D-A6A6-46A3-8A65-0B3E1490DF84}"/>
              </a:ext>
            </a:extLst>
          </p:cNvPr>
          <p:cNvGrpSpPr/>
          <p:nvPr/>
        </p:nvGrpSpPr>
        <p:grpSpPr>
          <a:xfrm>
            <a:off x="3280139" y="927945"/>
            <a:ext cx="2477404" cy="2521061"/>
            <a:chOff x="9754484" y="2021510"/>
            <a:chExt cx="2477404" cy="252106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67F9F83-32B4-43C0-91CB-241D00A07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98" t="48731" r="39333" b="-1644"/>
            <a:stretch/>
          </p:blipFill>
          <p:spPr>
            <a:xfrm rot="15741976">
              <a:off x="9732655" y="2043339"/>
              <a:ext cx="2521061" cy="247740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AF30CCC-C1E5-45B3-A729-F71089EAA28C}"/>
                </a:ext>
              </a:extLst>
            </p:cNvPr>
            <p:cNvSpPr txBox="1"/>
            <p:nvPr/>
          </p:nvSpPr>
          <p:spPr>
            <a:xfrm>
              <a:off x="10136912" y="2535565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Nhận xét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FF322EA-B595-4D9B-8738-BDD214290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1" y="3148273"/>
            <a:ext cx="4763165" cy="36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62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162046" y="829003"/>
            <a:ext cx="2158973" cy="4815079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2589240" y="1139496"/>
            <a:ext cx="1933614" cy="1216102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174F729-EC39-4410-9D84-1F9CB851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295" y="934224"/>
            <a:ext cx="2646459" cy="2646459"/>
          </a:xfrm>
          <a:prstGeom prst="rect">
            <a:avLst/>
          </a:prstGeom>
        </p:spPr>
      </p:pic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4690108" y="1025151"/>
            <a:ext cx="723171" cy="20289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34" name="Picture 10" descr="Kitchen cabinet Vectors &amp; Illustrations for Free Download | Freepik">
            <a:extLst>
              <a:ext uri="{FF2B5EF4-FFF2-40B4-BE49-F238E27FC236}">
                <a16:creationId xmlns:a16="http://schemas.microsoft.com/office/drawing/2014/main" id="{F72125DC-5D40-4DFC-9D58-841282CDB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650" y1="23115" x2="18650" y2="23115"/>
                        <a14:foregroundMark x1="19200" y1="23115" x2="77850" y2="25229"/>
                        <a14:foregroundMark x1="78550" y1="24736" x2="83750" y2="23679"/>
                        <a14:foregroundMark x1="82850" y1="25793" x2="84700" y2="75687"/>
                        <a14:foregroundMark x1="16250" y1="27907" x2="17350" y2="75053"/>
                        <a14:foregroundMark x1="16950" y1="66596" x2="16900" y2="76744"/>
                        <a14:foregroundMark x1="16500" y1="75617" x2="16300" y2="76321"/>
                        <a14:foregroundMark x1="16100" y1="76885" x2="16100" y2="76885"/>
                        <a14:foregroundMark x1="16150" y1="77590" x2="16150" y2="77590"/>
                        <a14:foregroundMark x1="15750" y1="77590" x2="15750" y2="77590"/>
                        <a14:foregroundMark x1="83350" y1="74630" x2="83600" y2="78013"/>
                        <a14:foregroundMark x1="84100" y1="74348" x2="84250" y2="77801"/>
                        <a14:foregroundMark x1="84500" y1="26709" x2="84500" y2="77097"/>
                        <a14:foregroundMark x1="84800" y1="75053" x2="84800" y2="7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5797" r="12528" b="18041"/>
          <a:stretch/>
        </p:blipFill>
        <p:spPr bwMode="auto">
          <a:xfrm>
            <a:off x="9036971" y="4570428"/>
            <a:ext cx="2979211" cy="18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F5E28118-B0EB-4AEB-A93D-9A59AA31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1" y="2950034"/>
            <a:ext cx="3949423" cy="42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A8796A8-125E-499B-8F1A-4D4DD30C9FF5}"/>
              </a:ext>
            </a:extLst>
          </p:cNvPr>
          <p:cNvGrpSpPr/>
          <p:nvPr/>
        </p:nvGrpSpPr>
        <p:grpSpPr>
          <a:xfrm>
            <a:off x="1520025" y="-61709"/>
            <a:ext cx="8706609" cy="6090705"/>
            <a:chOff x="1520025" y="-61709"/>
            <a:chExt cx="8706609" cy="60907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FB0BDF-6616-490F-BC5E-933E4CF62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025" y="-61709"/>
              <a:ext cx="8706609" cy="60907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B8175C-0889-47E9-87CC-D88185C7FB3D}"/>
                </a:ext>
              </a:extLst>
            </p:cNvPr>
            <p:cNvSpPr txBox="1"/>
            <p:nvPr/>
          </p:nvSpPr>
          <p:spPr>
            <a:xfrm>
              <a:off x="3192676" y="2527536"/>
              <a:ext cx="617687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070C0"/>
                  </a:solidFill>
                  <a:latin typeface="UVN Banh Mi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HOẠT ĐỘNG TIẾP NỐI </a:t>
              </a:r>
            </a:p>
            <a:p>
              <a:pPr algn="ctr"/>
              <a:r>
                <a:rPr lang="en-US" sz="5400" dirty="0">
                  <a:solidFill>
                    <a:srgbClr val="0070C0"/>
                  </a:solidFill>
                  <a:latin typeface="UVN Banh Mi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SAU BÀI HỌC</a:t>
              </a:r>
              <a:endParaRPr lang="vi-VN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7BB67EA-E1AA-4937-8B5F-5865B30A19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84" y="3929132"/>
            <a:ext cx="5330049" cy="2928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645DA4-7C93-4518-A74F-97E8CAF2EF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80" y="4789383"/>
            <a:ext cx="783196" cy="1109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44BFB5-0B03-42BF-8C8C-2B6E1258B7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43" y="4479812"/>
            <a:ext cx="1222230" cy="241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9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" y="426446"/>
            <a:ext cx="8308857" cy="4589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07" y="896733"/>
            <a:ext cx="6780033" cy="72320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10B99C0-AF37-47E5-B25F-23F72C2F0BE1}"/>
              </a:ext>
            </a:extLst>
          </p:cNvPr>
          <p:cNvSpPr txBox="1"/>
          <p:nvPr/>
        </p:nvSpPr>
        <p:spPr>
          <a:xfrm>
            <a:off x="1114581" y="1259100"/>
            <a:ext cx="7641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Học sinh về nhà vẽ một </a:t>
            </a:r>
          </a:p>
          <a:p>
            <a:pPr algn="ctr"/>
            <a:r>
              <a:rPr lang="en-US" sz="4800" b="1">
                <a:solidFill>
                  <a:schemeClr val="bg1"/>
                </a:solidFill>
              </a:rPr>
              <a:t>bức tranh về cơ thể người trên sơ đồ và các mạch máu.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" y="3438427"/>
            <a:ext cx="9972231" cy="3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9D236-C279-4317-8503-7933E9030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F92281-1D85-4C66-B297-1B5C27C4DDB2}"/>
              </a:ext>
            </a:extLst>
          </p:cNvPr>
          <p:cNvGrpSpPr/>
          <p:nvPr/>
        </p:nvGrpSpPr>
        <p:grpSpPr>
          <a:xfrm>
            <a:off x="1279342" y="458833"/>
            <a:ext cx="5019744" cy="3442191"/>
            <a:chOff x="3559380" y="2586423"/>
            <a:chExt cx="5019744" cy="344219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794DE0-7768-4F65-B516-4FC7798C7D6D}"/>
                </a:ext>
              </a:extLst>
            </p:cNvPr>
            <p:cNvSpPr txBox="1"/>
            <p:nvPr/>
          </p:nvSpPr>
          <p:spPr>
            <a:xfrm>
              <a:off x="3559380" y="2612294"/>
              <a:ext cx="5011308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HẸN GẶP LẠI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9693C0-4F8C-409F-871B-C230E7DEDB3D}"/>
                </a:ext>
              </a:extLst>
            </p:cNvPr>
            <p:cNvSpPr txBox="1"/>
            <p:nvPr/>
          </p:nvSpPr>
          <p:spPr>
            <a:xfrm>
              <a:off x="3567816" y="2586423"/>
              <a:ext cx="5011308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và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4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1EAEE5-7A3D-46BB-A577-97ED62B8847E}"/>
              </a:ext>
            </a:extLst>
          </p:cNvPr>
          <p:cNvGrpSpPr/>
          <p:nvPr/>
        </p:nvGrpSpPr>
        <p:grpSpPr>
          <a:xfrm>
            <a:off x="1544812" y="-244931"/>
            <a:ext cx="9395331" cy="2426891"/>
            <a:chOff x="1561141" y="-359229"/>
            <a:chExt cx="9395331" cy="2426891"/>
          </a:xfrm>
        </p:grpSpPr>
        <p:pic>
          <p:nvPicPr>
            <p:cNvPr id="7" name="Picture 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2504193-93FE-470F-B453-67B749286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97" b="38908"/>
            <a:stretch/>
          </p:blipFill>
          <p:spPr>
            <a:xfrm>
              <a:off x="1561141" y="-359229"/>
              <a:ext cx="9395331" cy="242689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6E1BC0-430B-4B93-9CBB-BB6F2F4A18D5}"/>
                </a:ext>
              </a:extLst>
            </p:cNvPr>
            <p:cNvSpPr txBox="1"/>
            <p:nvPr/>
          </p:nvSpPr>
          <p:spPr>
            <a:xfrm>
              <a:off x="2466255" y="210411"/>
              <a:ext cx="78799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 w="34925"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YÊU CẦU CẦN ĐẠT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492B39-2207-405C-80F5-054ACE491E27}"/>
              </a:ext>
            </a:extLst>
          </p:cNvPr>
          <p:cNvGrpSpPr/>
          <p:nvPr/>
        </p:nvGrpSpPr>
        <p:grpSpPr>
          <a:xfrm>
            <a:off x="323343" y="1453310"/>
            <a:ext cx="11172291" cy="2784818"/>
            <a:chOff x="154615" y="2298883"/>
            <a:chExt cx="11172291" cy="278481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A0D5D5B-E8E1-4177-BB00-F4444BE46A8B}"/>
                </a:ext>
              </a:extLst>
            </p:cNvPr>
            <p:cNvGrpSpPr/>
            <p:nvPr/>
          </p:nvGrpSpPr>
          <p:grpSpPr>
            <a:xfrm>
              <a:off x="865094" y="2830628"/>
              <a:ext cx="10461812" cy="2199978"/>
              <a:chOff x="1011571" y="1893829"/>
              <a:chExt cx="10461812" cy="219997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328949F-659F-4387-85EF-F6362D578DFF}"/>
                  </a:ext>
                </a:extLst>
              </p:cNvPr>
              <p:cNvSpPr/>
              <p:nvPr/>
            </p:nvSpPr>
            <p:spPr>
              <a:xfrm>
                <a:off x="1011571" y="1893829"/>
                <a:ext cx="10461812" cy="2199978"/>
              </a:xfrm>
              <a:custGeom>
                <a:avLst/>
                <a:gdLst>
                  <a:gd name="connsiteX0" fmla="*/ 0 w 10461812"/>
                  <a:gd name="connsiteY0" fmla="*/ 843890 h 2199978"/>
                  <a:gd name="connsiteX1" fmla="*/ 843890 w 10461812"/>
                  <a:gd name="connsiteY1" fmla="*/ 0 h 2199978"/>
                  <a:gd name="connsiteX2" fmla="*/ 9617922 w 10461812"/>
                  <a:gd name="connsiteY2" fmla="*/ 0 h 2199978"/>
                  <a:gd name="connsiteX3" fmla="*/ 10461812 w 10461812"/>
                  <a:gd name="connsiteY3" fmla="*/ 843890 h 2199978"/>
                  <a:gd name="connsiteX4" fmla="*/ 10461812 w 10461812"/>
                  <a:gd name="connsiteY4" fmla="*/ 1356088 h 2199978"/>
                  <a:gd name="connsiteX5" fmla="*/ 9617922 w 10461812"/>
                  <a:gd name="connsiteY5" fmla="*/ 2199978 h 2199978"/>
                  <a:gd name="connsiteX6" fmla="*/ 843890 w 10461812"/>
                  <a:gd name="connsiteY6" fmla="*/ 2199978 h 2199978"/>
                  <a:gd name="connsiteX7" fmla="*/ 0 w 10461812"/>
                  <a:gd name="connsiteY7" fmla="*/ 1356088 h 2199978"/>
                  <a:gd name="connsiteX8" fmla="*/ 0 w 10461812"/>
                  <a:gd name="connsiteY8" fmla="*/ 843890 h 219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61812" h="2199978" fill="none" extrusionOk="0">
                    <a:moveTo>
                      <a:pt x="0" y="843890"/>
                    </a:moveTo>
                    <a:cubicBezTo>
                      <a:pt x="394" y="388476"/>
                      <a:pt x="418475" y="68228"/>
                      <a:pt x="843890" y="0"/>
                    </a:cubicBezTo>
                    <a:cubicBezTo>
                      <a:pt x="3540183" y="72427"/>
                      <a:pt x="7414108" y="61419"/>
                      <a:pt x="9617922" y="0"/>
                    </a:cubicBezTo>
                    <a:cubicBezTo>
                      <a:pt x="10075634" y="-57521"/>
                      <a:pt x="10423988" y="366381"/>
                      <a:pt x="10461812" y="843890"/>
                    </a:cubicBezTo>
                    <a:cubicBezTo>
                      <a:pt x="10490625" y="977563"/>
                      <a:pt x="10423870" y="1277830"/>
                      <a:pt x="10461812" y="1356088"/>
                    </a:cubicBezTo>
                    <a:cubicBezTo>
                      <a:pt x="10479232" y="1733746"/>
                      <a:pt x="10038290" y="2148747"/>
                      <a:pt x="9617922" y="2199978"/>
                    </a:cubicBezTo>
                    <a:cubicBezTo>
                      <a:pt x="5348544" y="2229805"/>
                      <a:pt x="4510502" y="2120672"/>
                      <a:pt x="843890" y="2199978"/>
                    </a:cubicBezTo>
                    <a:cubicBezTo>
                      <a:pt x="425459" y="2194593"/>
                      <a:pt x="-51322" y="1832304"/>
                      <a:pt x="0" y="1356088"/>
                    </a:cubicBezTo>
                    <a:cubicBezTo>
                      <a:pt x="24924" y="1114009"/>
                      <a:pt x="-6534" y="988822"/>
                      <a:pt x="0" y="843890"/>
                    </a:cubicBezTo>
                    <a:close/>
                  </a:path>
                  <a:path w="10461812" h="2199978" stroke="0" extrusionOk="0">
                    <a:moveTo>
                      <a:pt x="0" y="843890"/>
                    </a:moveTo>
                    <a:cubicBezTo>
                      <a:pt x="71471" y="397303"/>
                      <a:pt x="413321" y="73961"/>
                      <a:pt x="843890" y="0"/>
                    </a:cubicBezTo>
                    <a:cubicBezTo>
                      <a:pt x="2356870" y="123000"/>
                      <a:pt x="6683284" y="-96860"/>
                      <a:pt x="9617922" y="0"/>
                    </a:cubicBezTo>
                    <a:cubicBezTo>
                      <a:pt x="10042929" y="-31295"/>
                      <a:pt x="10485737" y="329588"/>
                      <a:pt x="10461812" y="843890"/>
                    </a:cubicBezTo>
                    <a:cubicBezTo>
                      <a:pt x="10480835" y="954464"/>
                      <a:pt x="10452321" y="1111929"/>
                      <a:pt x="10461812" y="1356088"/>
                    </a:cubicBezTo>
                    <a:cubicBezTo>
                      <a:pt x="10454234" y="1824901"/>
                      <a:pt x="10043376" y="2193331"/>
                      <a:pt x="9617922" y="2199978"/>
                    </a:cubicBezTo>
                    <a:cubicBezTo>
                      <a:pt x="5662657" y="2039271"/>
                      <a:pt x="2597049" y="2239645"/>
                      <a:pt x="843890" y="2199978"/>
                    </a:cubicBezTo>
                    <a:cubicBezTo>
                      <a:pt x="355094" y="2195388"/>
                      <a:pt x="-73200" y="1788994"/>
                      <a:pt x="0" y="1356088"/>
                    </a:cubicBezTo>
                    <a:cubicBezTo>
                      <a:pt x="44881" y="1210847"/>
                      <a:pt x="43497" y="1070099"/>
                      <a:pt x="0" y="8438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>
                <a:solidFill>
                  <a:srgbClr val="FF4780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prstGeom prst="roundRect">
                        <a:avLst>
                          <a:gd name="adj" fmla="val 38359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C11BED-8321-44B0-89E7-353F823C815B}"/>
                  </a:ext>
                </a:extLst>
              </p:cNvPr>
              <p:cNvSpPr txBox="1"/>
              <p:nvPr/>
            </p:nvSpPr>
            <p:spPr>
              <a:xfrm>
                <a:off x="2219324" y="2083099"/>
                <a:ext cx="925405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/>
                  <a:t>HS chỉ và nói được tên các bộ phận chính của cơ quan tuần hoàn trên sơ đồ, </a:t>
                </a:r>
              </a:p>
              <a:p>
                <a:pPr algn="ctr"/>
                <a:r>
                  <a:rPr lang="en-US" sz="4000"/>
                  <a:t>hình ảnh.</a:t>
                </a:r>
              </a:p>
            </p:txBody>
          </p:sp>
        </p:grpSp>
        <p:pic>
          <p:nvPicPr>
            <p:cNvPr id="21" name="Picture 20" descr="A picture containing surface, vector graphics, several&#10;&#10;Description automatically generated">
              <a:extLst>
                <a:ext uri="{FF2B5EF4-FFF2-40B4-BE49-F238E27FC236}">
                  <a16:creationId xmlns:a16="http://schemas.microsoft.com/office/drawing/2014/main" id="{CE3E4A02-327F-486D-86D0-83A8C3416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7" t="3218" r="40503" b="65137"/>
            <a:stretch/>
          </p:blipFill>
          <p:spPr>
            <a:xfrm rot="21203863" flipH="1">
              <a:off x="154615" y="2298883"/>
              <a:ext cx="2194484" cy="278481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393ED3-5EA8-4B5A-A5D1-0913FEF0373B}"/>
              </a:ext>
            </a:extLst>
          </p:cNvPr>
          <p:cNvGrpSpPr/>
          <p:nvPr/>
        </p:nvGrpSpPr>
        <p:grpSpPr>
          <a:xfrm>
            <a:off x="-279337" y="4167773"/>
            <a:ext cx="12064809" cy="2690227"/>
            <a:chOff x="-228431" y="2463858"/>
            <a:chExt cx="12064809" cy="269022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96B4002-6B6E-4601-B905-3E497B23FDC1}"/>
                </a:ext>
              </a:extLst>
            </p:cNvPr>
            <p:cNvGrpSpPr/>
            <p:nvPr/>
          </p:nvGrpSpPr>
          <p:grpSpPr>
            <a:xfrm>
              <a:off x="1159008" y="2763967"/>
              <a:ext cx="10677370" cy="1887729"/>
              <a:chOff x="1159008" y="2763967"/>
              <a:chExt cx="10677370" cy="1887729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14E6DDD2-A280-4456-96A1-8708B4C6A469}"/>
                  </a:ext>
                </a:extLst>
              </p:cNvPr>
              <p:cNvSpPr/>
              <p:nvPr/>
            </p:nvSpPr>
            <p:spPr>
              <a:xfrm>
                <a:off x="1159008" y="2763967"/>
                <a:ext cx="10461812" cy="1887729"/>
              </a:xfrm>
              <a:custGeom>
                <a:avLst/>
                <a:gdLst>
                  <a:gd name="connsiteX0" fmla="*/ 0 w 10461812"/>
                  <a:gd name="connsiteY0" fmla="*/ 724114 h 1887729"/>
                  <a:gd name="connsiteX1" fmla="*/ 724114 w 10461812"/>
                  <a:gd name="connsiteY1" fmla="*/ 0 h 1887729"/>
                  <a:gd name="connsiteX2" fmla="*/ 9737698 w 10461812"/>
                  <a:gd name="connsiteY2" fmla="*/ 0 h 1887729"/>
                  <a:gd name="connsiteX3" fmla="*/ 10461812 w 10461812"/>
                  <a:gd name="connsiteY3" fmla="*/ 724114 h 1887729"/>
                  <a:gd name="connsiteX4" fmla="*/ 10461812 w 10461812"/>
                  <a:gd name="connsiteY4" fmla="*/ 1163615 h 1887729"/>
                  <a:gd name="connsiteX5" fmla="*/ 9737698 w 10461812"/>
                  <a:gd name="connsiteY5" fmla="*/ 1887729 h 1887729"/>
                  <a:gd name="connsiteX6" fmla="*/ 724114 w 10461812"/>
                  <a:gd name="connsiteY6" fmla="*/ 1887729 h 1887729"/>
                  <a:gd name="connsiteX7" fmla="*/ 0 w 10461812"/>
                  <a:gd name="connsiteY7" fmla="*/ 1163615 h 1887729"/>
                  <a:gd name="connsiteX8" fmla="*/ 0 w 10461812"/>
                  <a:gd name="connsiteY8" fmla="*/ 724114 h 188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61812" h="1887729" fill="none" extrusionOk="0">
                    <a:moveTo>
                      <a:pt x="0" y="724114"/>
                    </a:moveTo>
                    <a:cubicBezTo>
                      <a:pt x="948" y="349851"/>
                      <a:pt x="362608" y="64465"/>
                      <a:pt x="724114" y="0"/>
                    </a:cubicBezTo>
                    <a:cubicBezTo>
                      <a:pt x="2762170" y="72427"/>
                      <a:pt x="7655784" y="61419"/>
                      <a:pt x="9737698" y="0"/>
                    </a:cubicBezTo>
                    <a:cubicBezTo>
                      <a:pt x="10126357" y="-77501"/>
                      <a:pt x="10387404" y="301690"/>
                      <a:pt x="10461812" y="724114"/>
                    </a:cubicBezTo>
                    <a:cubicBezTo>
                      <a:pt x="10444862" y="880023"/>
                      <a:pt x="10441356" y="976513"/>
                      <a:pt x="10461812" y="1163615"/>
                    </a:cubicBezTo>
                    <a:cubicBezTo>
                      <a:pt x="10464888" y="1547922"/>
                      <a:pt x="10117025" y="1864647"/>
                      <a:pt x="9737698" y="1887729"/>
                    </a:cubicBezTo>
                    <a:cubicBezTo>
                      <a:pt x="6289641" y="1917556"/>
                      <a:pt x="2173631" y="1808423"/>
                      <a:pt x="724114" y="1887729"/>
                    </a:cubicBezTo>
                    <a:cubicBezTo>
                      <a:pt x="381454" y="1881256"/>
                      <a:pt x="-46765" y="1572779"/>
                      <a:pt x="0" y="1163615"/>
                    </a:cubicBezTo>
                    <a:cubicBezTo>
                      <a:pt x="-16538" y="1028199"/>
                      <a:pt x="-38457" y="826605"/>
                      <a:pt x="0" y="724114"/>
                    </a:cubicBezTo>
                    <a:close/>
                  </a:path>
                  <a:path w="10461812" h="1887729" stroke="0" extrusionOk="0">
                    <a:moveTo>
                      <a:pt x="0" y="724114"/>
                    </a:moveTo>
                    <a:cubicBezTo>
                      <a:pt x="14833" y="328240"/>
                      <a:pt x="332186" y="16644"/>
                      <a:pt x="724114" y="0"/>
                    </a:cubicBezTo>
                    <a:cubicBezTo>
                      <a:pt x="4908276" y="123000"/>
                      <a:pt x="7478408" y="-96860"/>
                      <a:pt x="9737698" y="0"/>
                    </a:cubicBezTo>
                    <a:cubicBezTo>
                      <a:pt x="10097904" y="-30265"/>
                      <a:pt x="10488694" y="270001"/>
                      <a:pt x="10461812" y="724114"/>
                    </a:cubicBezTo>
                    <a:cubicBezTo>
                      <a:pt x="10474980" y="863091"/>
                      <a:pt x="10445603" y="1115563"/>
                      <a:pt x="10461812" y="1163615"/>
                    </a:cubicBezTo>
                    <a:cubicBezTo>
                      <a:pt x="10390617" y="1589325"/>
                      <a:pt x="10103528" y="1882150"/>
                      <a:pt x="9737698" y="1887729"/>
                    </a:cubicBezTo>
                    <a:cubicBezTo>
                      <a:pt x="6762473" y="1727022"/>
                      <a:pt x="4417644" y="1927396"/>
                      <a:pt x="724114" y="1887729"/>
                    </a:cubicBezTo>
                    <a:cubicBezTo>
                      <a:pt x="285164" y="1879845"/>
                      <a:pt x="-61876" y="1535500"/>
                      <a:pt x="0" y="1163615"/>
                    </a:cubicBezTo>
                    <a:cubicBezTo>
                      <a:pt x="16013" y="958487"/>
                      <a:pt x="22855" y="853083"/>
                      <a:pt x="0" y="724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>
                <a:solidFill>
                  <a:srgbClr val="AB6BF9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prstGeom prst="roundRect">
                        <a:avLst>
                          <a:gd name="adj" fmla="val 38359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3E9E125-ED6E-476B-9276-356CB80492C4}"/>
                  </a:ext>
                </a:extLst>
              </p:cNvPr>
              <p:cNvSpPr txBox="1"/>
              <p:nvPr/>
            </p:nvSpPr>
            <p:spPr>
              <a:xfrm>
                <a:off x="2060685" y="3028851"/>
                <a:ext cx="97756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/>
                  <a:t>HS vận dụng các kiến thức đã học để xác định vị trí của tim và các mạch máu trên cơ thể.</a:t>
                </a:r>
              </a:p>
            </p:txBody>
          </p:sp>
        </p:grpSp>
        <p:pic>
          <p:nvPicPr>
            <p:cNvPr id="25" name="Picture 24" descr="A picture containing surface, vector graphics, several&#10;&#10;Description automatically generated">
              <a:extLst>
                <a:ext uri="{FF2B5EF4-FFF2-40B4-BE49-F238E27FC236}">
                  <a16:creationId xmlns:a16="http://schemas.microsoft.com/office/drawing/2014/main" id="{FDF3156C-1941-4A96-92F8-B15FEFE1E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08" b="69187"/>
            <a:stretch/>
          </p:blipFill>
          <p:spPr>
            <a:xfrm>
              <a:off x="-228431" y="2463858"/>
              <a:ext cx="2971433" cy="2690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80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1EAEE5-7A3D-46BB-A577-97ED62B8847E}"/>
              </a:ext>
            </a:extLst>
          </p:cNvPr>
          <p:cNvGrpSpPr/>
          <p:nvPr/>
        </p:nvGrpSpPr>
        <p:grpSpPr>
          <a:xfrm>
            <a:off x="897751" y="56888"/>
            <a:ext cx="9395331" cy="2426891"/>
            <a:chOff x="1561141" y="-359229"/>
            <a:chExt cx="9395331" cy="2426891"/>
          </a:xfrm>
        </p:grpSpPr>
        <p:pic>
          <p:nvPicPr>
            <p:cNvPr id="7" name="Picture 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2504193-93FE-470F-B453-67B749286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97" b="38908"/>
            <a:stretch/>
          </p:blipFill>
          <p:spPr>
            <a:xfrm>
              <a:off x="1561141" y="-359229"/>
              <a:ext cx="9395331" cy="242689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6E1BC0-430B-4B93-9CBB-BB6F2F4A18D5}"/>
                </a:ext>
              </a:extLst>
            </p:cNvPr>
            <p:cNvSpPr txBox="1"/>
            <p:nvPr/>
          </p:nvSpPr>
          <p:spPr>
            <a:xfrm>
              <a:off x="2466255" y="210411"/>
              <a:ext cx="78799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 w="34925"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YÊU CẦU CẦN ĐẠT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9E4771-6D19-44F7-BB31-FFBB643E8289}"/>
              </a:ext>
            </a:extLst>
          </p:cNvPr>
          <p:cNvGrpSpPr/>
          <p:nvPr/>
        </p:nvGrpSpPr>
        <p:grpSpPr>
          <a:xfrm>
            <a:off x="283019" y="2408344"/>
            <a:ext cx="10919668" cy="2472429"/>
            <a:chOff x="701152" y="4661612"/>
            <a:chExt cx="10919668" cy="24724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359B940-DBC9-4C4D-9B45-504A72CEF534}"/>
                </a:ext>
              </a:extLst>
            </p:cNvPr>
            <p:cNvSpPr/>
            <p:nvPr/>
          </p:nvSpPr>
          <p:spPr>
            <a:xfrm>
              <a:off x="1159008" y="4849587"/>
              <a:ext cx="10461812" cy="2284454"/>
            </a:xfrm>
            <a:custGeom>
              <a:avLst/>
              <a:gdLst>
                <a:gd name="connsiteX0" fmla="*/ 0 w 10461812"/>
                <a:gd name="connsiteY0" fmla="*/ 876294 h 2284454"/>
                <a:gd name="connsiteX1" fmla="*/ 876294 w 10461812"/>
                <a:gd name="connsiteY1" fmla="*/ 0 h 2284454"/>
                <a:gd name="connsiteX2" fmla="*/ 9585518 w 10461812"/>
                <a:gd name="connsiteY2" fmla="*/ 0 h 2284454"/>
                <a:gd name="connsiteX3" fmla="*/ 10461812 w 10461812"/>
                <a:gd name="connsiteY3" fmla="*/ 876294 h 2284454"/>
                <a:gd name="connsiteX4" fmla="*/ 10461812 w 10461812"/>
                <a:gd name="connsiteY4" fmla="*/ 1408160 h 2284454"/>
                <a:gd name="connsiteX5" fmla="*/ 9585518 w 10461812"/>
                <a:gd name="connsiteY5" fmla="*/ 2284454 h 2284454"/>
                <a:gd name="connsiteX6" fmla="*/ 876294 w 10461812"/>
                <a:gd name="connsiteY6" fmla="*/ 2284454 h 2284454"/>
                <a:gd name="connsiteX7" fmla="*/ 0 w 10461812"/>
                <a:gd name="connsiteY7" fmla="*/ 1408160 h 2284454"/>
                <a:gd name="connsiteX8" fmla="*/ 0 w 10461812"/>
                <a:gd name="connsiteY8" fmla="*/ 876294 h 2284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61812" h="2284454" fill="none" extrusionOk="0">
                  <a:moveTo>
                    <a:pt x="0" y="876294"/>
                  </a:moveTo>
                  <a:cubicBezTo>
                    <a:pt x="2423" y="457921"/>
                    <a:pt x="429237" y="61941"/>
                    <a:pt x="876294" y="0"/>
                  </a:cubicBezTo>
                  <a:cubicBezTo>
                    <a:pt x="3193200" y="72427"/>
                    <a:pt x="8602553" y="61419"/>
                    <a:pt x="9585518" y="0"/>
                  </a:cubicBezTo>
                  <a:cubicBezTo>
                    <a:pt x="10057942" y="-79441"/>
                    <a:pt x="10428873" y="382367"/>
                    <a:pt x="10461812" y="876294"/>
                  </a:cubicBezTo>
                  <a:cubicBezTo>
                    <a:pt x="10453070" y="1013472"/>
                    <a:pt x="10440030" y="1288807"/>
                    <a:pt x="10461812" y="1408160"/>
                  </a:cubicBezTo>
                  <a:cubicBezTo>
                    <a:pt x="10468236" y="1859522"/>
                    <a:pt x="10031417" y="2241783"/>
                    <a:pt x="9585518" y="2284454"/>
                  </a:cubicBezTo>
                  <a:cubicBezTo>
                    <a:pt x="8160316" y="2314281"/>
                    <a:pt x="1798548" y="2205148"/>
                    <a:pt x="876294" y="2284454"/>
                  </a:cubicBezTo>
                  <a:cubicBezTo>
                    <a:pt x="463522" y="2276406"/>
                    <a:pt x="-63695" y="1904719"/>
                    <a:pt x="0" y="1408160"/>
                  </a:cubicBezTo>
                  <a:cubicBezTo>
                    <a:pt x="-13561" y="1282540"/>
                    <a:pt x="3856" y="1062489"/>
                    <a:pt x="0" y="876294"/>
                  </a:cubicBezTo>
                  <a:close/>
                </a:path>
                <a:path w="10461812" h="2284454" stroke="0" extrusionOk="0">
                  <a:moveTo>
                    <a:pt x="0" y="876294"/>
                  </a:moveTo>
                  <a:cubicBezTo>
                    <a:pt x="22247" y="398394"/>
                    <a:pt x="413176" y="43433"/>
                    <a:pt x="876294" y="0"/>
                  </a:cubicBezTo>
                  <a:cubicBezTo>
                    <a:pt x="2642025" y="123000"/>
                    <a:pt x="7442954" y="-96860"/>
                    <a:pt x="9585518" y="0"/>
                  </a:cubicBezTo>
                  <a:cubicBezTo>
                    <a:pt x="10000258" y="-52759"/>
                    <a:pt x="10473215" y="369341"/>
                    <a:pt x="10461812" y="876294"/>
                  </a:cubicBezTo>
                  <a:cubicBezTo>
                    <a:pt x="10484305" y="1056890"/>
                    <a:pt x="10439236" y="1190172"/>
                    <a:pt x="10461812" y="1408160"/>
                  </a:cubicBezTo>
                  <a:cubicBezTo>
                    <a:pt x="10400544" y="1914320"/>
                    <a:pt x="10004368" y="2273797"/>
                    <a:pt x="9585518" y="2284454"/>
                  </a:cubicBezTo>
                  <a:cubicBezTo>
                    <a:pt x="7594978" y="2123747"/>
                    <a:pt x="2104508" y="2324121"/>
                    <a:pt x="876294" y="2284454"/>
                  </a:cubicBezTo>
                  <a:cubicBezTo>
                    <a:pt x="385571" y="2283089"/>
                    <a:pt x="-40695" y="1873688"/>
                    <a:pt x="0" y="1408160"/>
                  </a:cubicBezTo>
                  <a:cubicBezTo>
                    <a:pt x="38961" y="1336961"/>
                    <a:pt x="21286" y="936262"/>
                    <a:pt x="0" y="876294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3835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91F386-4717-4714-9DDE-06531D8A04DF}"/>
                </a:ext>
              </a:extLst>
            </p:cNvPr>
            <p:cNvSpPr txBox="1"/>
            <p:nvPr/>
          </p:nvSpPr>
          <p:spPr>
            <a:xfrm>
              <a:off x="2449926" y="5029719"/>
              <a:ext cx="886053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/>
                <a:t>Học sinh nhớ và tái hiện lại sơ đồ cơ quan tuần hoàn theo ý tưởng sáng tạo </a:t>
              </a:r>
            </a:p>
            <a:p>
              <a:pPr algn="ctr"/>
              <a:r>
                <a:rPr lang="en-US" sz="4000"/>
                <a:t>của bản thân.</a:t>
              </a:r>
            </a:p>
          </p:txBody>
        </p:sp>
        <p:pic>
          <p:nvPicPr>
            <p:cNvPr id="23" name="Picture 22" descr="A picture containing surface, vector graphics, several&#10;&#10;Description automatically generated">
              <a:extLst>
                <a:ext uri="{FF2B5EF4-FFF2-40B4-BE49-F238E27FC236}">
                  <a16:creationId xmlns:a16="http://schemas.microsoft.com/office/drawing/2014/main" id="{FAF493C5-C99E-4B37-A239-0361BF253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69" r="71238" b="35690"/>
            <a:stretch/>
          </p:blipFill>
          <p:spPr>
            <a:xfrm>
              <a:off x="701152" y="4661612"/>
              <a:ext cx="2413747" cy="2472429"/>
            </a:xfrm>
            <a:prstGeom prst="rect">
              <a:avLst/>
            </a:prstGeom>
          </p:spPr>
        </p:pic>
      </p:grpSp>
      <p:pic>
        <p:nvPicPr>
          <p:cNvPr id="30" name="Picture 29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16BC6289-7048-400D-BB98-E27894014B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56" b="74215" l="76792" r="97453">
                        <a14:foregroundMark x1="86321" y1="29421" x2="86321" y2="29421"/>
                        <a14:foregroundMark x1="76792" y1="50579" x2="76792" y2="50579"/>
                        <a14:foregroundMark x1="85377" y1="61653" x2="85377" y2="62149"/>
                        <a14:foregroundMark x1="87075" y1="60165" x2="87075" y2="62314"/>
                        <a14:foregroundMark x1="87264" y1="73884" x2="87264" y2="73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17" t="25292" b="20325"/>
          <a:stretch/>
        </p:blipFill>
        <p:spPr>
          <a:xfrm>
            <a:off x="9804044" y="3693460"/>
            <a:ext cx="2822480" cy="3465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2A59A4-A9B8-4465-B68E-AEE3E3BC72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4" y="4293221"/>
            <a:ext cx="3131806" cy="250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D819D4-4D0D-4FCE-A9CE-4ADF13848CA3}"/>
              </a:ext>
            </a:extLst>
          </p:cNvPr>
          <p:cNvSpPr/>
          <p:nvPr/>
        </p:nvSpPr>
        <p:spPr>
          <a:xfrm>
            <a:off x="0" y="4946074"/>
            <a:ext cx="12192000" cy="1911926"/>
          </a:xfrm>
          <a:prstGeom prst="rect">
            <a:avLst/>
          </a:prstGeom>
          <a:solidFill>
            <a:srgbClr val="8BC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1B65FD3-2F2B-4FF4-A6D4-9CAD5E49B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7"/>
          <a:stretch/>
        </p:blipFill>
        <p:spPr>
          <a:xfrm>
            <a:off x="129269" y="305630"/>
            <a:ext cx="8160326" cy="655237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799DDC3D-934A-447E-96A1-BAFED69C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24251">
            <a:off x="2474413" y="1337934"/>
            <a:ext cx="703396" cy="36752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C662511-D01C-450A-B06C-9051041029AB}"/>
              </a:ext>
            </a:extLst>
          </p:cNvPr>
          <p:cNvGrpSpPr/>
          <p:nvPr/>
        </p:nvGrpSpPr>
        <p:grpSpPr>
          <a:xfrm>
            <a:off x="5536580" y="506576"/>
            <a:ext cx="4646247" cy="1472421"/>
            <a:chOff x="3746130" y="2586423"/>
            <a:chExt cx="4646247" cy="147242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BEF8B1F-85DB-437F-B681-AB0A93720BB2}"/>
                </a:ext>
              </a:extLst>
            </p:cNvPr>
            <p:cNvSpPr txBox="1"/>
            <p:nvPr/>
          </p:nvSpPr>
          <p:spPr>
            <a:xfrm>
              <a:off x="3746130" y="2612294"/>
              <a:ext cx="463780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Khởi động</a:t>
              </a:r>
              <a:endParaRPr kumimoji="0" lang="en-US" sz="8800" b="0" i="0" u="none" strike="noStrike" kern="1200" cap="none" spc="0" normalizeH="0" baseline="0" noProof="0">
                <a:ln w="361950">
                  <a:solidFill>
                    <a:prstClr val="white"/>
                  </a:solidFill>
                </a:ln>
                <a:gradFill flip="none" rotWithShape="1">
                  <a:gsLst>
                    <a:gs pos="60000">
                      <a:srgbClr val="00B0F0"/>
                    </a:gs>
                    <a:gs pos="28000">
                      <a:srgbClr val="FFC000"/>
                    </a:gs>
                    <a:gs pos="11000">
                      <a:srgbClr val="FF0000"/>
                    </a:gs>
                    <a:gs pos="75000">
                      <a:srgbClr val="00B050"/>
                    </a:gs>
                    <a:gs pos="44000">
                      <a:srgbClr val="FFFF00"/>
                    </a:gs>
                    <a:gs pos="91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A22D73-FCFE-4411-BC7F-383EBD47D0F3}"/>
                </a:ext>
              </a:extLst>
            </p:cNvPr>
            <p:cNvSpPr txBox="1"/>
            <p:nvPr/>
          </p:nvSpPr>
          <p:spPr>
            <a:xfrm>
              <a:off x="3754568" y="2586423"/>
              <a:ext cx="463780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909011B-6E60-4B79-A171-6A365EBF9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5" y="2545146"/>
            <a:ext cx="3657607" cy="41940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A7D402-7230-4306-9BCB-6B22EE106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699" y="1255722"/>
            <a:ext cx="1131630" cy="844426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8919767A-F230-48AB-85A9-1FDBF7CBF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99" b="72965"/>
          <a:stretch/>
        </p:blipFill>
        <p:spPr>
          <a:xfrm flipH="1">
            <a:off x="10438263" y="844643"/>
            <a:ext cx="2056447" cy="19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4240087" y="1180629"/>
            <a:ext cx="2312008" cy="1407783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7287186" y="1099424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A0E0AED-FD93-46AC-8866-5899E259C0FE}"/>
              </a:ext>
            </a:extLst>
          </p:cNvPr>
          <p:cNvGrpSpPr/>
          <p:nvPr/>
        </p:nvGrpSpPr>
        <p:grpSpPr>
          <a:xfrm>
            <a:off x="5120210" y="5105626"/>
            <a:ext cx="6666192" cy="1457052"/>
            <a:chOff x="2677382" y="2601792"/>
            <a:chExt cx="6666192" cy="145705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C404BF-1757-4736-92E7-7B35F1373687}"/>
                </a:ext>
              </a:extLst>
            </p:cNvPr>
            <p:cNvSpPr txBox="1"/>
            <p:nvPr/>
          </p:nvSpPr>
          <p:spPr>
            <a:xfrm>
              <a:off x="2693997" y="2601792"/>
              <a:ext cx="66495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Phóng viên nhí</a:t>
              </a:r>
              <a:endParaRPr kumimoji="0" lang="en-US" sz="8800" b="0" i="0" u="none" strike="noStrike" kern="1200" cap="none" spc="0" normalizeH="0" baseline="0" noProof="0">
                <a:ln w="361950">
                  <a:solidFill>
                    <a:prstClr val="white"/>
                  </a:solidFill>
                </a:ln>
                <a:gradFill flip="none" rotWithShape="1">
                  <a:gsLst>
                    <a:gs pos="60000">
                      <a:srgbClr val="00B0F0"/>
                    </a:gs>
                    <a:gs pos="28000">
                      <a:srgbClr val="FFC000"/>
                    </a:gs>
                    <a:gs pos="11000">
                      <a:srgbClr val="FF0000"/>
                    </a:gs>
                    <a:gs pos="75000">
                      <a:srgbClr val="00B050"/>
                    </a:gs>
                    <a:gs pos="44000">
                      <a:srgbClr val="FFFF00"/>
                    </a:gs>
                    <a:gs pos="91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D9FB9C1-50C0-449B-A1A5-BEA3531323AF}"/>
                </a:ext>
              </a:extLst>
            </p:cNvPr>
            <p:cNvSpPr txBox="1"/>
            <p:nvPr/>
          </p:nvSpPr>
          <p:spPr>
            <a:xfrm>
              <a:off x="2677382" y="2612294"/>
              <a:ext cx="66495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 nhí</a:t>
              </a: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3234553" y="1692066"/>
            <a:ext cx="2312008" cy="1407783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A0E0AED-FD93-46AC-8866-5899E259C0FE}"/>
              </a:ext>
            </a:extLst>
          </p:cNvPr>
          <p:cNvGrpSpPr/>
          <p:nvPr/>
        </p:nvGrpSpPr>
        <p:grpSpPr>
          <a:xfrm>
            <a:off x="175735" y="304648"/>
            <a:ext cx="6666192" cy="1457052"/>
            <a:chOff x="2677382" y="2601792"/>
            <a:chExt cx="6666192" cy="145705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C404BF-1757-4736-92E7-7B35F1373687}"/>
                </a:ext>
              </a:extLst>
            </p:cNvPr>
            <p:cNvSpPr txBox="1"/>
            <p:nvPr/>
          </p:nvSpPr>
          <p:spPr>
            <a:xfrm>
              <a:off x="2693997" y="2601792"/>
              <a:ext cx="66495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Phóng viên nhí</a:t>
              </a:r>
              <a:endParaRPr kumimoji="0" lang="en-US" sz="8800" b="0" i="0" u="none" strike="noStrike" kern="1200" cap="none" spc="0" normalizeH="0" baseline="0" noProof="0">
                <a:ln w="361950">
                  <a:solidFill>
                    <a:prstClr val="white"/>
                  </a:solidFill>
                </a:ln>
                <a:gradFill flip="none" rotWithShape="1">
                  <a:gsLst>
                    <a:gs pos="60000">
                      <a:srgbClr val="00B0F0"/>
                    </a:gs>
                    <a:gs pos="28000">
                      <a:srgbClr val="FFC000"/>
                    </a:gs>
                    <a:gs pos="11000">
                      <a:srgbClr val="FF0000"/>
                    </a:gs>
                    <a:gs pos="75000">
                      <a:srgbClr val="00B050"/>
                    </a:gs>
                    <a:gs pos="44000">
                      <a:srgbClr val="FFFF00"/>
                    </a:gs>
                    <a:gs pos="91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D9FB9C1-50C0-449B-A1A5-BEA3531323AF}"/>
                </a:ext>
              </a:extLst>
            </p:cNvPr>
            <p:cNvSpPr txBox="1"/>
            <p:nvPr/>
          </p:nvSpPr>
          <p:spPr>
            <a:xfrm>
              <a:off x="2677382" y="2612294"/>
              <a:ext cx="66495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 nhí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273446" y="1907909"/>
              <a:ext cx="4688732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/>
                <a:t>Một học sinh đóng vai phóng viên và phỏng vấn các bạn khác trong lớp câu hỏi: </a:t>
              </a:r>
              <a:r>
                <a:rPr lang="en-US" sz="3400" b="1" i="1">
                  <a:solidFill>
                    <a:srgbClr val="FF0000"/>
                  </a:solidFill>
                </a:rPr>
                <a:t>“Bạn biết gì về trái tim của mình?”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08893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3003804" y="1196786"/>
            <a:ext cx="2261442" cy="1371245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413699" y="989074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A0E0AED-FD93-46AC-8866-5899E259C0FE}"/>
              </a:ext>
            </a:extLst>
          </p:cNvPr>
          <p:cNvGrpSpPr/>
          <p:nvPr/>
        </p:nvGrpSpPr>
        <p:grpSpPr>
          <a:xfrm>
            <a:off x="8849474" y="1110844"/>
            <a:ext cx="3162028" cy="1764828"/>
            <a:chOff x="4429463" y="2601792"/>
            <a:chExt cx="3162028" cy="176482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C404BF-1757-4736-92E7-7B35F1373687}"/>
                </a:ext>
              </a:extLst>
            </p:cNvPr>
            <p:cNvSpPr txBox="1"/>
            <p:nvPr/>
          </p:nvSpPr>
          <p:spPr>
            <a:xfrm>
              <a:off x="4446078" y="2601792"/>
              <a:ext cx="314541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Phóng viên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 nhí</a:t>
              </a:r>
              <a:endParaRPr kumimoji="0" lang="en-US" sz="5400" b="0" i="0" u="none" strike="noStrike" kern="1200" cap="none" spc="0" normalizeH="0" baseline="0" noProof="0">
                <a:ln w="361950">
                  <a:solidFill>
                    <a:prstClr val="white"/>
                  </a:solidFill>
                </a:ln>
                <a:gradFill flip="none" rotWithShape="1">
                  <a:gsLst>
                    <a:gs pos="60000">
                      <a:srgbClr val="00B0F0"/>
                    </a:gs>
                    <a:gs pos="28000">
                      <a:srgbClr val="FFC000"/>
                    </a:gs>
                    <a:gs pos="11000">
                      <a:srgbClr val="FF0000"/>
                    </a:gs>
                    <a:gs pos="75000">
                      <a:srgbClr val="00B050"/>
                    </a:gs>
                    <a:gs pos="44000">
                      <a:srgbClr val="FFFF00"/>
                    </a:gs>
                    <a:gs pos="91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D9FB9C1-50C0-449B-A1A5-BEA3531323AF}"/>
                </a:ext>
              </a:extLst>
            </p:cNvPr>
            <p:cNvSpPr txBox="1"/>
            <p:nvPr/>
          </p:nvSpPr>
          <p:spPr>
            <a:xfrm>
              <a:off x="4429463" y="2612294"/>
              <a:ext cx="314541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nhí</a:t>
              </a: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2046190" y="3429000"/>
            <a:ext cx="3649795" cy="1533104"/>
            <a:chOff x="2046190" y="3429000"/>
            <a:chExt cx="3649795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2099412" y="3429000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2046190" y="3558542"/>
              <a:ext cx="36497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Bạn biết gì về </a:t>
              </a:r>
            </a:p>
            <a:p>
              <a:pPr algn="ctr"/>
              <a:r>
                <a:rPr lang="en-US" sz="3600"/>
                <a:t>trái tim của mình?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2E8DFE-93BD-458F-8F73-B46F25FAF635}"/>
              </a:ext>
            </a:extLst>
          </p:cNvPr>
          <p:cNvGrpSpPr/>
          <p:nvPr/>
        </p:nvGrpSpPr>
        <p:grpSpPr>
          <a:xfrm>
            <a:off x="6475599" y="1024549"/>
            <a:ext cx="2312008" cy="1463843"/>
            <a:chOff x="9393470" y="1141660"/>
            <a:chExt cx="2312008" cy="14638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7077F4-2930-4B86-B144-868379FFB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49"/>
            <a:stretch/>
          </p:blipFill>
          <p:spPr>
            <a:xfrm flipH="1">
              <a:off x="9393470" y="1141660"/>
              <a:ext cx="2312008" cy="14638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298E2D-79FD-43FF-8C7C-F38F94C1AB8E}"/>
                </a:ext>
              </a:extLst>
            </p:cNvPr>
            <p:cNvSpPr txBox="1"/>
            <p:nvPr/>
          </p:nvSpPr>
          <p:spPr>
            <a:xfrm>
              <a:off x="9504524" y="1815529"/>
              <a:ext cx="11077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u="sng"/>
                <a:t>Mẫu: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5640829" y="2963797"/>
            <a:ext cx="4009723" cy="2507851"/>
            <a:chOff x="2046190" y="3428999"/>
            <a:chExt cx="3649795" cy="2507851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3428999"/>
              <a:ext cx="3533874" cy="2507851"/>
            </a:xfrm>
            <a:prstGeom prst="wedgeRoundRectCallout">
              <a:avLst>
                <a:gd name="adj1" fmla="val -54853"/>
                <a:gd name="adj2" fmla="val 8151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8BC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2046190" y="3558542"/>
              <a:ext cx="364979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Nếu không có </a:t>
              </a:r>
              <a:endParaRPr lang="en-US" sz="36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3600" b="0" i="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trái tim, con người không thể sống hay yêu thương.</a:t>
              </a:r>
              <a:endPara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8" name="Picture 67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6DCF427B-7A69-43A6-834C-66309F3EB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23"/>
          <a:stretch/>
        </p:blipFill>
        <p:spPr>
          <a:xfrm>
            <a:off x="9406769" y="2993447"/>
            <a:ext cx="2544903" cy="38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96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9" ma:contentTypeDescription="Create a new document." ma:contentTypeScope="" ma:versionID="641f01969ed12db83ea33ea8cc68d593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d4d816fca89b967b0beb5cd155195b7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9B9E14-D909-4DF1-86DE-D260496730BA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e3474fc8-c587-4375-aa46-28eda414bf22"/>
    <ds:schemaRef ds:uri="ef9fbb00-3a11-451f-a0e3-723ec126c7ed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02467FC-DE4C-491D-9495-92E23D46E6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E14299-C618-4906-9B2C-ABF46AA1D7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646</Words>
  <Application>Microsoft Office PowerPoint</Application>
  <PresentationFormat>Widescreen</PresentationFormat>
  <Paragraphs>95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#9Slide05 Phobia</vt:lpstr>
      <vt:lpstr>#9Slide05 SVNClementine</vt:lpstr>
      <vt:lpstr>#9Slide07 IcielLa Chic Pro Shad</vt:lpstr>
      <vt:lpstr>#9Slide07 SVNBeachwood Sans</vt:lpstr>
      <vt:lpstr>Arial</vt:lpstr>
      <vt:lpstr>Calibri</vt:lpstr>
      <vt:lpstr>Calibri Light</vt:lpstr>
      <vt:lpstr>iCiel Cadena</vt:lpstr>
      <vt:lpstr>SVN-Shintia Script</vt:lpstr>
      <vt:lpstr>UTM Cookies</vt:lpstr>
      <vt:lpstr>UVN Banh Mi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HO THU NGUYET</dc:creator>
  <cp:lastModifiedBy>Acer</cp:lastModifiedBy>
  <cp:revision>5</cp:revision>
  <dcterms:created xsi:type="dcterms:W3CDTF">2022-11-24T13:11:46Z</dcterms:created>
  <dcterms:modified xsi:type="dcterms:W3CDTF">2023-01-29T00:58:41Z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