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2C7"/>
    <a:srgbClr val="98E084"/>
    <a:srgbClr val="FCE9F1"/>
    <a:srgbClr val="FF6600"/>
    <a:srgbClr val="00ADEF"/>
    <a:srgbClr val="ED028C"/>
    <a:srgbClr val="A9A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B7DA-9CD0-42C7-93E6-9286914E0A7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E51C-E7CA-4A4F-83F8-63DB1D2D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1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1464722"/>
            <a:ext cx="10052049" cy="3498666"/>
            <a:chOff x="1627755" y="648217"/>
            <a:chExt cx="10052049" cy="3498666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648217"/>
              <a:ext cx="9043025" cy="3498666"/>
              <a:chOff x="1655117" y="1224807"/>
              <a:chExt cx="9043025" cy="3498666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8260095" y="1224807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3740604" y="1446923"/>
            <a:ext cx="4515145" cy="5629275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2F812AC8-B337-3101-3080-D21431274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8" b="31927" l="53058" r="88533">
                        <a14:foregroundMark x1="62143" y1="14082" x2="60857" y2="14490"/>
                        <a14:foregroundMark x1="62857" y1="10612" x2="63143" y2="18980"/>
                        <a14:foregroundMark x1="60571" y1="13265" x2="66429" y2="18163"/>
                        <a14:foregroundMark x1="61429" y1="17143" x2="66000" y2="21224"/>
                        <a14:foregroundMark x1="66000" y1="21224" x2="70000" y2="22857"/>
                        <a14:foregroundMark x1="65714" y1="10204" x2="76429" y2="21020"/>
                        <a14:foregroundMark x1="69857" y1="12857" x2="76714" y2="19388"/>
                        <a14:foregroundMark x1="72000" y1="10612" x2="78857" y2="18776"/>
                        <a14:foregroundMark x1="69429" y1="14082" x2="73857" y2="21837"/>
                        <a14:foregroundMark x1="80286" y1="8980" x2="81714" y2="22245"/>
                        <a14:foregroundMark x1="60429" y1="11837" x2="66714" y2="22245"/>
                        <a14:foregroundMark x1="61429" y1="11633" x2="59571" y2="15510"/>
                        <a14:foregroundMark x1="63286" y1="12449" x2="60286" y2="16327"/>
                        <a14:foregroundMark x1="63571" y1="13469" x2="59286" y2="17347"/>
                        <a14:foregroundMark x1="60429" y1="12653" x2="60429" y2="22041"/>
                        <a14:foregroundMark x1="60429" y1="22041" x2="60857" y2="22245"/>
                        <a14:foregroundMark x1="61429" y1="18367" x2="61714" y2="22245"/>
                        <a14:foregroundMark x1="60286" y1="20816" x2="67571" y2="23469"/>
                        <a14:foregroundMark x1="67571" y1="23469" x2="67714" y2="23265"/>
                        <a14:foregroundMark x1="61143" y1="23878" x2="66571" y2="24490"/>
                        <a14:foregroundMark x1="72429" y1="25102" x2="77571" y2="19184"/>
                        <a14:foregroundMark x1="82286" y1="21020" x2="78286" y2="21020"/>
                        <a14:foregroundMark x1="79429" y1="26122" x2="76000" y2="23469"/>
                        <a14:foregroundMark x1="82143" y1="23469" x2="78286" y2="22245"/>
                        <a14:foregroundMark x1="79571" y1="17143" x2="80286" y2="9388"/>
                        <a14:foregroundMark x1="81714" y1="10000" x2="78286" y2="11224"/>
                        <a14:foregroundMark x1="60000" y1="8367" x2="64429" y2="10204"/>
                        <a14:foregroundMark x1="65429" y1="5918" x2="66714" y2="8980"/>
                        <a14:foregroundMark x1="71286" y1="6327" x2="74857" y2="8776"/>
                        <a14:foregroundMark x1="62286" y1="8163" x2="63714" y2="7347"/>
                        <a14:foregroundMark x1="61286" y1="8980" x2="66000" y2="5714"/>
                        <a14:foregroundMark x1="71571" y1="6735" x2="83153" y2="5974"/>
                        <a14:backgroundMark x1="84571" y1="7347" x2="83429" y2="6735"/>
                        <a14:backgroundMark x1="84143" y1="6531" x2="83000" y2="5918"/>
                        <a14:backgroundMark x1="83571" y1="6531" x2="83714" y2="6735"/>
                        <a14:backgroundMark x1="83000" y1="5714" x2="83000" y2="5714"/>
                        <a14:backgroundMark x1="82857" y1="6531" x2="82857" y2="6531"/>
                        <a14:backgroundMark x1="83000" y1="6122" x2="83000" y2="6122"/>
                        <a14:backgroundMark x1="82714" y1="5918" x2="82714" y2="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4" r="7033" b="64526"/>
          <a:stretch/>
        </p:blipFill>
        <p:spPr>
          <a:xfrm rot="20040125">
            <a:off x="-3114434" y="4491810"/>
            <a:ext cx="3318657" cy="1858434"/>
          </a:xfrm>
          <a:prstGeom prst="rect">
            <a:avLst/>
          </a:prstGeom>
        </p:spPr>
      </p:pic>
      <p:grpSp>
        <p:nvGrpSpPr>
          <p:cNvPr id="16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915536" y="1636894"/>
            <a:ext cx="3946055" cy="1332642"/>
            <a:chOff x="6371477" y="2216092"/>
            <a:chExt cx="3946055" cy="1332642"/>
          </a:xfrm>
        </p:grpSpPr>
        <p:sp>
          <p:nvSpPr>
            <p:cNvPr id="21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25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2793035" y="2864519"/>
            <a:ext cx="2704706" cy="1209532"/>
            <a:chOff x="4279245" y="1767567"/>
            <a:chExt cx="2704706" cy="1209532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29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976986" y="3375628"/>
            <a:ext cx="12109647" cy="1159035"/>
            <a:chOff x="4743805" y="2513042"/>
            <a:chExt cx="6819247" cy="1159035"/>
          </a:xfrm>
        </p:grpSpPr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C 0.00325 -0.01899 0.00742 -0.03704 0.01562 -0.03704 C 0.02487 -0.03704 0.02799 -0.01899 0.03112 3.7037E-6 C 0.03528 0.02106 0.03828 0.04189 0.04869 0.04189 C 0.05807 0.04189 0.06106 0.02106 0.06523 3.7037E-6 C 0.06731 -0.01899 0.07148 -0.03704 0.08085 -0.03704 C 0.08893 -0.03704 0.09309 -0.01899 0.09622 3.7037E-6 C 0.09934 0.02106 0.10351 0.04189 0.11289 0.04189 C 0.12187 0.04189 0.12916 3.7037E-6 0.12916 0.00023 C 0.13216 -0.01899 0.13528 -0.03704 0.14466 -0.03704 C 0.1539 -0.03704 0.1569 -0.01899 0.16015 3.7037E-6 C 0.16419 0.02106 0.16731 0.04189 0.1776 0.04189 C 0.18697 0.04189 0.1901 0.02106 0.19322 3.7037E-6 C 0.19739 -0.01899 0.20039 -0.03704 0.20976 -0.03704 C 0.21796 -0.03704 0.22213 -0.01899 0.22526 3.7037E-6 C 0.22825 0.02106 0.23242 0.04189 0.24179 0.04189 C 0.25104 0.04189 0.25416 0.02106 0.25846 3.7037E-6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338 -0.01898 0.00781 -0.03704 0.01667 -0.03704 C 0.02656 -0.03704 0.02982 -0.01898 0.0332 2.22222E-6 C 0.03763 0.02106 0.04088 0.0419 0.05195 0.0419 C 0.06198 0.0419 0.06523 0.02106 0.06966 2.22222E-6 C 0.07187 -0.01898 0.0763 -0.03704 0.08633 -0.03704 C 0.09505 -0.03704 0.09948 -0.01898 0.10286 2.22222E-6 C 0.10612 0.02106 0.11055 0.0419 0.12044 0.0419 C 0.13034 0.0419 0.13815 2.22222E-6 0.13815 0.00023 C 0.14141 -0.01898 0.14466 -0.03704 0.15469 -0.03704 C 0.16458 -0.03704 0.16784 -0.01898 0.17122 2.22222E-6 C 0.17565 0.02106 0.17891 0.0419 0.18997 0.0419 C 0.2 0.0419 0.20325 0.02106 0.20664 2.22222E-6 C 0.21107 -0.01898 0.21432 -0.03704 0.22435 -0.03704 C 0.23307 -0.03704 0.2375 -0.01898 0.24088 2.22222E-6 C 0.24414 0.02106 0.24857 0.0419 0.25859 0.0419 C 0.26849 0.0419 0.27174 0.02106 0.2763 2.22222E-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9" dur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10" fill="hold">
                                          <p:stCondLst>
                                            <p:cond delay="2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1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1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1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1080140"/>
            <a:ext cx="1683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1788951"/>
            <a:ext cx="8918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638991" y="4676747"/>
            <a:ext cx="486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3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310541" y="-404598"/>
            <a:ext cx="10519263" cy="1801302"/>
            <a:chOff x="4179823" y="77141"/>
            <a:chExt cx="8264132" cy="151674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CÁCH THỰC HIỆN</a:t>
              </a:r>
            </a:p>
          </p:txBody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91943" y="181140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CÁCH THỰC HIỆN</a:t>
              </a:r>
            </a:p>
          </p:txBody>
        </p:sp>
      </p:grpSp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2563376"/>
            <a:ext cx="6850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4038" y="4025776"/>
            <a:ext cx="2099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638991" y="5466679"/>
            <a:ext cx="486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số ô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752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82173" y="1212409"/>
            <a:ext cx="6507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A, B, C, 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61127" y="2575043"/>
            <a:ext cx="6735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58622" y="3904576"/>
            <a:ext cx="6735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8498" y="1365545"/>
            <a:ext cx="3693006" cy="2342602"/>
            <a:chOff x="1088498" y="1365545"/>
            <a:chExt cx="3693006" cy="23426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>
              <a:off x="1133815" y="2356577"/>
              <a:ext cx="1230894" cy="13515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10800000">
              <a:off x="3520244" y="1365545"/>
              <a:ext cx="1230894" cy="135157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16200000">
              <a:off x="3490272" y="2371777"/>
              <a:ext cx="1230894" cy="13515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5400000">
              <a:off x="1148836" y="1350160"/>
              <a:ext cx="1230894" cy="135157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7279" y="1434734"/>
            <a:ext cx="3940064" cy="2922424"/>
            <a:chOff x="1027279" y="1434734"/>
            <a:chExt cx="3940064" cy="292242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rot="16200000">
              <a:off x="2548508" y="-86495"/>
              <a:ext cx="897605" cy="39400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rot="16200000">
              <a:off x="2548508" y="1938324"/>
              <a:ext cx="897605" cy="394006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45911" y="-71953"/>
            <a:ext cx="5095561" cy="5165372"/>
            <a:chOff x="345911" y="-71953"/>
            <a:chExt cx="5095561" cy="516537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>
              <a:off x="345911" y="1153355"/>
              <a:ext cx="897605" cy="39400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flipH="1" flipV="1">
              <a:off x="4543867" y="-71953"/>
              <a:ext cx="897605" cy="394006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21414" y="1434734"/>
            <a:ext cx="4514236" cy="2060820"/>
            <a:chOff x="621414" y="1434734"/>
            <a:chExt cx="4514236" cy="20608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21414" y="3495554"/>
              <a:ext cx="52742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08228" y="1434734"/>
              <a:ext cx="52742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57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35889" y="444800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8229" y="1493978"/>
            <a:ext cx="3332334" cy="1998802"/>
            <a:chOff x="1248229" y="1493978"/>
            <a:chExt cx="3332334" cy="1998802"/>
          </a:xfrm>
        </p:grpSpPr>
        <p:sp>
          <p:nvSpPr>
            <p:cNvPr id="3" name="Rectangle 2"/>
            <p:cNvSpPr/>
            <p:nvPr/>
          </p:nvSpPr>
          <p:spPr>
            <a:xfrm>
              <a:off x="1248229" y="1493978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94943" y="1518275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4943" y="3188956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8229" y="3188956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0875" y="4820502"/>
            <a:ext cx="5197035" cy="612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0875" y="5684032"/>
            <a:ext cx="5744439" cy="6129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766310" y="4868777"/>
            <a:ext cx="3658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CD.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333415" y="5733607"/>
            <a:ext cx="3658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BC.</a:t>
            </a:r>
          </a:p>
        </p:txBody>
      </p:sp>
    </p:spTree>
    <p:extLst>
      <p:ext uri="{BB962C8B-B14F-4D97-AF65-F5344CB8AC3E}">
        <p14:creationId xmlns:p14="http://schemas.microsoft.com/office/powerpoint/2010/main" val="1557478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879543" y="625873"/>
            <a:ext cx="10597695" cy="18047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về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3m,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2m?</a:t>
            </a: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27088" y="2648986"/>
            <a:ext cx="4858724" cy="1634490"/>
          </a:xfrm>
          <a:prstGeom prst="roundRect">
            <a:avLst/>
          </a:prstGeom>
          <a:solidFill>
            <a:srgbClr val="E2B2C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3 m.</a:t>
            </a:r>
          </a:p>
        </p:txBody>
      </p:sp>
      <p:sp>
        <p:nvSpPr>
          <p:cNvPr id="2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27088" y="4443736"/>
            <a:ext cx="4858724" cy="1634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2m.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22062" r="27129" b="19448"/>
          <a:stretch/>
        </p:blipFill>
        <p:spPr>
          <a:xfrm>
            <a:off x="502088" y="2136938"/>
            <a:ext cx="6333574" cy="46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8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713200" y="-276102"/>
            <a:ext cx="10212237" cy="3170102"/>
            <a:chOff x="2876479" y="3499373"/>
            <a:chExt cx="6688426" cy="1494709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3499373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1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32"/>
          <p:cNvSpPr/>
          <p:nvPr/>
        </p:nvSpPr>
        <p:spPr>
          <a:xfrm>
            <a:off x="8415147" y="3429640"/>
            <a:ext cx="3776853" cy="3644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3" y="1153225"/>
            <a:ext cx="11317279" cy="2591162"/>
          </a:xfrm>
          <a:prstGeom prst="rect">
            <a:avLst/>
          </a:prstGeom>
        </p:spPr>
      </p:pic>
      <p:sp>
        <p:nvSpPr>
          <p:cNvPr id="22" name="object 31"/>
          <p:cNvSpPr/>
          <p:nvPr/>
        </p:nvSpPr>
        <p:spPr>
          <a:xfrm>
            <a:off x="-151978" y="3176011"/>
            <a:ext cx="3697941" cy="3751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728635" y="4438703"/>
            <a:ext cx="10503840" cy="1828658"/>
            <a:chOff x="4179823" y="-257202"/>
            <a:chExt cx="8252015" cy="153977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3" y="-257202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2898"/>
          <a:stretch/>
        </p:blipFill>
        <p:spPr>
          <a:xfrm>
            <a:off x="489404" y="1767839"/>
            <a:ext cx="4198933" cy="2591162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001500" y="1081405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EGHK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E,G,H,K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EG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KH.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EK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GH.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04894" y="4643857"/>
            <a:ext cx="3401911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7450" r="46753" b="26887"/>
          <a:stretch/>
        </p:blipFill>
        <p:spPr>
          <a:xfrm>
            <a:off x="7206505" y="4036705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613" t="-1569" r="43278" b="-3921"/>
          <a:stretch/>
        </p:blipFill>
        <p:spPr>
          <a:xfrm>
            <a:off x="1454753" y="1402029"/>
            <a:ext cx="2609694" cy="3298458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36999" y="1638105"/>
            <a:ext cx="6702058" cy="2826306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UVST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V, S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58644" y="4770917"/>
            <a:ext cx="3401911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6629854" y="4013201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466" t="-1120" r="22630" b="1120"/>
          <a:stretch/>
        </p:blipFill>
        <p:spPr>
          <a:xfrm>
            <a:off x="1166685" y="1607089"/>
            <a:ext cx="2992400" cy="3277411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698934" y="1193276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MNPQ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M,N,P,Q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MQ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NP.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QP.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3860" y="5234638"/>
            <a:ext cx="3401911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7450" r="46753" b="26887"/>
          <a:stretch/>
        </p:blipFill>
        <p:spPr>
          <a:xfrm>
            <a:off x="7206505" y="4036705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936" t="-7138" r="345" b="1649"/>
          <a:stretch/>
        </p:blipFill>
        <p:spPr>
          <a:xfrm>
            <a:off x="1104894" y="1117580"/>
            <a:ext cx="3382948" cy="3596349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01005" y="2183638"/>
            <a:ext cx="6702058" cy="146423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58644" y="4770917"/>
            <a:ext cx="3401911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6629854" y="4013201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6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38" name="Nhóm 21">
            <a:extLst>
              <a:ext uri="{FF2B5EF4-FFF2-40B4-BE49-F238E27FC236}">
                <a16:creationId xmlns:a16="http://schemas.microsoft.com/office/drawing/2014/main" id="{F31A24BF-B830-9F97-92AB-44F07F48108A}"/>
              </a:ext>
            </a:extLst>
          </p:cNvPr>
          <p:cNvGrpSpPr/>
          <p:nvPr/>
        </p:nvGrpSpPr>
        <p:grpSpPr>
          <a:xfrm>
            <a:off x="326136" y="193501"/>
            <a:ext cx="11311190" cy="5963832"/>
            <a:chOff x="650697" y="368086"/>
            <a:chExt cx="11311190" cy="5963832"/>
          </a:xfrm>
        </p:grpSpPr>
        <p:grpSp>
          <p:nvGrpSpPr>
            <p:cNvPr id="39" name="Nhóm 5">
              <a:extLst>
                <a:ext uri="{FF2B5EF4-FFF2-40B4-BE49-F238E27FC236}">
                  <a16:creationId xmlns:a16="http://schemas.microsoft.com/office/drawing/2014/main" id="{E843F76B-69AC-1264-93C1-7ACDAADF2C9A}"/>
                </a:ext>
              </a:extLst>
            </p:cNvPr>
            <p:cNvGrpSpPr/>
            <p:nvPr/>
          </p:nvGrpSpPr>
          <p:grpSpPr>
            <a:xfrm>
              <a:off x="998837" y="689874"/>
              <a:ext cx="10963050" cy="5642044"/>
              <a:chOff x="998837" y="689874"/>
              <a:chExt cx="10963050" cy="5642044"/>
            </a:xfrm>
          </p:grpSpPr>
          <p:grpSp>
            <p:nvGrpSpPr>
              <p:cNvPr id="41" name="Nhóm 6">
                <a:extLst>
                  <a:ext uri="{FF2B5EF4-FFF2-40B4-BE49-F238E27FC236}">
                    <a16:creationId xmlns:a16="http://schemas.microsoft.com/office/drawing/2014/main" id="{590448FA-0C04-D7AB-ED0E-B5C0D9CEC4A6}"/>
                  </a:ext>
                </a:extLst>
              </p:cNvPr>
              <p:cNvGrpSpPr/>
              <p:nvPr/>
            </p:nvGrpSpPr>
            <p:grpSpPr>
              <a:xfrm>
                <a:off x="998837" y="689874"/>
                <a:ext cx="10367198" cy="5642044"/>
                <a:chOff x="2229577" y="65007"/>
                <a:chExt cx="8812118" cy="4893122"/>
              </a:xfrm>
            </p:grpSpPr>
            <p:sp>
              <p:nvSpPr>
                <p:cNvPr id="43" name="Hình chữ nhật: Góc Tròn 7">
                  <a:extLst>
                    <a:ext uri="{FF2B5EF4-FFF2-40B4-BE49-F238E27FC236}">
                      <a16:creationId xmlns:a16="http://schemas.microsoft.com/office/drawing/2014/main" id="{515AA468-58C5-4C04-0217-54E50C1AB225}"/>
                    </a:ext>
                  </a:extLst>
                </p:cNvPr>
                <p:cNvSpPr/>
                <p:nvPr/>
              </p:nvSpPr>
              <p:spPr>
                <a:xfrm>
                  <a:off x="2731687" y="321418"/>
                  <a:ext cx="7888406" cy="4636711"/>
                </a:xfrm>
                <a:custGeom>
                  <a:avLst/>
                  <a:gdLst>
                    <a:gd name="connsiteX0" fmla="*/ 0 w 7888406"/>
                    <a:gd name="connsiteY0" fmla="*/ 772801 h 4636711"/>
                    <a:gd name="connsiteX1" fmla="*/ 772801 w 7888406"/>
                    <a:gd name="connsiteY1" fmla="*/ 0 h 4636711"/>
                    <a:gd name="connsiteX2" fmla="*/ 7115605 w 7888406"/>
                    <a:gd name="connsiteY2" fmla="*/ 0 h 4636711"/>
                    <a:gd name="connsiteX3" fmla="*/ 7888406 w 7888406"/>
                    <a:gd name="connsiteY3" fmla="*/ 772801 h 4636711"/>
                    <a:gd name="connsiteX4" fmla="*/ 7888406 w 7888406"/>
                    <a:gd name="connsiteY4" fmla="*/ 3863910 h 4636711"/>
                    <a:gd name="connsiteX5" fmla="*/ 7115605 w 7888406"/>
                    <a:gd name="connsiteY5" fmla="*/ 4636711 h 4636711"/>
                    <a:gd name="connsiteX6" fmla="*/ 772801 w 7888406"/>
                    <a:gd name="connsiteY6" fmla="*/ 4636711 h 4636711"/>
                    <a:gd name="connsiteX7" fmla="*/ 0 w 7888406"/>
                    <a:gd name="connsiteY7" fmla="*/ 3863910 h 4636711"/>
                    <a:gd name="connsiteX8" fmla="*/ 0 w 7888406"/>
                    <a:gd name="connsiteY8" fmla="*/ 772801 h 463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8406" h="4636711" fill="none" extrusionOk="0">
                      <a:moveTo>
                        <a:pt x="0" y="772801"/>
                      </a:moveTo>
                      <a:cubicBezTo>
                        <a:pt x="-65381" y="350060"/>
                        <a:pt x="342466" y="20040"/>
                        <a:pt x="772801" y="0"/>
                      </a:cubicBezTo>
                      <a:cubicBezTo>
                        <a:pt x="3157827" y="77600"/>
                        <a:pt x="4521209" y="-27269"/>
                        <a:pt x="7115605" y="0"/>
                      </a:cubicBezTo>
                      <a:cubicBezTo>
                        <a:pt x="7579092" y="-48387"/>
                        <a:pt x="7909701" y="352264"/>
                        <a:pt x="7888406" y="772801"/>
                      </a:cubicBezTo>
                      <a:cubicBezTo>
                        <a:pt x="7997406" y="1585436"/>
                        <a:pt x="7810197" y="3172429"/>
                        <a:pt x="7888406" y="3863910"/>
                      </a:cubicBezTo>
                      <a:cubicBezTo>
                        <a:pt x="7811028" y="4260446"/>
                        <a:pt x="7479675" y="4664379"/>
                        <a:pt x="7115605" y="4636711"/>
                      </a:cubicBezTo>
                      <a:cubicBezTo>
                        <a:pt x="5113753" y="4685888"/>
                        <a:pt x="2567686" y="4514009"/>
                        <a:pt x="772801" y="4636711"/>
                      </a:cubicBezTo>
                      <a:cubicBezTo>
                        <a:pt x="343416" y="4656516"/>
                        <a:pt x="-41503" y="4326451"/>
                        <a:pt x="0" y="3863910"/>
                      </a:cubicBezTo>
                      <a:cubicBezTo>
                        <a:pt x="47022" y="3554785"/>
                        <a:pt x="104569" y="1744592"/>
                        <a:pt x="0" y="772801"/>
                      </a:cubicBezTo>
                      <a:close/>
                    </a:path>
                    <a:path w="7888406" h="4636711" stroke="0" extrusionOk="0">
                      <a:moveTo>
                        <a:pt x="0" y="772801"/>
                      </a:moveTo>
                      <a:cubicBezTo>
                        <a:pt x="44221" y="340940"/>
                        <a:pt x="357214" y="-749"/>
                        <a:pt x="772801" y="0"/>
                      </a:cubicBezTo>
                      <a:cubicBezTo>
                        <a:pt x="3875075" y="-129276"/>
                        <a:pt x="4113759" y="-77778"/>
                        <a:pt x="7115605" y="0"/>
                      </a:cubicBezTo>
                      <a:cubicBezTo>
                        <a:pt x="7517512" y="-79377"/>
                        <a:pt x="7885097" y="365076"/>
                        <a:pt x="7888406" y="772801"/>
                      </a:cubicBezTo>
                      <a:cubicBezTo>
                        <a:pt x="7970005" y="1973673"/>
                        <a:pt x="8042706" y="3282323"/>
                        <a:pt x="7888406" y="3863910"/>
                      </a:cubicBezTo>
                      <a:cubicBezTo>
                        <a:pt x="7908645" y="4333399"/>
                        <a:pt x="7505565" y="4649234"/>
                        <a:pt x="7115605" y="4636711"/>
                      </a:cubicBezTo>
                      <a:cubicBezTo>
                        <a:pt x="4539278" y="4680931"/>
                        <a:pt x="3896695" y="4607329"/>
                        <a:pt x="772801" y="4636711"/>
                      </a:cubicBezTo>
                      <a:cubicBezTo>
                        <a:pt x="334692" y="4593283"/>
                        <a:pt x="-26279" y="4284642"/>
                        <a:pt x="0" y="3863910"/>
                      </a:cubicBezTo>
                      <a:cubicBezTo>
                        <a:pt x="-159954" y="3489817"/>
                        <a:pt x="22140" y="1236778"/>
                        <a:pt x="0" y="772801"/>
                      </a:cubicBezTo>
                      <a:close/>
                    </a:path>
                  </a:pathLst>
                </a:custGeom>
                <a:ln w="76200">
                  <a:prstDash val="dash"/>
                  <a:extLst>
                    <a:ext uri="{C807C97D-BFC1-408E-A445-0C87EB9F89A2}">
                      <ask:lineSketchStyleProps xmlns:ask="http://schemas.microsoft.com/office/drawing/2018/sketchyshapes" sd="2925326911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Hộp Văn bản 14">
                  <a:extLst>
                    <a:ext uri="{FF2B5EF4-FFF2-40B4-BE49-F238E27FC236}">
                      <a16:creationId xmlns:a16="http://schemas.microsoft.com/office/drawing/2014/main" id="{B8A93D84-65CD-C908-A6E2-40D6AE3F530D}"/>
                    </a:ext>
                  </a:extLst>
                </p:cNvPr>
                <p:cNvSpPr txBox="1"/>
                <p:nvPr/>
              </p:nvSpPr>
              <p:spPr>
                <a:xfrm>
                  <a:off x="2229577" y="65007"/>
                  <a:ext cx="8812118" cy="1181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6000" b="1" dirty="0">
                      <a:ln w="12700">
                        <a:noFill/>
                      </a:ln>
                      <a:solidFill>
                        <a:schemeClr val="accent6">
                          <a:lumMod val="75000"/>
                        </a:schemeClr>
                      </a:solidFill>
                      <a:latin typeface="UTM Edwardian" panose="02040603050506020204" pitchFamily="18" charset="0"/>
                      <a:ea typeface="微软雅黑" panose="020B0503020204020204" pitchFamily="34" charset="-122"/>
                    </a:rPr>
                    <a:t>Thứ … ngày … tháng … năm …</a:t>
                  </a:r>
                </a:p>
              </p:txBody>
            </p:sp>
          </p:grpSp>
          <p:pic>
            <p:nvPicPr>
              <p:cNvPr id="42" name="Hình ảnh 18">
                <a:extLst>
                  <a:ext uri="{FF2B5EF4-FFF2-40B4-BE49-F238E27FC236}">
                    <a16:creationId xmlns:a16="http://schemas.microsoft.com/office/drawing/2014/main" id="{FB48E20E-516C-5E80-0322-0A77869D4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020" b="66429" l="70829" r="97094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10071398" y="2479825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0" name="Hình ảnh 20">
              <a:extLst>
                <a:ext uri="{FF2B5EF4-FFF2-40B4-BE49-F238E27FC236}">
                  <a16:creationId xmlns:a16="http://schemas.microsoft.com/office/drawing/2014/main" id="{DB437E28-B9A9-A512-1FB0-9C20BC86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650697" y="368086"/>
              <a:ext cx="2564015" cy="1435838"/>
            </a:xfrm>
            <a:prstGeom prst="rect">
              <a:avLst/>
            </a:prstGeom>
          </p:spPr>
        </p:pic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07BF1AA3-7FC4-BE82-F6BF-E8E25EB641FD}"/>
              </a:ext>
            </a:extLst>
          </p:cNvPr>
          <p:cNvSpPr txBox="1"/>
          <p:nvPr/>
        </p:nvSpPr>
        <p:spPr>
          <a:xfrm>
            <a:off x="1057939" y="3618850"/>
            <a:ext cx="9880114" cy="169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Ì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Ữ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Ậ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</a:t>
            </a:r>
            <a:endParaRPr lang="en-US" sz="9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E2B2C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Poky's" panose="020B0606040200020203" pitchFamily="34" charset="0"/>
            </a:endParaRPr>
          </a:p>
        </p:txBody>
      </p:sp>
      <p:grpSp>
        <p:nvGrpSpPr>
          <p:cNvPr id="48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1832952" y="3254343"/>
            <a:ext cx="1769639" cy="845114"/>
            <a:chOff x="4036300" y="2073640"/>
            <a:chExt cx="2737243" cy="1209416"/>
          </a:xfrm>
        </p:grpSpPr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9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9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grpSp>
        <p:nvGrpSpPr>
          <p:cNvPr id="51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3932204" y="1687721"/>
            <a:ext cx="3946055" cy="1332642"/>
            <a:chOff x="6371477" y="2216092"/>
            <a:chExt cx="3946055" cy="1332642"/>
          </a:xfrm>
        </p:grpSpPr>
        <p:sp>
          <p:nvSpPr>
            <p:cNvPr id="52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581987" y="4457422"/>
            <a:ext cx="10513662" cy="1791485"/>
            <a:chOff x="4172107" y="55804"/>
            <a:chExt cx="8259731" cy="150847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2107" y="55804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174" y="917426"/>
            <a:ext cx="10545492" cy="3517273"/>
            <a:chOff x="1186174" y="917426"/>
            <a:chExt cx="10545492" cy="3517273"/>
          </a:xfrm>
        </p:grpSpPr>
        <p:grpSp>
          <p:nvGrpSpPr>
            <p:cNvPr id="35" name="Group 34"/>
            <p:cNvGrpSpPr/>
            <p:nvPr/>
          </p:nvGrpSpPr>
          <p:grpSpPr>
            <a:xfrm>
              <a:off x="1186174" y="917426"/>
              <a:ext cx="5140685" cy="2852606"/>
              <a:chOff x="404324" y="717327"/>
              <a:chExt cx="5140685" cy="285260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324" y="1261922"/>
                <a:ext cx="4567306" cy="2308011"/>
              </a:xfrm>
              <a:prstGeom prst="rect">
                <a:avLst/>
              </a:prstGeom>
            </p:spPr>
          </p:pic>
          <p:pic>
            <p:nvPicPr>
              <p:cNvPr id="31" name="Hình ảnh 8" descr="Ảnh có chứa găng tay&#10;&#10;Mô tả được tạo tự động">
                <a:extLst>
                  <a:ext uri="{FF2B5EF4-FFF2-40B4-BE49-F238E27FC236}">
                    <a16:creationId xmlns:a16="http://schemas.microsoft.com/office/drawing/2014/main" id="{5D28B2A9-4C7F-C1E2-07E6-4421971B0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19" b="79167" l="63073" r="99375">
                            <a14:foregroundMark x1="96615" y1="8796" x2="94740" y2="12593"/>
                            <a14:foregroundMark x1="96510" y1="6111" x2="96510" y2="6111"/>
                            <a14:foregroundMark x1="98490" y1="9444" x2="98490" y2="9444"/>
                            <a14:foregroundMark x1="99375" y1="37222" x2="99271" y2="43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13" t="3617" r="-13" b="12353"/>
              <a:stretch/>
            </p:blipFill>
            <p:spPr>
              <a:xfrm>
                <a:off x="4268785" y="717327"/>
                <a:ext cx="1276224" cy="1471262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6665334" y="1420515"/>
              <a:ext cx="4984382" cy="2544991"/>
              <a:chOff x="7078365" y="1102427"/>
              <a:chExt cx="4984382" cy="254499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365" y="1158795"/>
                <a:ext cx="4537941" cy="2296233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2" t="7158" r="80610" b="2338"/>
              <a:stretch/>
            </p:blipFill>
            <p:spPr>
              <a:xfrm rot="858267" flipH="1" flipV="1">
                <a:off x="11482960" y="1102427"/>
                <a:ext cx="579787" cy="2544991"/>
              </a:xfrm>
              <a:prstGeom prst="rect">
                <a:avLst/>
              </a:prstGeom>
            </p:spPr>
          </p:pic>
        </p:grpSp>
        <p:sp>
          <p:nvSpPr>
            <p:cNvPr id="37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186174" y="3880701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8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248183" y="3872029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thước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9" name="object 32"/>
          <p:cNvSpPr/>
          <p:nvPr/>
        </p:nvSpPr>
        <p:spPr>
          <a:xfrm>
            <a:off x="8272532" y="3997679"/>
            <a:ext cx="3117798" cy="320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068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2636793" y="4543403"/>
            <a:ext cx="10546082" cy="1797623"/>
            <a:chOff x="4146637" y="77141"/>
            <a:chExt cx="8285201" cy="151364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BỐN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46637" y="15016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BỐN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25653" r="28282" b="17397"/>
          <a:stretch/>
        </p:blipFill>
        <p:spPr>
          <a:xfrm>
            <a:off x="1126718" y="4183735"/>
            <a:ext cx="3802744" cy="322217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86174" y="917426"/>
            <a:ext cx="10545492" cy="3517273"/>
            <a:chOff x="1186174" y="917426"/>
            <a:chExt cx="10545492" cy="3517273"/>
          </a:xfrm>
        </p:grpSpPr>
        <p:grpSp>
          <p:nvGrpSpPr>
            <p:cNvPr id="26" name="Group 25"/>
            <p:cNvGrpSpPr/>
            <p:nvPr/>
          </p:nvGrpSpPr>
          <p:grpSpPr>
            <a:xfrm>
              <a:off x="1186174" y="917426"/>
              <a:ext cx="5140685" cy="2852606"/>
              <a:chOff x="404324" y="717327"/>
              <a:chExt cx="5140685" cy="285260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324" y="1261922"/>
                <a:ext cx="4567306" cy="2308011"/>
              </a:xfrm>
              <a:prstGeom prst="rect">
                <a:avLst/>
              </a:prstGeom>
            </p:spPr>
          </p:pic>
          <p:pic>
            <p:nvPicPr>
              <p:cNvPr id="40" name="Hình ảnh 8" descr="Ảnh có chứa găng tay&#10;&#10;Mô tả được tạo tự động">
                <a:extLst>
                  <a:ext uri="{FF2B5EF4-FFF2-40B4-BE49-F238E27FC236}">
                    <a16:creationId xmlns:a16="http://schemas.microsoft.com/office/drawing/2014/main" id="{5D28B2A9-4C7F-C1E2-07E6-4421971B0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019" b="79167" l="63073" r="99375">
                            <a14:foregroundMark x1="96615" y1="8796" x2="94740" y2="12593"/>
                            <a14:foregroundMark x1="96510" y1="6111" x2="96510" y2="6111"/>
                            <a14:foregroundMark x1="98490" y1="9444" x2="98490" y2="9444"/>
                            <a14:foregroundMark x1="99375" y1="37222" x2="99271" y2="43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13" t="3617" r="-13" b="12353"/>
              <a:stretch/>
            </p:blipFill>
            <p:spPr>
              <a:xfrm>
                <a:off x="4268785" y="717327"/>
                <a:ext cx="1276224" cy="1471262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665334" y="1420515"/>
              <a:ext cx="4984382" cy="2544991"/>
              <a:chOff x="7078365" y="1102427"/>
              <a:chExt cx="4984382" cy="254499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365" y="1158795"/>
                <a:ext cx="4537941" cy="229623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2" t="7158" r="80610" b="2338"/>
              <a:stretch/>
            </p:blipFill>
            <p:spPr>
              <a:xfrm rot="858267" flipH="1" flipV="1">
                <a:off x="11482960" y="1102427"/>
                <a:ext cx="579787" cy="2544991"/>
              </a:xfrm>
              <a:prstGeom prst="rect">
                <a:avLst/>
              </a:prstGeom>
            </p:spPr>
          </p:pic>
        </p:grpSp>
        <p:sp>
          <p:nvSpPr>
            <p:cNvPr id="28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186174" y="3880701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248183" y="3872029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thước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77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1" y="2036455"/>
            <a:ext cx="7001420" cy="35380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1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75281" y="526622"/>
            <a:ext cx="2697479" cy="31097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217093" y="2662704"/>
            <a:ext cx="5613398" cy="316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0077" y="4912661"/>
            <a:ext cx="5740700" cy="316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17093" y="2694360"/>
            <a:ext cx="0" cy="2218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966258" y="2694361"/>
            <a:ext cx="17963" cy="22760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8394900" y="581785"/>
            <a:ext cx="2697479" cy="3109719"/>
          </a:xfrm>
          <a:prstGeom prst="rect">
            <a:avLst/>
          </a:prstGeom>
        </p:spPr>
      </p:pic>
      <p:pic>
        <p:nvPicPr>
          <p:cNvPr id="30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93317" y="494953"/>
            <a:ext cx="2697479" cy="3109719"/>
          </a:xfrm>
          <a:prstGeom prst="rect">
            <a:avLst/>
          </a:prstGeom>
        </p:spPr>
      </p:pic>
      <p:pic>
        <p:nvPicPr>
          <p:cNvPr id="32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93317" y="2707509"/>
            <a:ext cx="2697479" cy="3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3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47735 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3 0.31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4763 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1.25E-6 0.322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7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6" y="-348670"/>
            <a:ext cx="10212236" cy="3170100"/>
            <a:chOff x="2876480" y="3499374"/>
            <a:chExt cx="6688425" cy="1494708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9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6917986" y="3429000"/>
            <a:ext cx="3997235" cy="2948152"/>
          </a:xfrm>
          <a:prstGeom prst="rect">
            <a:avLst/>
          </a:prstGeom>
        </p:spPr>
      </p:pic>
      <p:grpSp>
        <p:nvGrpSpPr>
          <p:cNvPr id="34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6372524" y="42119"/>
            <a:ext cx="5088158" cy="1788951"/>
            <a:chOff x="4179823" y="77141"/>
            <a:chExt cx="8252015" cy="150634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6" y="7714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297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6917986" y="3429000"/>
            <a:ext cx="3997235" cy="2948152"/>
          </a:xfrm>
          <a:prstGeom prst="rect">
            <a:avLst/>
          </a:prstGeom>
        </p:spPr>
      </p:pic>
      <p:grpSp>
        <p:nvGrpSpPr>
          <p:cNvPr id="16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6862646" y="5689"/>
            <a:ext cx="4253761" cy="1803300"/>
            <a:chOff x="4179823" y="-43681"/>
            <a:chExt cx="8252015" cy="151842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TRÌNH BÀY Ý KIẾN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3" y="-4368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TRÌNH BÀY Ý KIẾN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307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74712" y="633084"/>
            <a:ext cx="4972680" cy="1464231"/>
          </a:xfrm>
          <a:prstGeom prst="roundRect">
            <a:avLst/>
          </a:prstGeom>
          <a:solidFill>
            <a:srgbClr val="E2B2C7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Khung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sổ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812261" y="2352144"/>
            <a:ext cx="48304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74712" y="3576209"/>
            <a:ext cx="48680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8841506" y="4601831"/>
            <a:ext cx="3236127" cy="2386798"/>
          </a:xfrm>
          <a:prstGeom prst="rect">
            <a:avLst/>
          </a:prstGeom>
        </p:spPr>
      </p:pic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584416" y="2512035"/>
            <a:ext cx="13679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929368" y="4287709"/>
            <a:ext cx="13679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418648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5" y="-348672"/>
            <a:ext cx="10212238" cy="3170099"/>
            <a:chOff x="2876479" y="3499374"/>
            <a:chExt cx="6688426" cy="1494708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68" y="1617724"/>
            <a:ext cx="10171401" cy="3036652"/>
          </a:xfrm>
          <a:prstGeom prst="rect">
            <a:avLst/>
          </a:prstGeom>
        </p:spPr>
      </p:pic>
      <p:grpSp>
        <p:nvGrpSpPr>
          <p:cNvPr id="22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1242168" y="2509"/>
            <a:ext cx="10097001" cy="1831070"/>
            <a:chOff x="4141142" y="-277511"/>
            <a:chExt cx="8290696" cy="154180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QUAN SÁT HÌNH SAU: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41142" y="-27751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QUAN SÁT HÌNH SAU: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550301" y="5025791"/>
            <a:ext cx="7545419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Đâu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 rot="7469894">
            <a:off x="499964" y="4222621"/>
            <a:ext cx="2953650" cy="28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-1" r="53264" b="-5890"/>
          <a:stretch/>
        </p:blipFill>
        <p:spPr>
          <a:xfrm>
            <a:off x="691303" y="915206"/>
            <a:ext cx="4753683" cy="3215533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404723" y="639199"/>
            <a:ext cx="6450186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146633" y="5131218"/>
            <a:ext cx="4262893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2"/>
          <p:cNvSpPr/>
          <p:nvPr/>
        </p:nvSpPr>
        <p:spPr>
          <a:xfrm>
            <a:off x="8415147" y="3429640"/>
            <a:ext cx="3776853" cy="3644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1"/>
          <p:cNvSpPr/>
          <p:nvPr/>
        </p:nvSpPr>
        <p:spPr>
          <a:xfrm>
            <a:off x="585591" y="3121021"/>
            <a:ext cx="3697941" cy="3751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842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87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69972" y="627708"/>
            <a:ext cx="4573171" cy="1169551"/>
            <a:chOff x="3763146" y="155682"/>
            <a:chExt cx="4573171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45731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Mục</a:t>
              </a:r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tiêu</a:t>
              </a: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1201639" y="3758916"/>
            <a:ext cx="94766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Năng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lực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trọng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̀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lập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luận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toán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algn="just"/>
            <a:endParaRPr lang="en-US" sz="3000" b="1" dirty="0">
              <a:solidFill>
                <a:srgbClr val="C00000"/>
              </a:solidFill>
              <a:latin typeface="UTM Duepuntozero" panose="02040603050506020204" pitchFamily="18" charset="0"/>
            </a:endParaRPr>
          </a:p>
        </p:txBody>
      </p:sp>
      <p:grpSp>
        <p:nvGrpSpPr>
          <p:cNvPr id="45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1201639" y="5199397"/>
            <a:ext cx="10132192" cy="800328"/>
            <a:chOff x="2492355" y="3623955"/>
            <a:chExt cx="10132192" cy="80032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Mĩ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thuật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1538548" y="5765147"/>
            <a:ext cx="10291221" cy="612155"/>
            <a:chOff x="1107851" y="4852173"/>
            <a:chExt cx="10291221" cy="612155"/>
          </a:xfrm>
        </p:grpSpPr>
        <p:sp>
          <p:nvSpPr>
            <p:cNvPr id="49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2737672" y="4909643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01639" y="1459868"/>
            <a:ext cx="9945793" cy="2270313"/>
            <a:chOff x="1193582" y="1129552"/>
            <a:chExt cx="9945793" cy="2270313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1193582" y="1129552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93582" y="1632172"/>
              <a:ext cx="9945793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một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tính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chất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cạnh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Vẽ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lưới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560" t="-2215" r="1704" b="-3676"/>
          <a:stretch/>
        </p:blipFill>
        <p:spPr>
          <a:xfrm>
            <a:off x="691303" y="915206"/>
            <a:ext cx="4753683" cy="3215533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351714" y="1749616"/>
            <a:ext cx="6450186" cy="146423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1303" y="4013201"/>
            <a:ext cx="7723844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7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8415147" y="3824890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601" y="293870"/>
            <a:ext cx="11187953" cy="2758036"/>
            <a:chOff x="651176" y="221226"/>
            <a:chExt cx="11187953" cy="2758036"/>
          </a:xfrm>
        </p:grpSpPr>
        <p:sp>
          <p:nvSpPr>
            <p:cNvPr id="11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52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500" b="1" dirty="0" err="1">
                  <a:solidFill>
                    <a:srgbClr val="A14F23"/>
                  </a:solidFill>
                </a:rPr>
                <a:t>Để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biết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chiều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dài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và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chiều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rộng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khung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cửa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sổ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hình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chữ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nhật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của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lớp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mình</a:t>
              </a:r>
              <a:r>
                <a:rPr lang="en-US" sz="4500" b="1" dirty="0">
                  <a:solidFill>
                    <a:srgbClr val="A14F23"/>
                  </a:solidFill>
                </a:rPr>
                <a:t>, </a:t>
              </a:r>
              <a:r>
                <a:rPr lang="en-US" sz="4500" b="1" dirty="0" err="1">
                  <a:solidFill>
                    <a:srgbClr val="A14F23"/>
                  </a:solidFill>
                </a:rPr>
                <a:t>em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sẽ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đo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thế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nào</a:t>
              </a:r>
              <a:r>
                <a:rPr lang="en-US" sz="4500" b="1" dirty="0">
                  <a:solidFill>
                    <a:srgbClr val="A14F23"/>
                  </a:solidFill>
                </a:rPr>
                <a:t>? </a:t>
              </a:r>
              <a:endParaRPr lang="en-US" sz="4500" dirty="0">
                <a:solidFill>
                  <a:srgbClr val="A14F23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2419" y="2318161"/>
            <a:ext cx="10703157" cy="4008102"/>
            <a:chOff x="232419" y="2318161"/>
            <a:chExt cx="10703157" cy="4008102"/>
          </a:xfrm>
        </p:grpSpPr>
        <p:grpSp>
          <p:nvGrpSpPr>
            <p:cNvPr id="15" name="Group 14"/>
            <p:cNvGrpSpPr/>
            <p:nvPr/>
          </p:nvGrpSpPr>
          <p:grpSpPr>
            <a:xfrm>
              <a:off x="1256419" y="3583643"/>
              <a:ext cx="9679157" cy="2742620"/>
              <a:chOff x="1328188" y="3670663"/>
              <a:chExt cx="3839366" cy="13454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28188" y="3670663"/>
                <a:ext cx="3839366" cy="1345474"/>
              </a:xfrm>
              <a:prstGeom prst="roundRect">
                <a:avLst/>
              </a:prstGeom>
              <a:solidFill>
                <a:srgbClr val="FAEAB2"/>
              </a:solidFill>
              <a:ln w="38100">
                <a:solidFill>
                  <a:srgbClr val="843C0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B80138F7-4E41-D56C-8B11-2F19F0D81CCA}"/>
                  </a:ext>
                </a:extLst>
              </p:cNvPr>
              <p:cNvSpPr txBox="1"/>
              <p:nvPr/>
            </p:nvSpPr>
            <p:spPr>
              <a:xfrm>
                <a:off x="1770285" y="3839098"/>
                <a:ext cx="2939766" cy="100860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pt-BR" sz="5500" dirty="0"/>
                  <a:t>Chỉ cần đo một cạnh dài và một cạnh ngắn.</a:t>
                </a:r>
                <a:endParaRPr lang="en-US" sz="5500" dirty="0">
                  <a:solidFill>
                    <a:srgbClr val="A14F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359" r="55480" b="27035"/>
            <a:stretch/>
          </p:blipFill>
          <p:spPr>
            <a:xfrm rot="20603263">
              <a:off x="232419" y="2318161"/>
              <a:ext cx="3376036" cy="2585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5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3901022" y="1243798"/>
            <a:ext cx="4305216" cy="1381474"/>
            <a:chOff x="3641682" y="4573199"/>
            <a:chExt cx="4305216" cy="138147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 HÀNH: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1682" y="457319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 HÀNH: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141981"/>
            <a:ext cx="8510846" cy="4266911"/>
            <a:chOff x="3546172" y="2233421"/>
            <a:chExt cx="8510846" cy="4266911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3" y="2233421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317500">
                  <a:solidFill>
                    <a:schemeClr val="bg1"/>
                  </a:solidFill>
                </a:ln>
                <a:solidFill>
                  <a:srgbClr val="A4EBF2"/>
                </a:solidFill>
              </a:endParaRPr>
            </a:p>
          </p:txBody>
        </p:sp>
        <p:sp>
          <p:nvSpPr>
            <p:cNvPr id="2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2" y="2253015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36085" r="-3602" b="5704"/>
          <a:stretch/>
        </p:blipFill>
        <p:spPr>
          <a:xfrm>
            <a:off x="8823223" y="2037149"/>
            <a:ext cx="4140926" cy="32934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7158" r="80610" b="2338"/>
          <a:stretch/>
        </p:blipFill>
        <p:spPr>
          <a:xfrm rot="1843455" flipH="1" flipV="1">
            <a:off x="1526296" y="89631"/>
            <a:ext cx="809586" cy="355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 r="58831"/>
          <a:stretch/>
        </p:blipFill>
        <p:spPr>
          <a:xfrm>
            <a:off x="-608538" y="3859622"/>
            <a:ext cx="4140926" cy="3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796988" y="1156149"/>
            <a:ext cx="6979023" cy="1381474"/>
            <a:chOff x="3652725" y="4573199"/>
            <a:chExt cx="4294173" cy="138147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BÁO CÁO KẾT QUẢ: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52725" y="457319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BÁO CÁO KẾT QUẢ: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141981"/>
            <a:ext cx="8510846" cy="4266911"/>
            <a:chOff x="3546172" y="2233421"/>
            <a:chExt cx="8510846" cy="4266911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3" y="2233421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317500">
                  <a:solidFill>
                    <a:schemeClr val="bg1"/>
                  </a:solidFill>
                </a:ln>
                <a:solidFill>
                  <a:srgbClr val="A4EBF2"/>
                </a:solidFill>
              </a:endParaRPr>
            </a:p>
          </p:txBody>
        </p:sp>
        <p:sp>
          <p:nvSpPr>
            <p:cNvPr id="2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2" y="2253015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36085" r="-3602" b="5704"/>
          <a:stretch/>
        </p:blipFill>
        <p:spPr>
          <a:xfrm>
            <a:off x="8823223" y="2037149"/>
            <a:ext cx="4140926" cy="32934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7158" r="80610" b="2338"/>
          <a:stretch/>
        </p:blipFill>
        <p:spPr>
          <a:xfrm rot="1843455" flipH="1" flipV="1">
            <a:off x="1526296" y="89631"/>
            <a:ext cx="809586" cy="355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 r="58831"/>
          <a:stretch/>
        </p:blipFill>
        <p:spPr>
          <a:xfrm>
            <a:off x="-608538" y="3859622"/>
            <a:ext cx="4140926" cy="3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tòa nhà, sân vận động&#10;&#10;Mô tả được tạo tự động">
            <a:extLst>
              <a:ext uri="{FF2B5EF4-FFF2-40B4-BE49-F238E27FC236}">
                <a16:creationId xmlns:a16="http://schemas.microsoft.com/office/drawing/2014/main" id="{66BE9FA4-45C9-D37F-49B3-2D866E4A4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5" name="Hình ảnh 3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0D0BC4C-CD49-F4B1-C958-0977E57FC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6" b="93367" l="4796" r="95000">
                        <a14:foregroundMark x1="39388" y1="29388" x2="51939" y2="34388"/>
                        <a14:foregroundMark x1="27959" y1="18776" x2="33776" y2="18980"/>
                        <a14:foregroundMark x1="42959" y1="9796" x2="47959" y2="10408"/>
                        <a14:foregroundMark x1="47551" y1="8776" x2="57143" y2="26633"/>
                        <a14:foregroundMark x1="53776" y1="16837" x2="55000" y2="13980"/>
                        <a14:foregroundMark x1="51939" y1="33776" x2="54388" y2="36837"/>
                        <a14:foregroundMark x1="89184" y1="29184" x2="93571" y2="37755"/>
                        <a14:foregroundMark x1="93571" y1="37755" x2="93571" y2="37755"/>
                        <a14:foregroundMark x1="10816" y1="45816" x2="7347" y2="45408"/>
                        <a14:foregroundMark x1="7755" y1="52245" x2="5612" y2="51837"/>
                        <a14:foregroundMark x1="47347" y1="91224" x2="47143" y2="93571"/>
                        <a14:foregroundMark x1="6327" y1="45204" x2="4796" y2="43367"/>
                        <a14:foregroundMark x1="93980" y1="28163" x2="95000" y2="28980"/>
                        <a14:foregroundMark x1="95000" y1="39592" x2="95000" y2="38367"/>
                        <a14:foregroundMark x1="76327" y1="76837" x2="76327" y2="76837"/>
                        <a14:foregroundMark x1="72755" y1="85000" x2="72755" y2="85000"/>
                        <a14:foregroundMark x1="31735" y1="81020" x2="31735" y2="81020"/>
                        <a14:foregroundMark x1="30612" y1="86224" x2="30612" y2="86224"/>
                        <a14:foregroundMark x1="46020" y1="48571" x2="55306" y2="47959"/>
                        <a14:foregroundMark x1="55306" y1="47959" x2="56327" y2="46633"/>
                        <a14:foregroundMark x1="52959" y1="55408" x2="54592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727" y="959307"/>
            <a:ext cx="6045472" cy="6045472"/>
          </a:xfrm>
          <a:prstGeom prst="rect">
            <a:avLst/>
          </a:prstGeom>
        </p:spPr>
      </p:pic>
      <p:grpSp>
        <p:nvGrpSpPr>
          <p:cNvPr id="41" name="Nhóm 40">
            <a:extLst>
              <a:ext uri="{FF2B5EF4-FFF2-40B4-BE49-F238E27FC236}">
                <a16:creationId xmlns:a16="http://schemas.microsoft.com/office/drawing/2014/main" id="{3FFF1F8A-CEBD-C5C0-BF82-1B89C4967A83}"/>
              </a:ext>
            </a:extLst>
          </p:cNvPr>
          <p:cNvGrpSpPr/>
          <p:nvPr/>
        </p:nvGrpSpPr>
        <p:grpSpPr>
          <a:xfrm>
            <a:off x="-138276" y="1519565"/>
            <a:ext cx="6969936" cy="2462478"/>
            <a:chOff x="113972" y="-302843"/>
            <a:chExt cx="6969936" cy="2462478"/>
          </a:xfrm>
        </p:grpSpPr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09F4D2F4-0656-EC5D-B148-5924F99AEB12}"/>
                </a:ext>
              </a:extLst>
            </p:cNvPr>
            <p:cNvSpPr txBox="1"/>
            <p:nvPr/>
          </p:nvSpPr>
          <p:spPr>
            <a:xfrm>
              <a:off x="113972" y="-302843"/>
              <a:ext cx="6969936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9D92EB6B-A92F-2CC3-905A-CA77ACA8D1F7}"/>
                </a:ext>
              </a:extLst>
            </p:cNvPr>
            <p:cNvSpPr txBox="1"/>
            <p:nvPr/>
          </p:nvSpPr>
          <p:spPr>
            <a:xfrm>
              <a:off x="113972" y="-241022"/>
              <a:ext cx="6969936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0331 L -0.00989 -0.30139 L 0.01589 0.03958 L 0.04063 -0.29005 L 0.06407 0.0046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401373" y="-295440"/>
            <a:ext cx="10684676" cy="6247865"/>
            <a:chOff x="2567059" y="2773788"/>
            <a:chExt cx="6997846" cy="2945880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567059" y="2808827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3">
                        <a14:foregroundMark x1="73934" y1="38507" x2="80569" y2="41650"/>
                        <a14:foregroundMark x1="95261" y1="39096" x2="99763" y2="39096"/>
                        <a14:foregroundMark x1="88863" y1="29273" x2="88863" y2="29273"/>
                        <a14:foregroundMark x1="90521" y1="28880" x2="91943" y2="23379"/>
                        <a14:foregroundMark x1="90995" y1="15128" x2="69194" y2="28094"/>
                        <a14:foregroundMark x1="79858" y1="17092" x2="67536" y2="32024"/>
                        <a14:foregroundMark x1="92180" y1="14735" x2="92654" y2="30845"/>
                        <a14:foregroundMark x1="90284" y1="27505" x2="86730" y2="33988"/>
                        <a14:foregroundMark x1="81754" y1="24165" x2="66351" y2="34774"/>
                        <a14:foregroundMark x1="70853" y1="33595" x2="85308" y2="36935"/>
                        <a14:foregroundMark x1="91469" y1="16503" x2="98815" y2="13949"/>
                        <a14:foregroundMark x1="89810" y1="14145" x2="99763" y2="10216"/>
                        <a14:foregroundMark x1="82701" y1="15324" x2="76303" y2="21218"/>
                        <a14:foregroundMark x1="78436" y1="16699" x2="71327" y2="20236"/>
                        <a14:foregroundMark x1="78199" y1="15914" x2="96209" y2="13752"/>
                        <a14:foregroundMark x1="90047" y1="16699" x2="98815" y2="15717"/>
                        <a14:foregroundMark x1="89573" y1="34381" x2="94313" y2="3280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79" flipH="1">
            <a:off x="1607778" y="342452"/>
            <a:ext cx="4294575" cy="5179950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02964" y="763976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817791" y="4458600"/>
            <a:ext cx="10966980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2094287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85564" y="-2466298"/>
              <a:ext cx="636639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Cùng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quan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sát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một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số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ảnh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và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chọn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nào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thuộc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chữ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nhật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+mn-lt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Tổ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nào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chọn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đúng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chữ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nhật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và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nhanh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nhất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thì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thắng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cuộc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13637" y="3558093"/>
            <a:ext cx="4399560" cy="865882"/>
            <a:chOff x="-69671" y="807048"/>
            <a:chExt cx="8085908" cy="865882"/>
          </a:xfrm>
        </p:grpSpPr>
        <p:sp>
          <p:nvSpPr>
            <p:cNvPr id="21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2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4683506" y="375700"/>
            <a:ext cx="7460965" cy="1030550"/>
            <a:chOff x="1308040" y="1891782"/>
            <a:chExt cx="8050104" cy="1071223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0" y="1907257"/>
              <a:ext cx="8050104" cy="105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TINH MẮT THẾ!</a:t>
              </a:r>
              <a:endParaRPr lang="vi-VN" sz="6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34577" y="1891782"/>
              <a:ext cx="7852475" cy="105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I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Ắ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Ế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!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2C541C-BBCE-A586-C88F-B0958196A20A}"/>
              </a:ext>
            </a:extLst>
          </p:cNvPr>
          <p:cNvSpPr/>
          <p:nvPr/>
        </p:nvSpPr>
        <p:spPr>
          <a:xfrm>
            <a:off x="314325" y="1409700"/>
            <a:ext cx="11534775" cy="53739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r="62598" b="51515"/>
          <a:stretch/>
        </p:blipFill>
        <p:spPr>
          <a:xfrm>
            <a:off x="115744" y="1541415"/>
            <a:ext cx="3762103" cy="2690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-46" r="30390" b="47822"/>
          <a:stretch/>
        </p:blipFill>
        <p:spPr>
          <a:xfrm>
            <a:off x="4732855" y="1624895"/>
            <a:ext cx="3282319" cy="2954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-3277" r="4026" b="53853"/>
          <a:stretch/>
        </p:blipFill>
        <p:spPr>
          <a:xfrm>
            <a:off x="9016782" y="1240064"/>
            <a:ext cx="2632549" cy="2796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47584" r="61200" b="192"/>
          <a:stretch/>
        </p:blipFill>
        <p:spPr>
          <a:xfrm>
            <a:off x="497241" y="4036423"/>
            <a:ext cx="3762103" cy="295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51602" r="29158" b="4761"/>
          <a:stretch/>
        </p:blipFill>
        <p:spPr>
          <a:xfrm>
            <a:off x="4782534" y="4455702"/>
            <a:ext cx="3248978" cy="2468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45368" r="7257" b="10995"/>
          <a:stretch/>
        </p:blipFill>
        <p:spPr>
          <a:xfrm>
            <a:off x="9255371" y="4232365"/>
            <a:ext cx="2155372" cy="246888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80823" y="21617"/>
            <a:ext cx="10968508" cy="1786955"/>
            <a:chOff x="689532" y="4437990"/>
            <a:chExt cx="10968508" cy="1786955"/>
          </a:xfrm>
        </p:grpSpPr>
        <p:sp>
          <p:nvSpPr>
            <p:cNvPr id="39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0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736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6C51AA-1047-5178-6A42-421196D81585}"/>
              </a:ext>
            </a:extLst>
          </p:cNvPr>
          <p:cNvSpPr/>
          <p:nvPr/>
        </p:nvSpPr>
        <p:spPr>
          <a:xfrm>
            <a:off x="314325" y="1409700"/>
            <a:ext cx="11534775" cy="53739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r="62598" b="51515"/>
          <a:stretch/>
        </p:blipFill>
        <p:spPr>
          <a:xfrm>
            <a:off x="115744" y="1541415"/>
            <a:ext cx="3762103" cy="2690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-46" r="30390" b="47822"/>
          <a:stretch/>
        </p:blipFill>
        <p:spPr>
          <a:xfrm>
            <a:off x="4732855" y="1624895"/>
            <a:ext cx="3282319" cy="2954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-3277" r="4026" b="53853"/>
          <a:stretch/>
        </p:blipFill>
        <p:spPr>
          <a:xfrm>
            <a:off x="9016782" y="1240064"/>
            <a:ext cx="2632549" cy="2796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47584" r="61200" b="192"/>
          <a:stretch/>
        </p:blipFill>
        <p:spPr>
          <a:xfrm>
            <a:off x="497241" y="4036423"/>
            <a:ext cx="3762103" cy="295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51602" r="29158" b="4761"/>
          <a:stretch/>
        </p:blipFill>
        <p:spPr>
          <a:xfrm>
            <a:off x="4782534" y="4455702"/>
            <a:ext cx="3248978" cy="2468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45368" r="7257" b="10995"/>
          <a:stretch/>
        </p:blipFill>
        <p:spPr>
          <a:xfrm>
            <a:off x="9255371" y="4232365"/>
            <a:ext cx="2155372" cy="2468880"/>
          </a:xfrm>
          <a:prstGeom prst="rect">
            <a:avLst/>
          </a:prstGeom>
        </p:spPr>
      </p:pic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981970" y="335721"/>
            <a:ext cx="4262893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01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6" y="-348670"/>
            <a:ext cx="10212236" cy="3170102"/>
            <a:chOff x="2876480" y="3499374"/>
            <a:chExt cx="6688425" cy="1494709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0" y="3499375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57645" y="261257"/>
            <a:ext cx="12100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5050"/>
                </a:solidFill>
              </a:rPr>
              <a:t>1. </a:t>
            </a:r>
            <a:r>
              <a:rPr lang="en-US" sz="3000" b="1" dirty="0" err="1">
                <a:solidFill>
                  <a:srgbClr val="FF5050"/>
                </a:solidFill>
              </a:rPr>
              <a:t>Giới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thiệu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tính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chất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cơ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bản</a:t>
            </a:r>
            <a:r>
              <a:rPr lang="en-US" sz="3000" b="1" dirty="0">
                <a:solidFill>
                  <a:srgbClr val="FF5050"/>
                </a:solidFill>
              </a:rPr>
              <a:t> về </a:t>
            </a:r>
            <a:r>
              <a:rPr lang="en-US" sz="3000" b="1" dirty="0" err="1">
                <a:solidFill>
                  <a:srgbClr val="FF5050"/>
                </a:solidFill>
              </a:rPr>
              <a:t>góc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và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cạnh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của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hình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chữ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nhật</a:t>
            </a:r>
            <a:endParaRPr lang="vi-VN" sz="3000" b="1" dirty="0">
              <a:solidFill>
                <a:srgbClr val="FF5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860189" y="4397816"/>
            <a:ext cx="10518287" cy="1843612"/>
            <a:chOff x="4179823" y="77141"/>
            <a:chExt cx="8263365" cy="155236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91176" y="537400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sp>
        <p:nvSpPr>
          <p:cNvPr id="3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348285" y="922890"/>
            <a:ext cx="650700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về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ABCD.</a:t>
            </a:r>
          </a:p>
          <a:p>
            <a:pPr marL="571500" indent="-571500" algn="just">
              <a:buFontTx/>
              <a:buChar char="-"/>
            </a:pP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A,B,C,D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	AB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CD; AD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BC. </a:t>
            </a:r>
          </a:p>
        </p:txBody>
      </p:sp>
    </p:spTree>
    <p:extLst>
      <p:ext uri="{BB962C8B-B14F-4D97-AF65-F5344CB8AC3E}">
        <p14:creationId xmlns:p14="http://schemas.microsoft.com/office/powerpoint/2010/main" val="223585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960</Words>
  <Application>Microsoft Office PowerPoint</Application>
  <PresentationFormat>Màn hình rộng</PresentationFormat>
  <Paragraphs>157</Paragraphs>
  <Slides>35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6" baseType="lpstr">
      <vt:lpstr>LNTH-LuoLuoNotangYuanTi 1</vt:lpstr>
      <vt:lpstr>Arial</vt:lpstr>
      <vt:lpstr>Calibri</vt:lpstr>
      <vt:lpstr>Calibri Light</vt:lpstr>
      <vt:lpstr>LNTH-Hoa Nho LNTH</vt:lpstr>
      <vt:lpstr>SVN-Hole Hearted</vt:lpstr>
      <vt:lpstr>SVN-Poky's</vt:lpstr>
      <vt:lpstr>UTM Cookies</vt:lpstr>
      <vt:lpstr>UTM Duepuntozero</vt:lpstr>
      <vt:lpstr>UTM Edwardian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Nga Tran</cp:lastModifiedBy>
  <cp:revision>42</cp:revision>
  <dcterms:created xsi:type="dcterms:W3CDTF">2022-12-06T04:58:01Z</dcterms:created>
  <dcterms:modified xsi:type="dcterms:W3CDTF">2025-02-23T09:37:39Z</dcterms:modified>
</cp:coreProperties>
</file>