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80" r:id="rId6"/>
    <p:sldId id="282" r:id="rId7"/>
    <p:sldId id="288" r:id="rId8"/>
    <p:sldId id="301" r:id="rId9"/>
    <p:sldId id="298" r:id="rId10"/>
    <p:sldId id="319" r:id="rId11"/>
    <p:sldId id="322" r:id="rId12"/>
    <p:sldId id="321" r:id="rId13"/>
    <p:sldId id="324" r:id="rId14"/>
    <p:sldId id="323" r:id="rId15"/>
    <p:sldId id="303" r:id="rId16"/>
    <p:sldId id="325" r:id="rId17"/>
    <p:sldId id="289" r:id="rId18"/>
    <p:sldId id="293" r:id="rId19"/>
    <p:sldId id="326" r:id="rId20"/>
    <p:sldId id="327" r:id="rId21"/>
    <p:sldId id="328" r:id="rId22"/>
    <p:sldId id="294" r:id="rId23"/>
    <p:sldId id="306" r:id="rId24"/>
    <p:sldId id="307" r:id="rId25"/>
    <p:sldId id="300" r:id="rId26"/>
    <p:sldId id="330" r:id="rId27"/>
    <p:sldId id="331" r:id="rId28"/>
    <p:sldId id="292" r:id="rId29"/>
    <p:sldId id="305" r:id="rId30"/>
    <p:sldId id="334" r:id="rId31"/>
    <p:sldId id="332" r:id="rId32"/>
    <p:sldId id="333" r:id="rId33"/>
    <p:sldId id="335" r:id="rId34"/>
    <p:sldId id="290" r:id="rId35"/>
    <p:sldId id="304" r:id="rId36"/>
    <p:sldId id="336" r:id="rId37"/>
    <p:sldId id="337" r:id="rId38"/>
    <p:sldId id="302" r:id="rId39"/>
    <p:sldId id="338" r:id="rId40"/>
    <p:sldId id="340" r:id="rId41"/>
    <p:sldId id="296" r:id="rId42"/>
    <p:sldId id="341" r:id="rId43"/>
    <p:sldId id="339" r:id="rId44"/>
    <p:sldId id="25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66FF"/>
    <a:srgbClr val="3399FF"/>
    <a:srgbClr val="66FF33"/>
    <a:srgbClr val="6666FF"/>
    <a:srgbClr val="FFCC00"/>
    <a:srgbClr val="81CCE8"/>
    <a:srgbClr val="FFEEE1"/>
    <a:srgbClr val="8DD8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97" autoAdjust="0"/>
    <p:restoredTop sz="94660"/>
  </p:normalViewPr>
  <p:slideViewPr>
    <p:cSldViewPr snapToGrid="0" showGuides="1">
      <p:cViewPr varScale="1">
        <p:scale>
          <a:sx n="81" d="100"/>
          <a:sy n="81" d="100"/>
        </p:scale>
        <p:origin x="557" y="4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FE5B-ABE7-433D-9DA8-603F281896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A7E127-8E23-4A25-8CA4-8551898DE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D3C4D1-DC23-4E12-8473-D02B1293BB78}"/>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42407852-584B-4011-B47D-AE974D46A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7C90E-6184-468E-95F0-BCFC754314FA}"/>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80738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1196-659B-4952-A831-F6959A85C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96633-792D-4290-A8BF-C5DDD0BAE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F0BDB-2A26-4D5D-B647-CFD3F908E627}"/>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3A1D719C-3BC0-4846-B46E-6FD0FE976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D3E3B-5BA1-4187-A642-1B8025FCD0E6}"/>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2755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48AC76-42BF-4C6F-9926-4464B26300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57D9B-EA17-45C5-A44F-E24EE343B9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C6CFA-BDB8-4F67-A8D6-741559FC243A}"/>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330498AF-00CC-4AC7-821B-83A93FAFD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0598-697C-42CB-B453-DDC5756B9C0F}"/>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1870850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4284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8102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4695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0318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62113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2505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9671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0616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C89D-62C6-4C6B-A1EE-2288428B7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F5BBD-1571-462D-BB82-654CF73A9A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2FAF5-8802-469C-A7D0-DFB7C04C68B8}"/>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D2797325-145F-4D60-8231-170C9EE14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B31DC-63CB-4CFD-9EC1-CD8A21480AC9}"/>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63656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862737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7432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136456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04056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44156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6153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7686-6C2A-4F38-BAE8-E0F744D258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9C378-852E-4A6C-857F-4AA8F1EA6B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B79A98-73E1-493F-84A3-9FB25DC3E63E}"/>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7EFF0626-5B88-4C63-893C-08CDCA6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69603-0169-438A-80A7-5D167B51E1B3}"/>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46580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5384-687F-4A9A-ABD4-7327EE8F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677EC7-EE7E-46F4-9FF8-839BB92CC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C81262-EB37-4A2E-9A44-94E3A5431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D45B27-7134-4583-9CF7-5F103E3F0168}"/>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6" name="Footer Placeholder 5">
            <a:extLst>
              <a:ext uri="{FF2B5EF4-FFF2-40B4-BE49-F238E27FC236}">
                <a16:creationId xmlns:a16="http://schemas.microsoft.com/office/drawing/2014/main" id="{C17DB213-C989-47C2-BA4E-978962929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70503-B3D5-43B4-AF67-5E02702ADCEE}"/>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12796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CC15-7A80-40C4-B462-83010278D1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DF5F0-FDBB-4DEE-93FD-D7F0FA9AA6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C9BAAD-957D-45D6-8DA7-CAFA08D520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4AAEF4-5A59-4CBC-97C3-7F0EC2E876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9EE8A9-27D9-4C3D-A88A-CA4A69944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6CA150-CF6D-428B-BA46-795B59CCE1EA}"/>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8" name="Footer Placeholder 7">
            <a:extLst>
              <a:ext uri="{FF2B5EF4-FFF2-40B4-BE49-F238E27FC236}">
                <a16:creationId xmlns:a16="http://schemas.microsoft.com/office/drawing/2014/main" id="{363EA34A-D61F-4A0F-BC42-A07074CA9B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3EBA8E-4675-4C3E-A007-A511E70AA5EC}"/>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226357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A5AE-BF2D-4D3F-8FF8-56CF1512B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12041-1F52-416A-8622-2532AB44DAAF}"/>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4" name="Footer Placeholder 3">
            <a:extLst>
              <a:ext uri="{FF2B5EF4-FFF2-40B4-BE49-F238E27FC236}">
                <a16:creationId xmlns:a16="http://schemas.microsoft.com/office/drawing/2014/main" id="{EA53F7A6-3107-4A92-853E-B8AEACF05C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74CCBF-75C4-4B1E-8124-8171BA12AE0E}"/>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39452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4F226-0950-464D-9A11-F6CE77CAB6C5}"/>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3" name="Footer Placeholder 2">
            <a:extLst>
              <a:ext uri="{FF2B5EF4-FFF2-40B4-BE49-F238E27FC236}">
                <a16:creationId xmlns:a16="http://schemas.microsoft.com/office/drawing/2014/main" id="{35BB8AD1-3B39-40F8-BC8E-D5D9CD7DD5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2E75AF-168A-4E00-BFE7-4476A698F872}"/>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125572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A956-2AE7-4EB0-AF9D-35AC36BE7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BAE08-330B-4B36-BB39-F03098CD1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BD9D39-5D8E-4605-AA6E-A85297F74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CABF3-BE55-472A-978F-6C63E69C3265}"/>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6" name="Footer Placeholder 5">
            <a:extLst>
              <a:ext uri="{FF2B5EF4-FFF2-40B4-BE49-F238E27FC236}">
                <a16:creationId xmlns:a16="http://schemas.microsoft.com/office/drawing/2014/main" id="{ECDC14E9-2BFD-474A-BFD6-96BF8B196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B4079-D027-4094-964E-49F62EA7D4FC}"/>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162185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0D8A-AEB1-4BF7-A69A-B81F18F0C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423482-D92B-47D8-B59C-F0655EE899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2553A-501C-442B-9C60-194C59291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784FC-4630-4131-8C80-F213C6234951}"/>
              </a:ext>
            </a:extLst>
          </p:cNvPr>
          <p:cNvSpPr>
            <a:spLocks noGrp="1"/>
          </p:cNvSpPr>
          <p:nvPr>
            <p:ph type="dt" sz="half" idx="10"/>
          </p:nvPr>
        </p:nvSpPr>
        <p:spPr/>
        <p:txBody>
          <a:bodyPr/>
          <a:lstStyle/>
          <a:p>
            <a:fld id="{57463365-1C75-4231-8FAC-C03F6FE13A1D}" type="datetimeFigureOut">
              <a:rPr lang="en-US" smtClean="0"/>
              <a:t>1/18/2023</a:t>
            </a:fld>
            <a:endParaRPr lang="en-US"/>
          </a:p>
        </p:txBody>
      </p:sp>
      <p:sp>
        <p:nvSpPr>
          <p:cNvPr id="6" name="Footer Placeholder 5">
            <a:extLst>
              <a:ext uri="{FF2B5EF4-FFF2-40B4-BE49-F238E27FC236}">
                <a16:creationId xmlns:a16="http://schemas.microsoft.com/office/drawing/2014/main" id="{DC30F23A-BBCF-48D6-B7F3-3A760572B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069D6-81CA-40F4-ABF8-BFE03A529982}"/>
              </a:ext>
            </a:extLst>
          </p:cNvPr>
          <p:cNvSpPr>
            <a:spLocks noGrp="1"/>
          </p:cNvSpPr>
          <p:nvPr>
            <p:ph type="sldNum" sz="quarter" idx="12"/>
          </p:nvPr>
        </p:nvSpPr>
        <p:spPr/>
        <p:txBody>
          <a:bodyPr/>
          <a:lstStyle/>
          <a:p>
            <a:fld id="{783B1228-D477-41FE-88A6-8E478E4AA76C}" type="slidenum">
              <a:rPr lang="en-US" smtClean="0"/>
              <a:t>‹#›</a:t>
            </a:fld>
            <a:endParaRPr lang="en-US"/>
          </a:p>
        </p:txBody>
      </p:sp>
    </p:spTree>
    <p:extLst>
      <p:ext uri="{BB962C8B-B14F-4D97-AF65-F5344CB8AC3E}">
        <p14:creationId xmlns:p14="http://schemas.microsoft.com/office/powerpoint/2010/main" val="142694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CF645-606A-450E-AD2C-FC28C339D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9BCF4-68C3-48D3-9513-ED9F05440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36062-6E5A-450B-9463-6B521EE47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63365-1C75-4231-8FAC-C03F6FE13A1D}" type="datetimeFigureOut">
              <a:rPr lang="en-US" smtClean="0"/>
              <a:t>1/18/2023</a:t>
            </a:fld>
            <a:endParaRPr lang="en-US"/>
          </a:p>
        </p:txBody>
      </p:sp>
      <p:sp>
        <p:nvSpPr>
          <p:cNvPr id="5" name="Footer Placeholder 4">
            <a:extLst>
              <a:ext uri="{FF2B5EF4-FFF2-40B4-BE49-F238E27FC236}">
                <a16:creationId xmlns:a16="http://schemas.microsoft.com/office/drawing/2014/main" id="{79F93AF9-0D0D-4A45-A38F-434A53CE7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09E0DC-F04C-480F-89B7-BC12FD632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B1228-D477-41FE-88A6-8E478E4AA76C}" type="slidenum">
              <a:rPr lang="en-US" smtClean="0"/>
              <a:t>‹#›</a:t>
            </a:fld>
            <a:endParaRPr lang="en-US"/>
          </a:p>
        </p:txBody>
      </p:sp>
    </p:spTree>
    <p:extLst>
      <p:ext uri="{BB962C8B-B14F-4D97-AF65-F5344CB8AC3E}">
        <p14:creationId xmlns:p14="http://schemas.microsoft.com/office/powerpoint/2010/main" val="3058804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1/18/2023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3619148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jpeg"/><Relationship Id="rId5" Type="http://schemas.microsoft.com/office/2007/relationships/hdphoto" Target="../media/hdphoto13.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21.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1.xml"/><Relationship Id="rId6" Type="http://schemas.microsoft.com/office/2007/relationships/hdphoto" Target="../media/hdphoto17.wdp"/><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6.wdp"/><Relationship Id="rId9"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18.wdp"/><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8.png"/><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1.xml"/><Relationship Id="rId6" Type="http://schemas.microsoft.com/office/2007/relationships/hdphoto" Target="../media/hdphoto18.wdp"/><Relationship Id="rId5" Type="http://schemas.openxmlformats.org/officeDocument/2006/relationships/image" Target="../media/image50.png"/><Relationship Id="rId4" Type="http://schemas.microsoft.com/office/2007/relationships/hdphoto" Target="../media/hdphoto19.wdp"/><Relationship Id="rId9" Type="http://schemas.microsoft.com/office/2007/relationships/hdphoto" Target="../media/hdphoto20.wdp"/></Relationships>
</file>

<file path=ppt/slides/_rels/slide2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56.png"/><Relationship Id="rId4" Type="http://schemas.microsoft.com/office/2007/relationships/hdphoto" Target="../media/hdphoto21.wdp"/><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56.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3.png"/><Relationship Id="rId5" Type="http://schemas.microsoft.com/office/2007/relationships/hdphoto" Target="../media/hdphoto25.wdp"/><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0.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31.wdp"/><Relationship Id="rId18" Type="http://schemas.openxmlformats.org/officeDocument/2006/relationships/image" Target="../media/image78.png"/><Relationship Id="rId3" Type="http://schemas.microsoft.com/office/2007/relationships/hdphoto" Target="../media/hdphoto26.wdp"/><Relationship Id="rId7" Type="http://schemas.microsoft.com/office/2007/relationships/hdphoto" Target="../media/hdphoto28.wdp"/><Relationship Id="rId12" Type="http://schemas.openxmlformats.org/officeDocument/2006/relationships/image" Target="../media/image75.png"/><Relationship Id="rId17" Type="http://schemas.microsoft.com/office/2007/relationships/hdphoto" Target="../media/hdphoto33.wdp"/><Relationship Id="rId2" Type="http://schemas.openxmlformats.org/officeDocument/2006/relationships/image" Target="../media/image70.png"/><Relationship Id="rId16" Type="http://schemas.openxmlformats.org/officeDocument/2006/relationships/image" Target="../media/image77.png"/><Relationship Id="rId1" Type="http://schemas.openxmlformats.org/officeDocument/2006/relationships/slideLayout" Target="../slideLayouts/slideLayout21.xml"/><Relationship Id="rId6" Type="http://schemas.openxmlformats.org/officeDocument/2006/relationships/image" Target="../media/image72.png"/><Relationship Id="rId11" Type="http://schemas.microsoft.com/office/2007/relationships/hdphoto" Target="../media/hdphoto30.wdp"/><Relationship Id="rId5" Type="http://schemas.microsoft.com/office/2007/relationships/hdphoto" Target="../media/hdphoto27.wdp"/><Relationship Id="rId15" Type="http://schemas.microsoft.com/office/2007/relationships/hdphoto" Target="../media/hdphoto32.wdp"/><Relationship Id="rId10" Type="http://schemas.openxmlformats.org/officeDocument/2006/relationships/image" Target="../media/image74.png"/><Relationship Id="rId19" Type="http://schemas.microsoft.com/office/2007/relationships/hdphoto" Target="../media/hdphoto22.wdp"/><Relationship Id="rId4" Type="http://schemas.openxmlformats.org/officeDocument/2006/relationships/image" Target="../media/image71.png"/><Relationship Id="rId9" Type="http://schemas.microsoft.com/office/2007/relationships/hdphoto" Target="../media/hdphoto29.wdp"/><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35.wdp"/><Relationship Id="rId2" Type="http://schemas.openxmlformats.org/officeDocument/2006/relationships/image" Target="../media/image79.png"/><Relationship Id="rId1" Type="http://schemas.openxmlformats.org/officeDocument/2006/relationships/slideLayout" Target="../slideLayouts/slideLayout21.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34.wdp"/></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14.png"/><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1.xml"/><Relationship Id="rId5" Type="http://schemas.openxmlformats.org/officeDocument/2006/relationships/image" Target="../media/image88.png"/><Relationship Id="rId4" Type="http://schemas.microsoft.com/office/2007/relationships/hdphoto" Target="../media/hdphoto36.wdp"/></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21.xml"/><Relationship Id="rId5" Type="http://schemas.openxmlformats.org/officeDocument/2006/relationships/image" Target="../media/image88.png"/><Relationship Id="rId4" Type="http://schemas.microsoft.com/office/2007/relationships/hdphoto" Target="../media/hdphoto36.wdp"/></Relationships>
</file>

<file path=ppt/slides/_rels/slide34.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90.png"/><Relationship Id="rId7" Type="http://schemas.openxmlformats.org/officeDocument/2006/relationships/image" Target="../media/image92.png"/><Relationship Id="rId12" Type="http://schemas.microsoft.com/office/2007/relationships/hdphoto" Target="../media/hdphoto22.wdp"/><Relationship Id="rId2" Type="http://schemas.openxmlformats.org/officeDocument/2006/relationships/image" Target="../media/image89.jpg"/><Relationship Id="rId1" Type="http://schemas.openxmlformats.org/officeDocument/2006/relationships/slideLayout" Target="../slideLayouts/slideLayout7.xml"/><Relationship Id="rId6" Type="http://schemas.microsoft.com/office/2007/relationships/hdphoto" Target="../media/hdphoto38.wdp"/><Relationship Id="rId11" Type="http://schemas.openxmlformats.org/officeDocument/2006/relationships/image" Target="../media/image94.png"/><Relationship Id="rId5" Type="http://schemas.openxmlformats.org/officeDocument/2006/relationships/image" Target="../media/image91.png"/><Relationship Id="rId10" Type="http://schemas.microsoft.com/office/2007/relationships/hdphoto" Target="../media/hdphoto40.wdp"/><Relationship Id="rId4" Type="http://schemas.microsoft.com/office/2007/relationships/hdphoto" Target="../media/hdphoto37.wdp"/><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5.png"/><Relationship Id="rId4" Type="http://schemas.microsoft.com/office/2007/relationships/hdphoto" Target="../media/hdphoto38.wdp"/></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5.png"/><Relationship Id="rId4" Type="http://schemas.microsoft.com/office/2007/relationships/hdphoto" Target="../media/hdphoto38.wdp"/></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1.xml"/><Relationship Id="rId6" Type="http://schemas.openxmlformats.org/officeDocument/2006/relationships/image" Target="../media/image99.png"/><Relationship Id="rId5" Type="http://schemas.microsoft.com/office/2007/relationships/hdphoto" Target="../media/hdphoto41.wdp"/><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9.xml"/><Relationship Id="rId6" Type="http://schemas.openxmlformats.org/officeDocument/2006/relationships/image" Target="../media/image44.png"/><Relationship Id="rId5" Type="http://schemas.microsoft.com/office/2007/relationships/hdphoto" Target="../media/hdphoto42.wdp"/><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0.wdp"/><Relationship Id="rId2" Type="http://schemas.openxmlformats.org/officeDocument/2006/relationships/image" Target="../media/image12.jp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8.wdp"/></Relationships>
</file>

<file path=ppt/slides/_rels/slide40.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1.xml"/><Relationship Id="rId5" Type="http://schemas.microsoft.com/office/2007/relationships/hdphoto" Target="../media/hdphoto1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25.png"/><Relationship Id="rId5" Type="http://schemas.microsoft.com/office/2007/relationships/hdphoto" Target="../media/hdphoto1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a:extLst>
              <a:ext uri="{FF2B5EF4-FFF2-40B4-BE49-F238E27FC236}">
                <a16:creationId xmlns:a16="http://schemas.microsoft.com/office/drawing/2014/main"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29AAC980-0EF3-4CF5-9827-E152DECB5BA1}"/>
              </a:ext>
            </a:extLst>
          </p:cNvPr>
          <p:cNvSpPr txBox="1"/>
          <p:nvPr/>
        </p:nvSpPr>
        <p:spPr>
          <a:xfrm>
            <a:off x="2043744" y="1759491"/>
            <a:ext cx="9052882"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Tự</a:t>
            </a:r>
            <a:r>
              <a:rPr kumimoji="0" lang="en-US" sz="13800" b="0" i="0" u="none" strike="noStrike" kern="1200" cap="none" spc="0" normalizeH="0" baseline="0" noProof="0" dirty="0">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 </a:t>
            </a:r>
            <a:r>
              <a:rPr kumimoji="0" lang="en-US" sz="13800" b="0" i="0" u="none" strike="noStrike" kern="1200" cap="none" spc="0" normalizeH="0" baseline="0" noProof="0" dirty="0" err="1">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nhiên</a:t>
            </a:r>
            <a:r>
              <a:rPr kumimoji="0" lang="en-US" sz="13800" b="0" i="0" u="none" strike="noStrike" kern="1200" cap="none" spc="0" normalizeH="0" baseline="0" noProof="0" dirty="0">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 </a:t>
            </a:r>
            <a:r>
              <a:rPr kumimoji="0" lang="en-US" sz="13800" b="0" i="0" u="none" strike="noStrike" kern="1200" cap="none" spc="0" normalizeH="0" baseline="0" noProof="0" dirty="0" err="1">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và</a:t>
            </a:r>
            <a:r>
              <a:rPr kumimoji="0" lang="en-US" sz="13800" b="0" i="0" u="none" strike="noStrike" kern="1200" cap="none" spc="0" normalizeH="0" baseline="0" noProof="0" dirty="0">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 </a:t>
            </a:r>
            <a:r>
              <a:rPr kumimoji="0" lang="en-US" sz="13800" b="0" i="0" u="none" strike="noStrike" kern="1200" cap="none" spc="0" normalizeH="0" baseline="0" noProof="0" dirty="0" err="1">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Xã</a:t>
            </a:r>
            <a:r>
              <a:rPr kumimoji="0" lang="en-US" sz="13800" b="0" i="0" u="none" strike="noStrike" kern="1200" cap="none" spc="0" normalizeH="0" baseline="0" noProof="0" dirty="0">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 </a:t>
            </a:r>
            <a:r>
              <a:rPr kumimoji="0" lang="en-US" sz="13800" b="0" i="0" u="none" strike="noStrike" kern="1200" cap="none" spc="0" normalizeH="0" baseline="0" noProof="0" dirty="0" err="1">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rPr>
              <a:t>hội</a:t>
            </a:r>
            <a:endParaRPr kumimoji="0" lang="en-US" sz="13800" b="0" i="0" u="none" strike="noStrike" kern="1200" cap="none" spc="0" normalizeH="0" baseline="0" noProof="0" dirty="0">
              <a:ln w="19050">
                <a:solidFill>
                  <a:prstClr val="white"/>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2700000" algn="tl" rotWithShape="0">
                  <a:prstClr val="black">
                    <a:alpha val="40000"/>
                  </a:prstClr>
                </a:outerShdw>
              </a:effectLst>
              <a:uLnTx/>
              <a:uFillTx/>
              <a:latin typeface="#9Slide05 Phobia" panose="02000506000000020003" pitchFamily="2" charset="0"/>
              <a:ea typeface="+mn-ea"/>
              <a:cs typeface="+mn-cs"/>
            </a:endParaRPr>
          </a:p>
        </p:txBody>
      </p:sp>
      <p:sp>
        <p:nvSpPr>
          <p:cNvPr id="14" name="TextBox 13">
            <a:extLst>
              <a:ext uri="{FF2B5EF4-FFF2-40B4-BE49-F238E27FC236}">
                <a16:creationId xmlns:a16="http://schemas.microsoft.com/office/drawing/2014/main" id="{86421D25-CD09-4880-AA76-0F697F1704D7}"/>
              </a:ext>
            </a:extLst>
          </p:cNvPr>
          <p:cNvSpPr txBox="1"/>
          <p:nvPr/>
        </p:nvSpPr>
        <p:spPr>
          <a:xfrm>
            <a:off x="5100615" y="3424728"/>
            <a:ext cx="19165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a:ln w="12700">
                  <a:solidFill>
                    <a:prstClr val="white"/>
                  </a:solidFill>
                </a:ln>
                <a:solidFill>
                  <a:srgbClr val="FF8AAE"/>
                </a:solidFill>
                <a:effectLst>
                  <a:outerShdw blurRad="50800" dist="38100" dir="2700000" algn="tl" rotWithShape="0">
                    <a:prstClr val="black">
                      <a:alpha val="40000"/>
                    </a:prstClr>
                  </a:outerShdw>
                </a:effectLst>
                <a:uLnTx/>
                <a:uFillTx/>
                <a:latin typeface="#9Slide05 SVNClementine" panose="020F0502020204030203" pitchFamily="34" charset="0"/>
                <a:ea typeface="+mn-ea"/>
                <a:cs typeface="+mn-cs"/>
              </a:rPr>
              <a:t>Chủ đề:</a:t>
            </a:r>
          </a:p>
        </p:txBody>
      </p:sp>
      <p:grpSp>
        <p:nvGrpSpPr>
          <p:cNvPr id="16" name="Group 15">
            <a:extLst>
              <a:ext uri="{FF2B5EF4-FFF2-40B4-BE49-F238E27FC236}">
                <a16:creationId xmlns:a16="http://schemas.microsoft.com/office/drawing/2014/main" id="{3C0C23A1-4F5C-4C9B-9F04-0DB599184420}"/>
              </a:ext>
            </a:extLst>
          </p:cNvPr>
          <p:cNvGrpSpPr/>
          <p:nvPr/>
        </p:nvGrpSpPr>
        <p:grpSpPr>
          <a:xfrm>
            <a:off x="3385968" y="4339581"/>
            <a:ext cx="6078333" cy="3470299"/>
            <a:chOff x="-5421689" y="-314724"/>
            <a:chExt cx="5426713" cy="3470299"/>
          </a:xfrm>
        </p:grpSpPr>
        <p:sp>
          <p:nvSpPr>
            <p:cNvPr id="17" name="TextBox 16">
              <a:extLst>
                <a:ext uri="{FF2B5EF4-FFF2-40B4-BE49-F238E27FC236}">
                  <a16:creationId xmlns:a16="http://schemas.microsoft.com/office/drawing/2014/main" id="{4F9E6BCE-CE3C-4F78-AE3C-6457B8B7BEAF}"/>
                </a:ext>
              </a:extLst>
            </p:cNvPr>
            <p:cNvSpPr txBox="1"/>
            <p:nvPr/>
          </p:nvSpPr>
          <p:spPr>
            <a:xfrm>
              <a:off x="-5354079" y="-314724"/>
              <a:ext cx="535910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762000">
                    <a:solidFill>
                      <a:prstClr val="white"/>
                    </a:solidFill>
                  </a:ln>
                  <a:solidFill>
                    <a:prstClr val="white"/>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Con người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762000">
                    <a:solidFill>
                      <a:prstClr val="white"/>
                    </a:solidFill>
                  </a:ln>
                  <a:solidFill>
                    <a:prstClr val="white"/>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và sức khỏe</a:t>
              </a:r>
            </a:p>
          </p:txBody>
        </p:sp>
        <p:sp>
          <p:nvSpPr>
            <p:cNvPr id="18" name="TextBox 17">
              <a:extLst>
                <a:ext uri="{FF2B5EF4-FFF2-40B4-BE49-F238E27FC236}">
                  <a16:creationId xmlns:a16="http://schemas.microsoft.com/office/drawing/2014/main" id="{D877DE91-9A09-4BE9-8E42-248D57F27ACB}"/>
                </a:ext>
              </a:extLst>
            </p:cNvPr>
            <p:cNvSpPr txBox="1"/>
            <p:nvPr/>
          </p:nvSpPr>
          <p:spPr>
            <a:xfrm>
              <a:off x="-5354079" y="-313621"/>
              <a:ext cx="535910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508000">
                    <a:solidFill>
                      <a:srgbClr val="FFB2A6"/>
                    </a:solidFill>
                  </a:ln>
                  <a:solidFill>
                    <a:srgbClr val="FFB2A6"/>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Con người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508000">
                    <a:solidFill>
                      <a:srgbClr val="FFB2A6"/>
                    </a:solidFill>
                  </a:ln>
                  <a:solidFill>
                    <a:srgbClr val="FFB2A6"/>
                  </a:solidFill>
                  <a:effectLst>
                    <a:outerShdw blurRad="50800" dist="38100" dir="2700000" algn="tl" rotWithShape="0">
                      <a:prstClr val="black">
                        <a:alpha val="40000"/>
                      </a:prstClr>
                    </a:outerShdw>
                  </a:effectLst>
                  <a:uLnTx/>
                  <a:uFillTx/>
                  <a:latin typeface="UTM Cookies" panose="02040603050506020204" pitchFamily="18" charset="0"/>
                  <a:ea typeface="+mn-ea"/>
                  <a:cs typeface="+mn-cs"/>
                </a:rPr>
                <a:t>và sức khỏe</a:t>
              </a:r>
            </a:p>
          </p:txBody>
        </p:sp>
        <p:grpSp>
          <p:nvGrpSpPr>
            <p:cNvPr id="19" name="Group 18">
              <a:extLst>
                <a:ext uri="{FF2B5EF4-FFF2-40B4-BE49-F238E27FC236}">
                  <a16:creationId xmlns:a16="http://schemas.microsoft.com/office/drawing/2014/main" id="{3D562D88-7EEA-46CB-9AE4-8FBB11148C69}"/>
                </a:ext>
              </a:extLst>
            </p:cNvPr>
            <p:cNvGrpSpPr/>
            <p:nvPr/>
          </p:nvGrpSpPr>
          <p:grpSpPr>
            <a:xfrm>
              <a:off x="-5421689" y="-272095"/>
              <a:ext cx="5414298" cy="3427670"/>
              <a:chOff x="-5164334" y="3961308"/>
              <a:chExt cx="5414298" cy="3427670"/>
            </a:xfrm>
          </p:grpSpPr>
          <p:sp>
            <p:nvSpPr>
              <p:cNvPr id="20" name="TextBox 19">
                <a:extLst>
                  <a:ext uri="{FF2B5EF4-FFF2-40B4-BE49-F238E27FC236}">
                    <a16:creationId xmlns:a16="http://schemas.microsoft.com/office/drawing/2014/main" id="{FDC760E7-E4E6-4206-B736-7CB2BAD4E885}"/>
                  </a:ext>
                </a:extLst>
              </p:cNvPr>
              <p:cNvSpPr txBox="1"/>
              <p:nvPr/>
            </p:nvSpPr>
            <p:spPr>
              <a:xfrm>
                <a:off x="-5109139" y="3961308"/>
                <a:ext cx="535910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prstClr val="black"/>
                      </a:solidFill>
                    </a:ln>
                    <a:solidFill>
                      <a:prstClr val="black"/>
                    </a:solidFill>
                    <a:effectLst/>
                    <a:uLnTx/>
                    <a:uFillTx/>
                    <a:latin typeface="UTM Cookies" panose="02040603050506020204" pitchFamily="18" charset="0"/>
                    <a:ea typeface="+mn-ea"/>
                    <a:cs typeface="+mn-cs"/>
                  </a:rPr>
                  <a:t>Con người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0">
                      <a:solidFill>
                        <a:prstClr val="black"/>
                      </a:solidFill>
                    </a:ln>
                    <a:solidFill>
                      <a:prstClr val="black"/>
                    </a:solidFill>
                    <a:effectLst/>
                    <a:uLnTx/>
                    <a:uFillTx/>
                    <a:latin typeface="UTM Cookies" panose="02040603050506020204" pitchFamily="18" charset="0"/>
                    <a:ea typeface="+mn-ea"/>
                    <a:cs typeface="+mn-cs"/>
                  </a:rPr>
                  <a:t>và sức khỏe</a:t>
                </a:r>
              </a:p>
            </p:txBody>
          </p:sp>
          <p:sp>
            <p:nvSpPr>
              <p:cNvPr id="21" name="TextBox 20">
                <a:extLst>
                  <a:ext uri="{FF2B5EF4-FFF2-40B4-BE49-F238E27FC236}">
                    <a16:creationId xmlns:a16="http://schemas.microsoft.com/office/drawing/2014/main" id="{2AE68157-61C7-43A7-AE53-A44FEAAC903F}"/>
                  </a:ext>
                </a:extLst>
              </p:cNvPr>
              <p:cNvSpPr txBox="1"/>
              <p:nvPr/>
            </p:nvSpPr>
            <p:spPr>
              <a:xfrm>
                <a:off x="-5164334" y="3972658"/>
                <a:ext cx="535910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sysClr val="windowText" lastClr="000000"/>
                      </a:solidFill>
                    </a:ln>
                    <a:solidFill>
                      <a:prstClr val="white"/>
                    </a:solidFill>
                    <a:effectLst/>
                    <a:uLnTx/>
                    <a:uFillTx/>
                    <a:latin typeface="UTM Cookies" panose="02040603050506020204" pitchFamily="18" charset="0"/>
                    <a:ea typeface="+mn-ea"/>
                    <a:cs typeface="+mn-cs"/>
                  </a:rPr>
                  <a:t>Con người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sysClr val="windowText" lastClr="000000"/>
                      </a:solidFill>
                    </a:ln>
                    <a:solidFill>
                      <a:prstClr val="white"/>
                    </a:solidFill>
                    <a:effectLst/>
                    <a:uLnTx/>
                    <a:uFillTx/>
                    <a:latin typeface="UTM Cookies" panose="02040603050506020204" pitchFamily="18" charset="0"/>
                    <a:ea typeface="+mn-ea"/>
                    <a:cs typeface="+mn-cs"/>
                  </a:rPr>
                  <a:t>và sức khỏe</a:t>
                </a:r>
              </a:p>
            </p:txBody>
          </p:sp>
        </p:grpSp>
      </p:grpSp>
      <p:pic>
        <p:nvPicPr>
          <p:cNvPr id="2" name="Picture 1" descr="A picture containing toy&#10;&#10;Description automatically generated">
            <a:extLst>
              <a:ext uri="{FF2B5EF4-FFF2-40B4-BE49-F238E27FC236}">
                <a16:creationId xmlns:a16="http://schemas.microsoft.com/office/drawing/2014/main"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49260" y="3178109"/>
            <a:ext cx="4865117" cy="3265475"/>
          </a:xfrm>
          <a:prstGeom prst="rect">
            <a:avLst/>
          </a:prstGeom>
        </p:spPr>
      </p:pic>
      <p:pic>
        <p:nvPicPr>
          <p:cNvPr id="23" name="Picture 2" descr="Hiểu về chăm sóc sức khỏe toàn diện | Kỹ năng nhân viên y tế">
            <a:extLst>
              <a:ext uri="{FF2B5EF4-FFF2-40B4-BE49-F238E27FC236}">
                <a16:creationId xmlns:a16="http://schemas.microsoft.com/office/drawing/2014/main" id="{3E2E8A5E-35B6-43FD-8ABD-1D5E4F35F5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464301" y="4810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hay đổi thói quen, sống khoẻ mỗi ngày - Xét nghiệm Dr.Labo">
            <a:extLst>
              <a:ext uri="{FF2B5EF4-FFF2-40B4-BE49-F238E27FC236}">
                <a16:creationId xmlns:a16="http://schemas.microsoft.com/office/drawing/2014/main" id="{B4D5863D-490E-41B1-9E5D-9F39FF48FC4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21" b="90476" l="9874" r="89874">
                        <a14:foregroundMark x1="18494" y1="48810" x2="20000" y2="67857"/>
                        <a14:foregroundMark x1="25021" y1="28274" x2="25021" y2="28274"/>
                        <a14:foregroundMark x1="22845" y1="23958" x2="28368" y2="29762"/>
                        <a14:foregroundMark x1="23515" y1="44792" x2="20251" y2="62798"/>
                        <a14:foregroundMark x1="35230" y1="45982" x2="36151" y2="72917"/>
                        <a14:foregroundMark x1="32469" y1="47768" x2="31967" y2="55655"/>
                        <a14:foregroundMark x1="31967" y1="55655" x2="36569" y2="56101"/>
                        <a14:foregroundMark x1="36569" y1="56101" x2="36569" y2="48363"/>
                        <a14:foregroundMark x1="36569" y1="48363" x2="35900" y2="48810"/>
                        <a14:foregroundMark x1="35230" y1="34226" x2="34728" y2="42113"/>
                        <a14:foregroundMark x1="49289" y1="19196" x2="60000" y2="19048"/>
                        <a14:foregroundMark x1="39247" y1="19196" x2="45607" y2="19792"/>
                        <a14:foregroundMark x1="39414" y1="16815" x2="46192" y2="25000"/>
                        <a14:foregroundMark x1="46192" y1="25000" x2="45105" y2="15923"/>
                        <a14:foregroundMark x1="45105" y1="15923" x2="40418" y2="14286"/>
                        <a14:foregroundMark x1="36569" y1="15923" x2="41255" y2="27381"/>
                        <a14:foregroundMark x1="41255" y1="27381" x2="45105" y2="29315"/>
                        <a14:foregroundMark x1="46611" y1="13542" x2="38075" y2="12946"/>
                        <a14:foregroundMark x1="38075" y1="12946" x2="37071" y2="13393"/>
                        <a14:foregroundMark x1="70544" y1="26935" x2="85021" y2="22321"/>
                        <a14:foregroundMark x1="79833" y1="38542" x2="81674" y2="46429"/>
                        <a14:foregroundMark x1="81674" y1="46429" x2="79749" y2="64137"/>
                        <a14:foregroundMark x1="80335" y1="64286" x2="78661" y2="76042"/>
                        <a14:foregroundMark x1="79079" y1="49256" x2="79247" y2="59821"/>
                        <a14:foregroundMark x1="66527" y1="35714" x2="65774" y2="40327"/>
                        <a14:foregroundMark x1="69707" y1="37054" x2="69205" y2="40923"/>
                        <a14:foregroundMark x1="31799" y1="68155" x2="38326" y2="68750"/>
                        <a14:foregroundMark x1="34226" y1="72321" x2="34477" y2="76935"/>
                        <a14:foregroundMark x1="37573" y1="71875" x2="37657" y2="79911"/>
                        <a14:foregroundMark x1="33054" y1="78423" x2="33138" y2="79464"/>
                        <a14:foregroundMark x1="33640" y1="77679" x2="32301" y2="83482"/>
                        <a14:foregroundMark x1="33389" y1="83333" x2="32469" y2="90179"/>
                        <a14:foregroundMark x1="20084" y1="89732" x2="20084" y2="89732"/>
                        <a14:foregroundMark x1="46527" y1="11161" x2="35565" y2="15327"/>
                        <a14:foregroundMark x1="35565" y1="15327" x2="36318" y2="24702"/>
                        <a14:foregroundMark x1="36318" y1="24702" x2="40418" y2="28869"/>
                        <a14:foregroundMark x1="40418" y1="28869" x2="45105" y2="29315"/>
                        <a14:foregroundMark x1="42092" y1="13542" x2="36151" y2="13988"/>
                        <a14:foregroundMark x1="36151" y1="13988" x2="35816" y2="14435"/>
                        <a14:foregroundMark x1="67364" y1="86012" x2="66695" y2="90476"/>
                        <a14:foregroundMark x1="62929" y1="84970" x2="63180" y2="87054"/>
                        <a14:foregroundMark x1="69372" y1="50744" x2="69372" y2="50744"/>
                        <a14:foregroundMark x1="69038" y1="51637" x2="69038" y2="51637"/>
                        <a14:foregroundMark x1="22343" y1="27827" x2="26192" y2="35565"/>
                        <a14:foregroundMark x1="45774" y1="11458" x2="39582" y2="12351"/>
                        <a14:foregroundMark x1="39582" y1="12351" x2="35649" y2="17113"/>
                        <a14:foregroundMark x1="35649" y1="17113" x2="36987" y2="26042"/>
                        <a14:foregroundMark x1="36987" y1="26042" x2="41674" y2="28274"/>
                        <a14:foregroundMark x1="35900" y1="17560" x2="35900" y2="23958"/>
                        <a14:foregroundMark x1="35649" y1="18006" x2="34561" y2="23810"/>
                        <a14:backgroundMark x1="33628" y1="23276" x2="35146" y2="29464"/>
                        <a14:backgroundMark x1="37657" y1="33185" x2="40586" y2="3526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9031" y="0"/>
            <a:ext cx="3426958" cy="192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9"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6"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10" name="Picture 9">
            <a:extLst>
              <a:ext uri="{FF2B5EF4-FFF2-40B4-BE49-F238E27FC236}">
                <a16:creationId xmlns:a16="http://schemas.microsoft.com/office/drawing/2014/main" id="{72F2739F-CCB5-4B42-AC53-03688C6AE74A}"/>
              </a:ext>
            </a:extLst>
          </p:cNvPr>
          <p:cNvPicPr>
            <a:picLocks noChangeAspect="1"/>
          </p:cNvPicPr>
          <p:nvPr/>
        </p:nvPicPr>
        <p:blipFill>
          <a:blip r:embed="rId3"/>
          <a:stretch>
            <a:fillRect/>
          </a:stretch>
        </p:blipFill>
        <p:spPr>
          <a:xfrm>
            <a:off x="9674172" y="-674066"/>
            <a:ext cx="3373989" cy="6858000"/>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id="{175CCADA-4387-4153-9603-8FE422683857}"/>
              </a:ext>
            </a:extLst>
          </p:cNvPr>
          <p:cNvPicPr>
            <a:picLocks noChangeAspect="1"/>
          </p:cNvPicPr>
          <p:nvPr/>
        </p:nvPicPr>
        <p:blipFill rotWithShape="1">
          <a:blip r:embed="rId4">
            <a:extLst>
              <a:ext uri="{28A0092B-C50C-407E-A947-70E740481C1C}">
                <a14:useLocalDpi xmlns:a14="http://schemas.microsoft.com/office/drawing/2010/main" val="0"/>
              </a:ext>
            </a:extLst>
          </a:blip>
          <a:srcRect t="1" b="66724"/>
          <a:stretch/>
        </p:blipFill>
        <p:spPr>
          <a:xfrm>
            <a:off x="8157616" y="219104"/>
            <a:ext cx="4034384" cy="1626090"/>
          </a:xfrm>
          <a:prstGeom prst="rect">
            <a:avLst/>
          </a:prstGeom>
        </p:spPr>
      </p:pic>
      <p:pic>
        <p:nvPicPr>
          <p:cNvPr id="58" name="Picture 57" descr="A picture containing plant, flower&#10;&#10;Description automatically generated">
            <a:extLst>
              <a:ext uri="{FF2B5EF4-FFF2-40B4-BE49-F238E27FC236}">
                <a16:creationId xmlns:a16="http://schemas.microsoft.com/office/drawing/2014/main" id="{60F5F948-58C1-460A-B2EA-6423D32AA14E}"/>
              </a:ext>
            </a:extLst>
          </p:cNvPr>
          <p:cNvPicPr>
            <a:picLocks noChangeAspect="1"/>
          </p:cNvPicPr>
          <p:nvPr/>
        </p:nvPicPr>
        <p:blipFill rotWithShape="1">
          <a:blip r:embed="rId5">
            <a:extLst>
              <a:ext uri="{28A0092B-C50C-407E-A947-70E740481C1C}">
                <a14:useLocalDpi xmlns:a14="http://schemas.microsoft.com/office/drawing/2010/main" val="0"/>
              </a:ext>
            </a:extLst>
          </a:blip>
          <a:srcRect l="8586"/>
          <a:stretch/>
        </p:blipFill>
        <p:spPr>
          <a:xfrm flipH="1">
            <a:off x="6859985" y="2557911"/>
            <a:ext cx="7569785" cy="4273305"/>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id="{00174488-4E43-495D-8AE6-693B50566ADB}"/>
              </a:ext>
            </a:extLst>
          </p:cNvPr>
          <p:cNvPicPr>
            <a:picLocks noChangeAspect="1"/>
          </p:cNvPicPr>
          <p:nvPr/>
        </p:nvPicPr>
        <p:blipFill rotWithShape="1">
          <a:blip r:embed="rId5">
            <a:extLst>
              <a:ext uri="{28A0092B-C50C-407E-A947-70E740481C1C}">
                <a14:useLocalDpi xmlns:a14="http://schemas.microsoft.com/office/drawing/2010/main" val="0"/>
              </a:ext>
            </a:extLst>
          </a:blip>
          <a:srcRect l="8586"/>
          <a:stretch/>
        </p:blipFill>
        <p:spPr>
          <a:xfrm>
            <a:off x="0" y="2584695"/>
            <a:ext cx="7569785" cy="4273305"/>
          </a:xfrm>
          <a:prstGeom prst="rect">
            <a:avLst/>
          </a:prstGeom>
        </p:spPr>
      </p:pic>
      <p:pic>
        <p:nvPicPr>
          <p:cNvPr id="16" name="Picture 15">
            <a:extLst>
              <a:ext uri="{FF2B5EF4-FFF2-40B4-BE49-F238E27FC236}">
                <a16:creationId xmlns:a16="http://schemas.microsoft.com/office/drawing/2014/main" id="{F77DE0A8-B139-4B59-8386-93206545C34A}"/>
              </a:ext>
            </a:extLst>
          </p:cNvPr>
          <p:cNvPicPr>
            <a:picLocks noChangeAspect="1"/>
          </p:cNvPicPr>
          <p:nvPr/>
        </p:nvPicPr>
        <p:blipFill>
          <a:blip r:embed="rId6"/>
          <a:stretch>
            <a:fillRect/>
          </a:stretch>
        </p:blipFill>
        <p:spPr>
          <a:xfrm>
            <a:off x="-1347703" y="-430148"/>
            <a:ext cx="3881780" cy="7587566"/>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203029" y="5046120"/>
            <a:ext cx="4034385" cy="1626091"/>
          </a:xfrm>
          <a:prstGeom prst="rect">
            <a:avLst/>
          </a:prstGeom>
        </p:spPr>
      </p:pic>
      <p:sp>
        <p:nvSpPr>
          <p:cNvPr id="46" name="TextBox 45">
            <a:extLst>
              <a:ext uri="{FF2B5EF4-FFF2-40B4-BE49-F238E27FC236}">
                <a16:creationId xmlns:a16="http://schemas.microsoft.com/office/drawing/2014/main" id="{715205C3-ABEC-4AF1-A719-97AB64A42B97}"/>
              </a:ext>
            </a:extLst>
          </p:cNvPr>
          <p:cNvSpPr txBox="1"/>
          <p:nvPr/>
        </p:nvSpPr>
        <p:spPr>
          <a:xfrm>
            <a:off x="4279900" y="1090958"/>
            <a:ext cx="5766421" cy="1200329"/>
          </a:xfrm>
          <a:prstGeom prst="rect">
            <a:avLst/>
          </a:prstGeom>
          <a:noFill/>
        </p:spPr>
        <p:txBody>
          <a:bodyPr wrap="square" rtlCol="0">
            <a:spAutoFit/>
          </a:bodyPr>
          <a:lstStyle/>
          <a:p>
            <a:r>
              <a:rPr lang="en-US" sz="7200">
                <a:ln>
                  <a:solidFill>
                    <a:schemeClr val="accent6">
                      <a:lumMod val="50000"/>
                    </a:schemeClr>
                  </a:solidFill>
                </a:ln>
                <a:solidFill>
                  <a:schemeClr val="accent6">
                    <a:lumMod val="60000"/>
                    <a:lumOff val="40000"/>
                  </a:schemeClr>
                </a:solidFill>
                <a:effectLst>
                  <a:glow rad="63500">
                    <a:schemeClr val="accent6">
                      <a:satMod val="175000"/>
                      <a:alpha val="40000"/>
                    </a:schemeClr>
                  </a:glow>
                  <a:outerShdw blurRad="50800" dist="38100" dir="2700000" algn="tl" rotWithShape="0">
                    <a:prstClr val="black">
                      <a:alpha val="40000"/>
                    </a:prstClr>
                  </a:outerShdw>
                </a:effectLst>
                <a:latin typeface="UVN Banh Mi" pitchFamily="2" charset="0"/>
              </a:rPr>
              <a:t>Luật chơi</a:t>
            </a:r>
          </a:p>
        </p:txBody>
      </p:sp>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2173419" y="2368524"/>
            <a:ext cx="8200591" cy="2554545"/>
          </a:xfrm>
          <a:prstGeom prst="rect">
            <a:avLst/>
          </a:prstGeom>
          <a:noFill/>
        </p:spPr>
        <p:txBody>
          <a:bodyPr wrap="square" rtlCol="0">
            <a:spAutoFit/>
          </a:bodyPr>
          <a:lstStyle/>
          <a:p>
            <a:pPr algn="ctr"/>
            <a:r>
              <a:rPr lang="vi-VN" sz="3200">
                <a:latin typeface="Calibri" panose="020F0502020204030204" pitchFamily="34" charset="0"/>
                <a:ea typeface="Calibri" panose="020F0502020204030204" pitchFamily="34" charset="0"/>
                <a:cs typeface="Calibri" panose="020F0502020204030204" pitchFamily="34" charset="0"/>
              </a:rPr>
              <a:t>Trong thời gian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2 phút</a:t>
            </a:r>
            <a:r>
              <a:rPr lang="vi-VN" sz="3200">
                <a:latin typeface="Calibri" panose="020F0502020204030204" pitchFamily="34" charset="0"/>
                <a:ea typeface="Calibri" panose="020F0502020204030204" pitchFamily="34" charset="0"/>
                <a:cs typeface="Calibri" panose="020F0502020204030204" pitchFamily="34" charset="0"/>
              </a:rPr>
              <a:t>, các đội cử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lần lượt </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thành viên</a:t>
            </a:r>
            <a:r>
              <a:rPr lang="vi-VN" sz="3200">
                <a:latin typeface="Calibri" panose="020F0502020204030204" pitchFamily="34" charset="0"/>
                <a:ea typeface="Calibri" panose="020F0502020204030204" pitchFamily="34" charset="0"/>
                <a:cs typeface="Calibri" panose="020F0502020204030204" pitchFamily="34" charset="0"/>
              </a:rPr>
              <a:t> lên bảng để gắn tên một bộ phận vào vị trí thích hợp trên sơ đồ cơ quan tiêu hóa của nhóm mình. Đội nào </a:t>
            </a:r>
            <a:r>
              <a:rPr lang="vi-VN" sz="3200" b="1" i="1">
                <a:solidFill>
                  <a:srgbClr val="FF0000"/>
                </a:solidFill>
                <a:latin typeface="Calibri" panose="020F0502020204030204" pitchFamily="34" charset="0"/>
                <a:ea typeface="Calibri" panose="020F0502020204030204" pitchFamily="34" charset="0"/>
                <a:cs typeface="Calibri" panose="020F0502020204030204" pitchFamily="34" charset="0"/>
              </a:rPr>
              <a:t>gắn đúng và </a:t>
            </a:r>
            <a:endParaRPr lang="en-US" sz="3200" b="1" i="1">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i="1">
                <a:solidFill>
                  <a:srgbClr val="FF0000"/>
                </a:solidFill>
                <a:latin typeface="Calibri" panose="020F0502020204030204" pitchFamily="34" charset="0"/>
                <a:ea typeface="Calibri" panose="020F0502020204030204" pitchFamily="34" charset="0"/>
                <a:cs typeface="Calibri" panose="020F0502020204030204" pitchFamily="34" charset="0"/>
              </a:rPr>
              <a:t>nhanh nhất</a:t>
            </a:r>
            <a:r>
              <a:rPr lang="vi-VN" sz="3200">
                <a:latin typeface="Calibri" panose="020F0502020204030204" pitchFamily="34" charset="0"/>
                <a:ea typeface="Calibri" panose="020F0502020204030204" pitchFamily="34" charset="0"/>
                <a:cs typeface="Calibri" panose="020F0502020204030204" pitchFamily="34" charset="0"/>
              </a:rPr>
              <a:t> sẽ là đội chiến thắng.</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359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D7DAD-9343-CA1A-4B16-51CCDE3518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tretch>
            <a:fillRect/>
          </a:stretch>
        </p:blipFill>
        <p:spPr>
          <a:xfrm>
            <a:off x="1278" y="0"/>
            <a:ext cx="12190721" cy="6858720"/>
          </a:xfrm>
          <a:prstGeom prst="rect">
            <a:avLst/>
          </a:prstGeom>
        </p:spPr>
      </p:pic>
      <p:sp>
        <p:nvSpPr>
          <p:cNvPr id="6" name="TextBox 5">
            <a:extLst>
              <a:ext uri="{FF2B5EF4-FFF2-40B4-BE49-F238E27FC236}">
                <a16:creationId xmlns:a16="http://schemas.microsoft.com/office/drawing/2014/main" id="{31FC65DA-9275-4EA4-2549-615B6F792755}"/>
              </a:ext>
            </a:extLst>
          </p:cNvPr>
          <p:cNvSpPr txBox="1"/>
          <p:nvPr/>
        </p:nvSpPr>
        <p:spPr>
          <a:xfrm>
            <a:off x="1837362" y="1315656"/>
            <a:ext cx="837062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9525">
                  <a:solidFill>
                    <a:sysClr val="windowText" lastClr="000000"/>
                  </a:solidFill>
                  <a:prstDash val="solid"/>
                </a:ln>
                <a:solidFill>
                  <a:srgbClr val="FFFF66"/>
                </a:solidFill>
                <a:effectLst>
                  <a:outerShdw blurRad="12700" dist="38100" dir="2700000" algn="tl" rotWithShape="0">
                    <a:srgbClr val="5B9BD5">
                      <a:lumMod val="60000"/>
                      <a:lumOff val="40000"/>
                    </a:srgbClr>
                  </a:outerShdw>
                </a:effectLst>
                <a:uLnTx/>
                <a:uFillTx/>
                <a:latin typeface="SVN-Hole Hearted" panose="020B0A06020104020203" pitchFamily="34" charset="0"/>
              </a:rPr>
              <a:t>Nào cùng chơi</a:t>
            </a:r>
            <a:endParaRPr kumimoji="0" lang="en-US" sz="8800" b="1" i="0" u="none" strike="noStrike" kern="1200" cap="none" spc="0" normalizeH="0" baseline="0" noProof="0" dirty="0">
              <a:ln w="9525">
                <a:solidFill>
                  <a:sysClr val="windowText" lastClr="000000"/>
                </a:solidFill>
                <a:prstDash val="solid"/>
              </a:ln>
              <a:solidFill>
                <a:srgbClr val="FFFF66"/>
              </a:solidFill>
              <a:effectLst>
                <a:outerShdw blurRad="12700" dist="38100" dir="2700000" algn="tl" rotWithShape="0">
                  <a:srgbClr val="5B9BD5">
                    <a:lumMod val="60000"/>
                    <a:lumOff val="40000"/>
                  </a:srgbClr>
                </a:outerShdw>
              </a:effectLst>
              <a:uLnTx/>
              <a:uFillTx/>
              <a:latin typeface="SVN-Hole Hearted" panose="020B0A06020104020203" pitchFamily="34" charset="0"/>
            </a:endParaRPr>
          </a:p>
        </p:txBody>
      </p:sp>
      <p:pic>
        <p:nvPicPr>
          <p:cNvPr id="8" name="Picture 4" descr="Cartoon bear on clock template Royalty Free Vector Image">
            <a:extLst>
              <a:ext uri="{FF2B5EF4-FFF2-40B4-BE49-F238E27FC236}">
                <a16:creationId xmlns:a16="http://schemas.microsoft.com/office/drawing/2014/main" id="{FFF027C9-18B8-428A-96A3-B27843189A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4506536" y="3282488"/>
            <a:ext cx="3178928" cy="2942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CF24E0-D23C-4EC3-ABE5-E978A563B59B}"/>
              </a:ext>
            </a:extLst>
          </p:cNvPr>
          <p:cNvGrpSpPr/>
          <p:nvPr/>
        </p:nvGrpSpPr>
        <p:grpSpPr>
          <a:xfrm>
            <a:off x="5213542" y="4492283"/>
            <a:ext cx="1587258" cy="1587257"/>
            <a:chOff x="2152324" y="3622111"/>
            <a:chExt cx="1076651" cy="1076651"/>
          </a:xfrm>
        </p:grpSpPr>
        <p:sp>
          <p:nvSpPr>
            <p:cNvPr id="10" name="Oval 9">
              <a:extLst>
                <a:ext uri="{FF2B5EF4-FFF2-40B4-BE49-F238E27FC236}">
                  <a16:creationId xmlns:a16="http://schemas.microsoft.com/office/drawing/2014/main" id="{0982D320-7B4B-47D4-B35F-E2BD1B246EBE}"/>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6ECEE72-4BA0-44E7-84AE-43387253002C}"/>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12" name="TextBox 11">
            <a:extLst>
              <a:ext uri="{FF2B5EF4-FFF2-40B4-BE49-F238E27FC236}">
                <a16:creationId xmlns:a16="http://schemas.microsoft.com/office/drawing/2014/main" id="{525D8E14-2D3A-411C-9671-F258A8FF51CA}"/>
              </a:ext>
            </a:extLst>
          </p:cNvPr>
          <p:cNvSpPr txBox="1"/>
          <p:nvPr/>
        </p:nvSpPr>
        <p:spPr>
          <a:xfrm>
            <a:off x="5730045" y="4377994"/>
            <a:ext cx="585264" cy="523220"/>
          </a:xfrm>
          <a:prstGeom prst="rect">
            <a:avLst/>
          </a:prstGeom>
          <a:noFill/>
        </p:spPr>
        <p:txBody>
          <a:bodyPr wrap="square" rtlCol="0">
            <a:spAutoFit/>
          </a:bodyPr>
          <a:lstStyle/>
          <a:p>
            <a:pPr algn="ctr"/>
            <a:r>
              <a:rPr lang="en-US" sz="2800" dirty="0"/>
              <a:t>2p</a:t>
            </a:r>
          </a:p>
        </p:txBody>
      </p:sp>
      <p:pic>
        <p:nvPicPr>
          <p:cNvPr id="13" name="Picture 2" descr="Start button - Free multimedia icons">
            <a:extLst>
              <a:ext uri="{FF2B5EF4-FFF2-40B4-BE49-F238E27FC236}">
                <a16:creationId xmlns:a16="http://schemas.microsoft.com/office/drawing/2014/main" id="{31CAB5BF-2A25-4B5B-9445-80F415C5F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7212" y="4917510"/>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BDD2215-FB51-4662-8AB9-79988A74022E}"/>
              </a:ext>
            </a:extLst>
          </p:cNvPr>
          <p:cNvGrpSpPr/>
          <p:nvPr/>
        </p:nvGrpSpPr>
        <p:grpSpPr>
          <a:xfrm rot="20763664">
            <a:off x="4654184" y="4454731"/>
            <a:ext cx="2870521" cy="2401747"/>
            <a:chOff x="5926238" y="2072642"/>
            <a:chExt cx="2870521" cy="2870521"/>
          </a:xfrm>
        </p:grpSpPr>
        <p:sp>
          <p:nvSpPr>
            <p:cNvPr id="15" name="Explosion: 14 Points 14">
              <a:extLst>
                <a:ext uri="{FF2B5EF4-FFF2-40B4-BE49-F238E27FC236}">
                  <a16:creationId xmlns:a16="http://schemas.microsoft.com/office/drawing/2014/main" id="{E3AB0FF6-02CC-4A42-9024-8A640760F3D5}"/>
                </a:ext>
              </a:extLst>
            </p:cNvPr>
            <p:cNvSpPr/>
            <p:nvPr/>
          </p:nvSpPr>
          <p:spPr>
            <a:xfrm rot="2464871">
              <a:off x="5926238" y="2072642"/>
              <a:ext cx="2870521" cy="2870521"/>
            </a:xfrm>
            <a:prstGeom prst="irregularSeal2">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TextBox 15">
              <a:extLst>
                <a:ext uri="{FF2B5EF4-FFF2-40B4-BE49-F238E27FC236}">
                  <a16:creationId xmlns:a16="http://schemas.microsoft.com/office/drawing/2014/main" id="{B5413A4C-44C8-475B-B5F9-0CE7A46BB850}"/>
                </a:ext>
              </a:extLst>
            </p:cNvPr>
            <p:cNvSpPr txBox="1"/>
            <p:nvPr/>
          </p:nvSpPr>
          <p:spPr>
            <a:xfrm rot="836336">
              <a:off x="6261745" y="3146896"/>
              <a:ext cx="1973617" cy="698912"/>
            </a:xfrm>
            <a:prstGeom prst="rect">
              <a:avLst/>
            </a:prstGeom>
            <a:noFill/>
          </p:spPr>
          <p:txBody>
            <a:bodyPr wrap="none" rtlCol="0">
              <a:spAutoFit/>
            </a:bodyPr>
            <a:lstStyle/>
            <a:p>
              <a:r>
                <a:rPr lang="en-US" sz="3200" b="1" dirty="0">
                  <a:ln w="22225">
                    <a:solidFill>
                      <a:schemeClr val="accent2"/>
                    </a:solidFill>
                    <a:prstDash val="solid"/>
                  </a:ln>
                  <a:solidFill>
                    <a:srgbClr val="FF0000"/>
                  </a:solidFill>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135840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20000" fill="hold"/>
                                        <p:tgtEl>
                                          <p:spTgt spid="9"/>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20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059A51-F7A6-4FB6-8313-667107E83881}"/>
              </a:ext>
            </a:extLst>
          </p:cNvPr>
          <p:cNvGrpSpPr/>
          <p:nvPr/>
        </p:nvGrpSpPr>
        <p:grpSpPr>
          <a:xfrm>
            <a:off x="6667855" y="299146"/>
            <a:ext cx="5248529" cy="6259707"/>
            <a:chOff x="6689802" y="798612"/>
            <a:chExt cx="4958986" cy="5424227"/>
          </a:xfrm>
        </p:grpSpPr>
        <p:grpSp>
          <p:nvGrpSpPr>
            <p:cNvPr id="5" name="Group 4">
              <a:extLst>
                <a:ext uri="{FF2B5EF4-FFF2-40B4-BE49-F238E27FC236}">
                  <a16:creationId xmlns:a16="http://schemas.microsoft.com/office/drawing/2014/main" id="{D0CB2AE1-6734-46A4-ADFD-E060491DDB6A}"/>
                </a:ext>
              </a:extLst>
            </p:cNvPr>
            <p:cNvGrpSpPr/>
            <p:nvPr/>
          </p:nvGrpSpPr>
          <p:grpSpPr>
            <a:xfrm>
              <a:off x="6689802" y="798612"/>
              <a:ext cx="4958986" cy="5424227"/>
              <a:chOff x="6623415" y="750282"/>
              <a:chExt cx="4958986" cy="5424227"/>
            </a:xfrm>
          </p:grpSpPr>
          <p:grpSp>
            <p:nvGrpSpPr>
              <p:cNvPr id="7" name="Group 6">
                <a:extLst>
                  <a:ext uri="{FF2B5EF4-FFF2-40B4-BE49-F238E27FC236}">
                    <a16:creationId xmlns:a16="http://schemas.microsoft.com/office/drawing/2014/main" id="{D9DCE5A0-82C5-42C1-8E9C-07E4DB01813C}"/>
                  </a:ext>
                </a:extLst>
              </p:cNvPr>
              <p:cNvGrpSpPr/>
              <p:nvPr/>
            </p:nvGrpSpPr>
            <p:grpSpPr>
              <a:xfrm>
                <a:off x="6623415" y="750282"/>
                <a:ext cx="4958986" cy="5424227"/>
                <a:chOff x="6198542" y="683491"/>
                <a:chExt cx="4958986" cy="5424227"/>
              </a:xfrm>
            </p:grpSpPr>
            <p:sp>
              <p:nvSpPr>
                <p:cNvPr id="21" name="Rectangle 20">
                  <a:extLst>
                    <a:ext uri="{FF2B5EF4-FFF2-40B4-BE49-F238E27FC236}">
                      <a16:creationId xmlns:a16="http://schemas.microsoft.com/office/drawing/2014/main" id="{F44D196F-7B12-4996-BE4C-C1E2F2B73C81}"/>
                    </a:ext>
                  </a:extLst>
                </p:cNvPr>
                <p:cNvSpPr/>
                <p:nvPr/>
              </p:nvSpPr>
              <p:spPr>
                <a:xfrm>
                  <a:off x="6198542" y="683491"/>
                  <a:ext cx="4958986" cy="5424227"/>
                </a:xfrm>
                <a:prstGeom prst="rect">
                  <a:avLst/>
                </a:prstGeom>
                <a:solidFill>
                  <a:schemeClr val="bg1"/>
                </a:solidFill>
                <a:ln w="38100">
                  <a:solidFill>
                    <a:srgbClr val="354E6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42595E7-5F8F-4E40-85B7-0CF06D9CF322}"/>
                    </a:ext>
                  </a:extLst>
                </p:cNvPr>
                <p:cNvPicPr>
                  <a:picLocks noChangeAspect="1"/>
                </p:cNvPicPr>
                <p:nvPr/>
              </p:nvPicPr>
              <p:blipFill rotWithShape="1">
                <a:blip r:embed="rId3"/>
                <a:srcRect l="6058" t="25129" r="8677" b="33720"/>
                <a:stretch/>
              </p:blipFill>
              <p:spPr>
                <a:xfrm>
                  <a:off x="6254900" y="876232"/>
                  <a:ext cx="4847207" cy="5068592"/>
                </a:xfrm>
                <a:prstGeom prst="rect">
                  <a:avLst/>
                </a:prstGeom>
              </p:spPr>
            </p:pic>
          </p:grpSp>
          <p:grpSp>
            <p:nvGrpSpPr>
              <p:cNvPr id="8" name="Group 7">
                <a:extLst>
                  <a:ext uri="{FF2B5EF4-FFF2-40B4-BE49-F238E27FC236}">
                    <a16:creationId xmlns:a16="http://schemas.microsoft.com/office/drawing/2014/main" id="{F7F6F81B-B1FA-4097-8B0A-F425445DB7D9}"/>
                  </a:ext>
                </a:extLst>
              </p:cNvPr>
              <p:cNvGrpSpPr/>
              <p:nvPr/>
            </p:nvGrpSpPr>
            <p:grpSpPr>
              <a:xfrm>
                <a:off x="6866796" y="1852967"/>
                <a:ext cx="4445331" cy="3460468"/>
                <a:chOff x="6866796" y="1852967"/>
                <a:chExt cx="4445331" cy="3460468"/>
              </a:xfrm>
            </p:grpSpPr>
            <p:sp>
              <p:nvSpPr>
                <p:cNvPr id="19" name="Rectangle: Rounded Corners 18">
                  <a:extLst>
                    <a:ext uri="{FF2B5EF4-FFF2-40B4-BE49-F238E27FC236}">
                      <a16:creationId xmlns:a16="http://schemas.microsoft.com/office/drawing/2014/main" id="{6F7751CB-4F7B-41A0-B9DE-1B5999674F72}"/>
                    </a:ext>
                  </a:extLst>
                </p:cNvPr>
                <p:cNvSpPr/>
                <p:nvPr/>
              </p:nvSpPr>
              <p:spPr>
                <a:xfrm>
                  <a:off x="6891816" y="1860507"/>
                  <a:ext cx="798908" cy="336446"/>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D1CF0C3-8B4C-4E68-AA4D-71E0B97182AF}"/>
                    </a:ext>
                  </a:extLst>
                </p:cNvPr>
                <p:cNvSpPr/>
                <p:nvPr/>
              </p:nvSpPr>
              <p:spPr>
                <a:xfrm>
                  <a:off x="6891816" y="2256180"/>
                  <a:ext cx="798908" cy="336446"/>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52B7C32-16B2-49BF-A9C5-8E191B04FC0D}"/>
                    </a:ext>
                  </a:extLst>
                </p:cNvPr>
                <p:cNvSpPr/>
                <p:nvPr/>
              </p:nvSpPr>
              <p:spPr>
                <a:xfrm>
                  <a:off x="6868710" y="3571514"/>
                  <a:ext cx="798908"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90EFD85-37E3-4791-B926-F6B197C19637}"/>
                    </a:ext>
                  </a:extLst>
                </p:cNvPr>
                <p:cNvSpPr/>
                <p:nvPr/>
              </p:nvSpPr>
              <p:spPr>
                <a:xfrm>
                  <a:off x="6907461" y="4039746"/>
                  <a:ext cx="995391" cy="318714"/>
                </a:xfrm>
                <a:prstGeom prst="roundRect">
                  <a:avLst>
                    <a:gd name="adj" fmla="val 5781"/>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28E959D-D22E-4D8C-A180-662DFF8AFCC6}"/>
                    </a:ext>
                  </a:extLst>
                </p:cNvPr>
                <p:cNvSpPr/>
                <p:nvPr/>
              </p:nvSpPr>
              <p:spPr>
                <a:xfrm>
                  <a:off x="6866796" y="4396937"/>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F3890D4-0469-4EE0-8D68-B3DBE72CED16}"/>
                    </a:ext>
                  </a:extLst>
                </p:cNvPr>
                <p:cNvSpPr/>
                <p:nvPr/>
              </p:nvSpPr>
              <p:spPr>
                <a:xfrm>
                  <a:off x="6873634" y="4994721"/>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FBE14DA-487C-48E2-AA25-920A70B9C620}"/>
                    </a:ext>
                  </a:extLst>
                </p:cNvPr>
                <p:cNvSpPr/>
                <p:nvPr/>
              </p:nvSpPr>
              <p:spPr>
                <a:xfrm>
                  <a:off x="10459205" y="375097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6CB8466-8BE9-4B3C-92DE-DB266A95A276}"/>
                    </a:ext>
                  </a:extLst>
                </p:cNvPr>
                <p:cNvSpPr/>
                <p:nvPr/>
              </p:nvSpPr>
              <p:spPr>
                <a:xfrm>
                  <a:off x="10450267" y="3411447"/>
                  <a:ext cx="861860"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A8215FF-6F7A-4405-82F0-266279EECA23}"/>
                    </a:ext>
                  </a:extLst>
                </p:cNvPr>
                <p:cNvSpPr/>
                <p:nvPr/>
              </p:nvSpPr>
              <p:spPr>
                <a:xfrm>
                  <a:off x="10461257" y="305123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30A9EAB-FD92-440A-87BB-54A9B0156AEA}"/>
                    </a:ext>
                  </a:extLst>
                </p:cNvPr>
                <p:cNvSpPr/>
                <p:nvPr/>
              </p:nvSpPr>
              <p:spPr>
                <a:xfrm>
                  <a:off x="9691111" y="1852967"/>
                  <a:ext cx="161022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22913A31-906C-4152-9C5A-7F92D98D77F7}"/>
                </a:ext>
              </a:extLst>
            </p:cNvPr>
            <p:cNvSpPr/>
            <p:nvPr/>
          </p:nvSpPr>
          <p:spPr>
            <a:xfrm>
              <a:off x="7346228" y="914400"/>
              <a:ext cx="4143983" cy="3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Rounded Corners 58">
            <a:extLst>
              <a:ext uri="{FF2B5EF4-FFF2-40B4-BE49-F238E27FC236}">
                <a16:creationId xmlns:a16="http://schemas.microsoft.com/office/drawing/2014/main" id="{7FCB74CF-933C-484A-B424-4E91FEE02E11}"/>
              </a:ext>
            </a:extLst>
          </p:cNvPr>
          <p:cNvSpPr/>
          <p:nvPr/>
        </p:nvSpPr>
        <p:spPr>
          <a:xfrm>
            <a:off x="88834" y="5390822"/>
            <a:ext cx="2895131" cy="802887"/>
          </a:xfrm>
          <a:custGeom>
            <a:avLst/>
            <a:gdLst>
              <a:gd name="connsiteX0" fmla="*/ 0 w 2895131"/>
              <a:gd name="connsiteY0" fmla="*/ 401444 h 802887"/>
              <a:gd name="connsiteX1" fmla="*/ 401444 w 2895131"/>
              <a:gd name="connsiteY1" fmla="*/ 0 h 802887"/>
              <a:gd name="connsiteX2" fmla="*/ 1077936 w 2895131"/>
              <a:gd name="connsiteY2" fmla="*/ 0 h 802887"/>
              <a:gd name="connsiteX3" fmla="*/ 1712584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775350 w 2895131"/>
              <a:gd name="connsiteY8" fmla="*/ 802888 h 802887"/>
              <a:gd name="connsiteX9" fmla="*/ 1036091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1000" y="216122"/>
                  <a:pt x="209948" y="36049"/>
                  <a:pt x="401444" y="0"/>
                </a:cubicBezTo>
                <a:cubicBezTo>
                  <a:pt x="649685" y="-2576"/>
                  <a:pt x="816399" y="5904"/>
                  <a:pt x="1077936" y="0"/>
                </a:cubicBezTo>
                <a:cubicBezTo>
                  <a:pt x="1339473" y="-5904"/>
                  <a:pt x="1491651" y="10841"/>
                  <a:pt x="1712584" y="0"/>
                </a:cubicBezTo>
                <a:cubicBezTo>
                  <a:pt x="1933517" y="-10841"/>
                  <a:pt x="2178423" y="-36435"/>
                  <a:pt x="2493688" y="0"/>
                </a:cubicBezTo>
                <a:cubicBezTo>
                  <a:pt x="2720329" y="-25637"/>
                  <a:pt x="2894340" y="219487"/>
                  <a:pt x="2895132" y="401444"/>
                </a:cubicBezTo>
                <a:lnTo>
                  <a:pt x="2895131" y="401444"/>
                </a:lnTo>
                <a:cubicBezTo>
                  <a:pt x="2908955" y="633472"/>
                  <a:pt x="2720210" y="755308"/>
                  <a:pt x="2493687" y="802888"/>
                </a:cubicBezTo>
                <a:cubicBezTo>
                  <a:pt x="2289575" y="769618"/>
                  <a:pt x="2129907" y="781318"/>
                  <a:pt x="1775350" y="802888"/>
                </a:cubicBezTo>
                <a:cubicBezTo>
                  <a:pt x="1420793" y="824458"/>
                  <a:pt x="1225171" y="769390"/>
                  <a:pt x="1036091" y="802887"/>
                </a:cubicBezTo>
                <a:cubicBezTo>
                  <a:pt x="847011" y="836384"/>
                  <a:pt x="584808" y="832249"/>
                  <a:pt x="401444" y="802887"/>
                </a:cubicBezTo>
                <a:cubicBezTo>
                  <a:pt x="184651" y="825036"/>
                  <a:pt x="8185" y="595663"/>
                  <a:pt x="0" y="401443"/>
                </a:cubicBezTo>
                <a:lnTo>
                  <a:pt x="0" y="401444"/>
                </a:lnTo>
                <a:close/>
              </a:path>
              <a:path w="2895131" h="802887" stroke="0" extrusionOk="0">
                <a:moveTo>
                  <a:pt x="0" y="401444"/>
                </a:moveTo>
                <a:cubicBezTo>
                  <a:pt x="2674" y="217179"/>
                  <a:pt x="216883" y="-15992"/>
                  <a:pt x="401444" y="0"/>
                </a:cubicBezTo>
                <a:cubicBezTo>
                  <a:pt x="668132" y="11223"/>
                  <a:pt x="758007" y="27310"/>
                  <a:pt x="1098859" y="0"/>
                </a:cubicBezTo>
                <a:cubicBezTo>
                  <a:pt x="1439711" y="-27310"/>
                  <a:pt x="1602254" y="-2389"/>
                  <a:pt x="1796273" y="0"/>
                </a:cubicBezTo>
                <a:cubicBezTo>
                  <a:pt x="1990292" y="2389"/>
                  <a:pt x="2237234" y="26322"/>
                  <a:pt x="2493688" y="0"/>
                </a:cubicBezTo>
                <a:cubicBezTo>
                  <a:pt x="2728705" y="-8016"/>
                  <a:pt x="2896982" y="167054"/>
                  <a:pt x="2895132" y="401444"/>
                </a:cubicBezTo>
                <a:lnTo>
                  <a:pt x="2895131" y="401444"/>
                </a:lnTo>
                <a:cubicBezTo>
                  <a:pt x="2860449" y="653522"/>
                  <a:pt x="2669956" y="778054"/>
                  <a:pt x="2493687" y="802888"/>
                </a:cubicBezTo>
                <a:cubicBezTo>
                  <a:pt x="2320201" y="817959"/>
                  <a:pt x="2153627" y="801907"/>
                  <a:pt x="1817195" y="802888"/>
                </a:cubicBezTo>
                <a:cubicBezTo>
                  <a:pt x="1480763" y="803869"/>
                  <a:pt x="1432897" y="813332"/>
                  <a:pt x="1119781" y="802887"/>
                </a:cubicBezTo>
                <a:cubicBezTo>
                  <a:pt x="806665" y="792442"/>
                  <a:pt x="740623" y="824053"/>
                  <a:pt x="401444" y="802887"/>
                </a:cubicBezTo>
                <a:cubicBezTo>
                  <a:pt x="203791" y="776197"/>
                  <a:pt x="6457" y="621953"/>
                  <a:pt x="0" y="401443"/>
                </a:cubicBezTo>
                <a:lnTo>
                  <a:pt x="0" y="401444"/>
                </a:lnTo>
                <a:close/>
              </a:path>
            </a:pathLst>
          </a:custGeom>
          <a:solidFill>
            <a:schemeClr val="bg1"/>
          </a:solidFill>
          <a:ln w="28575">
            <a:solidFill>
              <a:srgbClr val="FFC000"/>
            </a:solidFill>
            <a:extLst>
              <a:ext uri="{C807C97D-BFC1-408E-A445-0C87EB9F89A2}">
                <ask:lineSketchStyleProps xmlns:ask="http://schemas.microsoft.com/office/drawing/2018/sketchyshapes" sd="2927061505">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Gan </a:t>
            </a:r>
          </a:p>
        </p:txBody>
      </p:sp>
      <p:sp>
        <p:nvSpPr>
          <p:cNvPr id="60" name="Rectangle: Rounded Corners 59">
            <a:extLst>
              <a:ext uri="{FF2B5EF4-FFF2-40B4-BE49-F238E27FC236}">
                <a16:creationId xmlns:a16="http://schemas.microsoft.com/office/drawing/2014/main" id="{F8286F44-E27B-4E71-8451-CC7413DF1856}"/>
              </a:ext>
            </a:extLst>
          </p:cNvPr>
          <p:cNvSpPr/>
          <p:nvPr/>
        </p:nvSpPr>
        <p:spPr>
          <a:xfrm>
            <a:off x="128025" y="2038343"/>
            <a:ext cx="2895131" cy="802887"/>
          </a:xfrm>
          <a:custGeom>
            <a:avLst/>
            <a:gdLst>
              <a:gd name="connsiteX0" fmla="*/ 0 w 2895131"/>
              <a:gd name="connsiteY0" fmla="*/ 401444 h 802887"/>
              <a:gd name="connsiteX1" fmla="*/ 401444 w 2895131"/>
              <a:gd name="connsiteY1" fmla="*/ 0 h 802887"/>
              <a:gd name="connsiteX2" fmla="*/ 1057014 w 2895131"/>
              <a:gd name="connsiteY2" fmla="*/ 0 h 802887"/>
              <a:gd name="connsiteX3" fmla="*/ 1796273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859040 w 2895131"/>
              <a:gd name="connsiteY8" fmla="*/ 802888 h 802887"/>
              <a:gd name="connsiteX9" fmla="*/ 1161626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3312" y="192005"/>
                  <a:pt x="162404" y="42687"/>
                  <a:pt x="401444" y="0"/>
                </a:cubicBezTo>
                <a:cubicBezTo>
                  <a:pt x="672414" y="-4178"/>
                  <a:pt x="862872" y="-15821"/>
                  <a:pt x="1057014" y="0"/>
                </a:cubicBezTo>
                <a:cubicBezTo>
                  <a:pt x="1251156" y="15821"/>
                  <a:pt x="1619825" y="-36670"/>
                  <a:pt x="1796273" y="0"/>
                </a:cubicBezTo>
                <a:cubicBezTo>
                  <a:pt x="1972721" y="36670"/>
                  <a:pt x="2165859" y="-26982"/>
                  <a:pt x="2493688" y="0"/>
                </a:cubicBezTo>
                <a:cubicBezTo>
                  <a:pt x="2698627" y="39209"/>
                  <a:pt x="2939011" y="189180"/>
                  <a:pt x="2895132" y="401444"/>
                </a:cubicBezTo>
                <a:lnTo>
                  <a:pt x="2895131" y="401444"/>
                </a:lnTo>
                <a:cubicBezTo>
                  <a:pt x="2890576" y="638508"/>
                  <a:pt x="2670208" y="834500"/>
                  <a:pt x="2493687" y="802888"/>
                </a:cubicBezTo>
                <a:cubicBezTo>
                  <a:pt x="2365664" y="777620"/>
                  <a:pt x="2090646" y="775569"/>
                  <a:pt x="1859040" y="802888"/>
                </a:cubicBezTo>
                <a:cubicBezTo>
                  <a:pt x="1627434" y="830207"/>
                  <a:pt x="1356047" y="811722"/>
                  <a:pt x="1161626" y="802887"/>
                </a:cubicBezTo>
                <a:cubicBezTo>
                  <a:pt x="967205" y="794053"/>
                  <a:pt x="622627" y="838466"/>
                  <a:pt x="401444" y="802887"/>
                </a:cubicBezTo>
                <a:cubicBezTo>
                  <a:pt x="181749" y="825391"/>
                  <a:pt x="33834" y="631802"/>
                  <a:pt x="0" y="401443"/>
                </a:cubicBezTo>
                <a:lnTo>
                  <a:pt x="0" y="401444"/>
                </a:lnTo>
                <a:close/>
              </a:path>
              <a:path w="2895131" h="802887" stroke="0" extrusionOk="0">
                <a:moveTo>
                  <a:pt x="0" y="401444"/>
                </a:moveTo>
                <a:cubicBezTo>
                  <a:pt x="-18209" y="217841"/>
                  <a:pt x="183951" y="31373"/>
                  <a:pt x="401444" y="0"/>
                </a:cubicBezTo>
                <a:cubicBezTo>
                  <a:pt x="719261" y="9557"/>
                  <a:pt x="876618" y="29723"/>
                  <a:pt x="1140704" y="0"/>
                </a:cubicBezTo>
                <a:cubicBezTo>
                  <a:pt x="1404790" y="-29723"/>
                  <a:pt x="1569503" y="23134"/>
                  <a:pt x="1796273" y="0"/>
                </a:cubicBezTo>
                <a:cubicBezTo>
                  <a:pt x="2023043" y="-23134"/>
                  <a:pt x="2246371" y="21000"/>
                  <a:pt x="2493688" y="0"/>
                </a:cubicBezTo>
                <a:cubicBezTo>
                  <a:pt x="2724536" y="42425"/>
                  <a:pt x="2877985" y="177890"/>
                  <a:pt x="2895132" y="401444"/>
                </a:cubicBezTo>
                <a:lnTo>
                  <a:pt x="2895131" y="401444"/>
                </a:lnTo>
                <a:cubicBezTo>
                  <a:pt x="2926488" y="606722"/>
                  <a:pt x="2704475" y="832559"/>
                  <a:pt x="2493687" y="802888"/>
                </a:cubicBezTo>
                <a:cubicBezTo>
                  <a:pt x="2348329" y="782631"/>
                  <a:pt x="2016073" y="813057"/>
                  <a:pt x="1838118" y="802888"/>
                </a:cubicBezTo>
                <a:cubicBezTo>
                  <a:pt x="1660163" y="792719"/>
                  <a:pt x="1279003" y="783292"/>
                  <a:pt x="1098858" y="802887"/>
                </a:cubicBezTo>
                <a:cubicBezTo>
                  <a:pt x="918713" y="822482"/>
                  <a:pt x="732753" y="796396"/>
                  <a:pt x="401444" y="802887"/>
                </a:cubicBezTo>
                <a:cubicBezTo>
                  <a:pt x="133809" y="793192"/>
                  <a:pt x="-7811" y="626588"/>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Thực quản</a:t>
            </a:r>
          </a:p>
        </p:txBody>
      </p:sp>
      <p:sp>
        <p:nvSpPr>
          <p:cNvPr id="61" name="Rectangle: Rounded Corners 60">
            <a:extLst>
              <a:ext uri="{FF2B5EF4-FFF2-40B4-BE49-F238E27FC236}">
                <a16:creationId xmlns:a16="http://schemas.microsoft.com/office/drawing/2014/main" id="{3CE2F313-748E-4BCD-A461-8088F011A817}"/>
              </a:ext>
            </a:extLst>
          </p:cNvPr>
          <p:cNvSpPr/>
          <p:nvPr/>
        </p:nvSpPr>
        <p:spPr>
          <a:xfrm>
            <a:off x="128024" y="3137648"/>
            <a:ext cx="2895131" cy="802887"/>
          </a:xfrm>
          <a:custGeom>
            <a:avLst/>
            <a:gdLst>
              <a:gd name="connsiteX0" fmla="*/ 0 w 2895131"/>
              <a:gd name="connsiteY0" fmla="*/ 401444 h 802887"/>
              <a:gd name="connsiteX1" fmla="*/ 401444 w 2895131"/>
              <a:gd name="connsiteY1" fmla="*/ 0 h 802887"/>
              <a:gd name="connsiteX2" fmla="*/ 1119781 w 2895131"/>
              <a:gd name="connsiteY2" fmla="*/ 0 h 802887"/>
              <a:gd name="connsiteX3" fmla="*/ 1754428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859040 w 2895131"/>
              <a:gd name="connsiteY8" fmla="*/ 802888 h 802887"/>
              <a:gd name="connsiteX9" fmla="*/ 1182548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5793" y="192662"/>
                  <a:pt x="173947" y="-11359"/>
                  <a:pt x="401444" y="0"/>
                </a:cubicBezTo>
                <a:cubicBezTo>
                  <a:pt x="668104" y="-19253"/>
                  <a:pt x="876567" y="-14020"/>
                  <a:pt x="1119781" y="0"/>
                </a:cubicBezTo>
                <a:cubicBezTo>
                  <a:pt x="1362995" y="14020"/>
                  <a:pt x="1540250" y="26392"/>
                  <a:pt x="1754428" y="0"/>
                </a:cubicBezTo>
                <a:cubicBezTo>
                  <a:pt x="1968606" y="-26392"/>
                  <a:pt x="2288540" y="11246"/>
                  <a:pt x="2493688" y="0"/>
                </a:cubicBezTo>
                <a:cubicBezTo>
                  <a:pt x="2731871" y="-48282"/>
                  <a:pt x="2902740" y="190997"/>
                  <a:pt x="2895132" y="401444"/>
                </a:cubicBezTo>
                <a:lnTo>
                  <a:pt x="2895131" y="401444"/>
                </a:lnTo>
                <a:cubicBezTo>
                  <a:pt x="2888973" y="606795"/>
                  <a:pt x="2696820" y="753699"/>
                  <a:pt x="2493687" y="802888"/>
                </a:cubicBezTo>
                <a:cubicBezTo>
                  <a:pt x="2307035" y="809868"/>
                  <a:pt x="2096299" y="785730"/>
                  <a:pt x="1859040" y="802888"/>
                </a:cubicBezTo>
                <a:cubicBezTo>
                  <a:pt x="1621781" y="820046"/>
                  <a:pt x="1415483" y="825156"/>
                  <a:pt x="1182548" y="802887"/>
                </a:cubicBezTo>
                <a:cubicBezTo>
                  <a:pt x="949613" y="780619"/>
                  <a:pt x="699660" y="810248"/>
                  <a:pt x="401444" y="802887"/>
                </a:cubicBezTo>
                <a:cubicBezTo>
                  <a:pt x="192851" y="845821"/>
                  <a:pt x="-10245" y="617697"/>
                  <a:pt x="0" y="401443"/>
                </a:cubicBezTo>
                <a:lnTo>
                  <a:pt x="0" y="401444"/>
                </a:lnTo>
                <a:close/>
              </a:path>
              <a:path w="2895131" h="802887" stroke="0" extrusionOk="0">
                <a:moveTo>
                  <a:pt x="0" y="401444"/>
                </a:moveTo>
                <a:cubicBezTo>
                  <a:pt x="-26519" y="159013"/>
                  <a:pt x="200519" y="-39419"/>
                  <a:pt x="401444" y="0"/>
                </a:cubicBezTo>
                <a:cubicBezTo>
                  <a:pt x="704375" y="2847"/>
                  <a:pt x="772019" y="23712"/>
                  <a:pt x="1036091" y="0"/>
                </a:cubicBezTo>
                <a:cubicBezTo>
                  <a:pt x="1300163" y="-23712"/>
                  <a:pt x="1415801" y="-6064"/>
                  <a:pt x="1691661" y="0"/>
                </a:cubicBezTo>
                <a:cubicBezTo>
                  <a:pt x="1967521" y="6064"/>
                  <a:pt x="2189397" y="13022"/>
                  <a:pt x="2493688" y="0"/>
                </a:cubicBezTo>
                <a:cubicBezTo>
                  <a:pt x="2721964" y="35011"/>
                  <a:pt x="2899134" y="157041"/>
                  <a:pt x="2895132" y="401444"/>
                </a:cubicBezTo>
                <a:lnTo>
                  <a:pt x="2895131" y="401444"/>
                </a:lnTo>
                <a:cubicBezTo>
                  <a:pt x="2877572" y="626030"/>
                  <a:pt x="2703014" y="795016"/>
                  <a:pt x="2493687" y="802888"/>
                </a:cubicBezTo>
                <a:cubicBezTo>
                  <a:pt x="2168993" y="776492"/>
                  <a:pt x="2026456" y="817512"/>
                  <a:pt x="1817195" y="802888"/>
                </a:cubicBezTo>
                <a:cubicBezTo>
                  <a:pt x="1607934" y="788264"/>
                  <a:pt x="1373640" y="809524"/>
                  <a:pt x="1098858" y="802887"/>
                </a:cubicBezTo>
                <a:cubicBezTo>
                  <a:pt x="824076" y="796250"/>
                  <a:pt x="655976" y="814408"/>
                  <a:pt x="401444" y="802887"/>
                </a:cubicBezTo>
                <a:cubicBezTo>
                  <a:pt x="167446" y="829258"/>
                  <a:pt x="12191" y="595894"/>
                  <a:pt x="0" y="401443"/>
                </a:cubicBezTo>
                <a:lnTo>
                  <a:pt x="0" y="401444"/>
                </a:lnTo>
                <a:close/>
              </a:path>
            </a:pathLst>
          </a:custGeom>
          <a:solidFill>
            <a:schemeClr val="bg1"/>
          </a:solidFill>
          <a:ln w="28575">
            <a:solidFill>
              <a:srgbClr val="FF0000"/>
            </a:solidFill>
            <a:extLst>
              <a:ext uri="{C807C97D-BFC1-408E-A445-0C87EB9F89A2}">
                <ask:lineSketchStyleProps xmlns:ask="http://schemas.microsoft.com/office/drawing/2018/sketchyshapes" sd="2772875504">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Dạ dày</a:t>
            </a:r>
          </a:p>
        </p:txBody>
      </p:sp>
      <p:sp>
        <p:nvSpPr>
          <p:cNvPr id="62" name="Rectangle: Rounded Corners 61">
            <a:extLst>
              <a:ext uri="{FF2B5EF4-FFF2-40B4-BE49-F238E27FC236}">
                <a16:creationId xmlns:a16="http://schemas.microsoft.com/office/drawing/2014/main" id="{B5037424-654A-41ED-B4F8-789399521732}"/>
              </a:ext>
            </a:extLst>
          </p:cNvPr>
          <p:cNvSpPr/>
          <p:nvPr/>
        </p:nvSpPr>
        <p:spPr>
          <a:xfrm>
            <a:off x="3511351" y="4425057"/>
            <a:ext cx="2895131" cy="802887"/>
          </a:xfrm>
          <a:custGeom>
            <a:avLst/>
            <a:gdLst>
              <a:gd name="connsiteX0" fmla="*/ 0 w 2895131"/>
              <a:gd name="connsiteY0" fmla="*/ 401444 h 802887"/>
              <a:gd name="connsiteX1" fmla="*/ 401444 w 2895131"/>
              <a:gd name="connsiteY1" fmla="*/ 0 h 802887"/>
              <a:gd name="connsiteX2" fmla="*/ 1098859 w 2895131"/>
              <a:gd name="connsiteY2" fmla="*/ 0 h 802887"/>
              <a:gd name="connsiteX3" fmla="*/ 1754428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817195 w 2895131"/>
              <a:gd name="connsiteY8" fmla="*/ 802888 h 802887"/>
              <a:gd name="connsiteX9" fmla="*/ 1161626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32029" y="163746"/>
                  <a:pt x="186775" y="-19521"/>
                  <a:pt x="401444" y="0"/>
                </a:cubicBezTo>
                <a:cubicBezTo>
                  <a:pt x="545828" y="-6902"/>
                  <a:pt x="917634" y="5132"/>
                  <a:pt x="1098859" y="0"/>
                </a:cubicBezTo>
                <a:cubicBezTo>
                  <a:pt x="1280084" y="-5132"/>
                  <a:pt x="1540839" y="1461"/>
                  <a:pt x="1754428" y="0"/>
                </a:cubicBezTo>
                <a:cubicBezTo>
                  <a:pt x="1968017" y="-1461"/>
                  <a:pt x="2232321" y="29184"/>
                  <a:pt x="2493688" y="0"/>
                </a:cubicBezTo>
                <a:cubicBezTo>
                  <a:pt x="2715663" y="-12163"/>
                  <a:pt x="2904048" y="144320"/>
                  <a:pt x="2895132" y="401444"/>
                </a:cubicBezTo>
                <a:lnTo>
                  <a:pt x="2895131" y="401444"/>
                </a:lnTo>
                <a:cubicBezTo>
                  <a:pt x="2908510" y="603320"/>
                  <a:pt x="2722308" y="855287"/>
                  <a:pt x="2493687" y="802888"/>
                </a:cubicBezTo>
                <a:cubicBezTo>
                  <a:pt x="2258346" y="787499"/>
                  <a:pt x="2083885" y="804533"/>
                  <a:pt x="1817195" y="802888"/>
                </a:cubicBezTo>
                <a:cubicBezTo>
                  <a:pt x="1550505" y="801243"/>
                  <a:pt x="1336233" y="809574"/>
                  <a:pt x="1161626" y="802887"/>
                </a:cubicBezTo>
                <a:cubicBezTo>
                  <a:pt x="987019" y="796200"/>
                  <a:pt x="615375" y="836311"/>
                  <a:pt x="401444" y="802887"/>
                </a:cubicBezTo>
                <a:cubicBezTo>
                  <a:pt x="132233" y="803383"/>
                  <a:pt x="33465" y="646778"/>
                  <a:pt x="0" y="401443"/>
                </a:cubicBezTo>
                <a:lnTo>
                  <a:pt x="0" y="401444"/>
                </a:lnTo>
                <a:close/>
              </a:path>
              <a:path w="2895131" h="802887" stroke="0" extrusionOk="0">
                <a:moveTo>
                  <a:pt x="0" y="401444"/>
                </a:moveTo>
                <a:cubicBezTo>
                  <a:pt x="9256" y="198530"/>
                  <a:pt x="177814" y="-22459"/>
                  <a:pt x="401444" y="0"/>
                </a:cubicBezTo>
                <a:cubicBezTo>
                  <a:pt x="600982" y="-30818"/>
                  <a:pt x="818749" y="-19004"/>
                  <a:pt x="1077936" y="0"/>
                </a:cubicBezTo>
                <a:cubicBezTo>
                  <a:pt x="1337123" y="19004"/>
                  <a:pt x="1451504" y="-29667"/>
                  <a:pt x="1754428" y="0"/>
                </a:cubicBezTo>
                <a:cubicBezTo>
                  <a:pt x="2057352" y="29667"/>
                  <a:pt x="2322292" y="31241"/>
                  <a:pt x="2493688" y="0"/>
                </a:cubicBezTo>
                <a:cubicBezTo>
                  <a:pt x="2707228" y="35576"/>
                  <a:pt x="2913212" y="220605"/>
                  <a:pt x="2895132" y="401444"/>
                </a:cubicBezTo>
                <a:lnTo>
                  <a:pt x="2895131" y="401444"/>
                </a:lnTo>
                <a:cubicBezTo>
                  <a:pt x="2909798" y="610574"/>
                  <a:pt x="2741204" y="810736"/>
                  <a:pt x="2493687" y="802888"/>
                </a:cubicBezTo>
                <a:cubicBezTo>
                  <a:pt x="2195968" y="767646"/>
                  <a:pt x="2097611" y="784814"/>
                  <a:pt x="1754428" y="802888"/>
                </a:cubicBezTo>
                <a:cubicBezTo>
                  <a:pt x="1411245" y="820961"/>
                  <a:pt x="1181149" y="779992"/>
                  <a:pt x="1036091" y="802887"/>
                </a:cubicBezTo>
                <a:cubicBezTo>
                  <a:pt x="891033" y="825782"/>
                  <a:pt x="610109" y="788882"/>
                  <a:pt x="401444" y="802887"/>
                </a:cubicBezTo>
                <a:cubicBezTo>
                  <a:pt x="221209" y="808167"/>
                  <a:pt x="14961" y="607617"/>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Tuyến tụy</a:t>
            </a:r>
          </a:p>
        </p:txBody>
      </p:sp>
      <p:sp>
        <p:nvSpPr>
          <p:cNvPr id="63" name="Rectangle: Rounded Corners 62">
            <a:extLst>
              <a:ext uri="{FF2B5EF4-FFF2-40B4-BE49-F238E27FC236}">
                <a16:creationId xmlns:a16="http://schemas.microsoft.com/office/drawing/2014/main" id="{7FEF583E-D51C-498B-A74B-0B8A2B61DD90}"/>
              </a:ext>
            </a:extLst>
          </p:cNvPr>
          <p:cNvSpPr/>
          <p:nvPr/>
        </p:nvSpPr>
        <p:spPr>
          <a:xfrm>
            <a:off x="3595676" y="5552688"/>
            <a:ext cx="2895131" cy="802887"/>
          </a:xfrm>
          <a:custGeom>
            <a:avLst/>
            <a:gdLst>
              <a:gd name="connsiteX0" fmla="*/ 0 w 2895131"/>
              <a:gd name="connsiteY0" fmla="*/ 401444 h 802887"/>
              <a:gd name="connsiteX1" fmla="*/ 401444 w 2895131"/>
              <a:gd name="connsiteY1" fmla="*/ 0 h 802887"/>
              <a:gd name="connsiteX2" fmla="*/ 1119781 w 2895131"/>
              <a:gd name="connsiteY2" fmla="*/ 0 h 802887"/>
              <a:gd name="connsiteX3" fmla="*/ 1817196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817195 w 2895131"/>
              <a:gd name="connsiteY8" fmla="*/ 802888 h 802887"/>
              <a:gd name="connsiteX9" fmla="*/ 1077936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37124" y="161815"/>
                  <a:pt x="175524" y="51301"/>
                  <a:pt x="401444" y="0"/>
                </a:cubicBezTo>
                <a:cubicBezTo>
                  <a:pt x="582975" y="-33478"/>
                  <a:pt x="912605" y="22332"/>
                  <a:pt x="1119781" y="0"/>
                </a:cubicBezTo>
                <a:cubicBezTo>
                  <a:pt x="1326957" y="-22332"/>
                  <a:pt x="1549279" y="-22907"/>
                  <a:pt x="1817196" y="0"/>
                </a:cubicBezTo>
                <a:cubicBezTo>
                  <a:pt x="2085113" y="22907"/>
                  <a:pt x="2336627" y="24502"/>
                  <a:pt x="2493688" y="0"/>
                </a:cubicBezTo>
                <a:cubicBezTo>
                  <a:pt x="2707781" y="-6296"/>
                  <a:pt x="2899380" y="211633"/>
                  <a:pt x="2895132" y="401444"/>
                </a:cubicBezTo>
                <a:lnTo>
                  <a:pt x="2895131" y="401444"/>
                </a:lnTo>
                <a:cubicBezTo>
                  <a:pt x="2903795" y="583872"/>
                  <a:pt x="2739245" y="811057"/>
                  <a:pt x="2493687" y="802888"/>
                </a:cubicBezTo>
                <a:cubicBezTo>
                  <a:pt x="2174917" y="778319"/>
                  <a:pt x="2123416" y="790786"/>
                  <a:pt x="1817195" y="802888"/>
                </a:cubicBezTo>
                <a:cubicBezTo>
                  <a:pt x="1510974" y="814990"/>
                  <a:pt x="1400554" y="808795"/>
                  <a:pt x="1077936" y="802887"/>
                </a:cubicBezTo>
                <a:cubicBezTo>
                  <a:pt x="755318" y="796979"/>
                  <a:pt x="602183" y="801478"/>
                  <a:pt x="401444" y="802887"/>
                </a:cubicBezTo>
                <a:cubicBezTo>
                  <a:pt x="169168" y="792718"/>
                  <a:pt x="-7232" y="660789"/>
                  <a:pt x="0" y="401443"/>
                </a:cubicBezTo>
                <a:lnTo>
                  <a:pt x="0" y="401444"/>
                </a:lnTo>
                <a:close/>
              </a:path>
              <a:path w="2895131" h="802887" stroke="0" extrusionOk="0">
                <a:moveTo>
                  <a:pt x="0" y="401444"/>
                </a:moveTo>
                <a:cubicBezTo>
                  <a:pt x="-12773" y="195991"/>
                  <a:pt x="185993" y="970"/>
                  <a:pt x="401444" y="0"/>
                </a:cubicBezTo>
                <a:cubicBezTo>
                  <a:pt x="698165" y="3672"/>
                  <a:pt x="760726" y="24469"/>
                  <a:pt x="1057014" y="0"/>
                </a:cubicBezTo>
                <a:cubicBezTo>
                  <a:pt x="1353302" y="-24469"/>
                  <a:pt x="1621840" y="18305"/>
                  <a:pt x="1796273" y="0"/>
                </a:cubicBezTo>
                <a:cubicBezTo>
                  <a:pt x="1970706" y="-18305"/>
                  <a:pt x="2298498" y="-31531"/>
                  <a:pt x="2493688" y="0"/>
                </a:cubicBezTo>
                <a:cubicBezTo>
                  <a:pt x="2721239" y="1200"/>
                  <a:pt x="2862364" y="212449"/>
                  <a:pt x="2895132" y="401444"/>
                </a:cubicBezTo>
                <a:lnTo>
                  <a:pt x="2895131" y="401444"/>
                </a:lnTo>
                <a:cubicBezTo>
                  <a:pt x="2933527" y="652226"/>
                  <a:pt x="2734315" y="798486"/>
                  <a:pt x="2493687" y="802888"/>
                </a:cubicBezTo>
                <a:cubicBezTo>
                  <a:pt x="2229844" y="839651"/>
                  <a:pt x="2057710" y="778701"/>
                  <a:pt x="1754428" y="802888"/>
                </a:cubicBezTo>
                <a:cubicBezTo>
                  <a:pt x="1451146" y="827075"/>
                  <a:pt x="1280132" y="829786"/>
                  <a:pt x="1119781" y="802887"/>
                </a:cubicBezTo>
                <a:cubicBezTo>
                  <a:pt x="959430" y="775988"/>
                  <a:pt x="695064" y="825391"/>
                  <a:pt x="401444" y="802887"/>
                </a:cubicBezTo>
                <a:cubicBezTo>
                  <a:pt x="219436" y="812808"/>
                  <a:pt x="-31985" y="640263"/>
                  <a:pt x="0" y="401443"/>
                </a:cubicBezTo>
                <a:lnTo>
                  <a:pt x="0" y="401444"/>
                </a:lnTo>
                <a:close/>
              </a:path>
            </a:pathLst>
          </a:custGeom>
          <a:solidFill>
            <a:schemeClr val="bg1"/>
          </a:solidFill>
          <a:ln w="28575">
            <a:solidFill>
              <a:srgbClr val="00B0F0"/>
            </a:solidFill>
            <a:extLst>
              <a:ext uri="{C807C97D-BFC1-408E-A445-0C87EB9F89A2}">
                <ask:lineSketchStyleProps xmlns:ask="http://schemas.microsoft.com/office/drawing/2018/sketchyshapes" sd="3545254866">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Túi mật</a:t>
            </a:r>
          </a:p>
        </p:txBody>
      </p:sp>
      <p:sp>
        <p:nvSpPr>
          <p:cNvPr id="64" name="Rectangle: Rounded Corners 63">
            <a:extLst>
              <a:ext uri="{FF2B5EF4-FFF2-40B4-BE49-F238E27FC236}">
                <a16:creationId xmlns:a16="http://schemas.microsoft.com/office/drawing/2014/main" id="{07AD69E8-7567-49E8-8250-BDD62BF30111}"/>
              </a:ext>
            </a:extLst>
          </p:cNvPr>
          <p:cNvSpPr/>
          <p:nvPr/>
        </p:nvSpPr>
        <p:spPr>
          <a:xfrm>
            <a:off x="3440887" y="2054754"/>
            <a:ext cx="2895131" cy="802887"/>
          </a:xfrm>
          <a:custGeom>
            <a:avLst/>
            <a:gdLst>
              <a:gd name="connsiteX0" fmla="*/ 0 w 2895131"/>
              <a:gd name="connsiteY0" fmla="*/ 401444 h 802887"/>
              <a:gd name="connsiteX1" fmla="*/ 401444 w 2895131"/>
              <a:gd name="connsiteY1" fmla="*/ 0 h 802887"/>
              <a:gd name="connsiteX2" fmla="*/ 1098859 w 2895131"/>
              <a:gd name="connsiteY2" fmla="*/ 0 h 802887"/>
              <a:gd name="connsiteX3" fmla="*/ 1754428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796273 w 2895131"/>
              <a:gd name="connsiteY8" fmla="*/ 802888 h 802887"/>
              <a:gd name="connsiteX9" fmla="*/ 1057013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12341" y="212730"/>
                  <a:pt x="187181" y="6631"/>
                  <a:pt x="401444" y="0"/>
                </a:cubicBezTo>
                <a:cubicBezTo>
                  <a:pt x="605343" y="-11009"/>
                  <a:pt x="768845" y="-2864"/>
                  <a:pt x="1098859" y="0"/>
                </a:cubicBezTo>
                <a:cubicBezTo>
                  <a:pt x="1428874" y="2864"/>
                  <a:pt x="1497543" y="3298"/>
                  <a:pt x="1754428" y="0"/>
                </a:cubicBezTo>
                <a:cubicBezTo>
                  <a:pt x="2011313" y="-3298"/>
                  <a:pt x="2307345" y="6385"/>
                  <a:pt x="2493688" y="0"/>
                </a:cubicBezTo>
                <a:cubicBezTo>
                  <a:pt x="2757461" y="-35666"/>
                  <a:pt x="2880826" y="128159"/>
                  <a:pt x="2895132" y="401444"/>
                </a:cubicBezTo>
                <a:lnTo>
                  <a:pt x="2895131" y="401444"/>
                </a:lnTo>
                <a:cubicBezTo>
                  <a:pt x="2906844" y="633907"/>
                  <a:pt x="2661316" y="808908"/>
                  <a:pt x="2493687" y="802888"/>
                </a:cubicBezTo>
                <a:cubicBezTo>
                  <a:pt x="2329988" y="798930"/>
                  <a:pt x="2027004" y="790917"/>
                  <a:pt x="1796273" y="802888"/>
                </a:cubicBezTo>
                <a:cubicBezTo>
                  <a:pt x="1565542" y="814859"/>
                  <a:pt x="1371818" y="827461"/>
                  <a:pt x="1057013" y="802887"/>
                </a:cubicBezTo>
                <a:cubicBezTo>
                  <a:pt x="742208" y="778313"/>
                  <a:pt x="663626" y="778446"/>
                  <a:pt x="401444" y="802887"/>
                </a:cubicBezTo>
                <a:cubicBezTo>
                  <a:pt x="145231" y="798889"/>
                  <a:pt x="603" y="654992"/>
                  <a:pt x="0" y="401443"/>
                </a:cubicBezTo>
                <a:lnTo>
                  <a:pt x="0" y="401444"/>
                </a:lnTo>
                <a:close/>
              </a:path>
              <a:path w="2895131" h="802887" stroke="0" extrusionOk="0">
                <a:moveTo>
                  <a:pt x="0" y="401444"/>
                </a:moveTo>
                <a:cubicBezTo>
                  <a:pt x="23894" y="142905"/>
                  <a:pt x="173061" y="-15927"/>
                  <a:pt x="401444" y="0"/>
                </a:cubicBezTo>
                <a:cubicBezTo>
                  <a:pt x="578762" y="-31694"/>
                  <a:pt x="928169" y="13207"/>
                  <a:pt x="1077936" y="0"/>
                </a:cubicBezTo>
                <a:cubicBezTo>
                  <a:pt x="1227703" y="-13207"/>
                  <a:pt x="1585589" y="19078"/>
                  <a:pt x="1754428" y="0"/>
                </a:cubicBezTo>
                <a:cubicBezTo>
                  <a:pt x="1923267" y="-19078"/>
                  <a:pt x="2228149" y="-31442"/>
                  <a:pt x="2493688" y="0"/>
                </a:cubicBezTo>
                <a:cubicBezTo>
                  <a:pt x="2704637" y="28156"/>
                  <a:pt x="2895741" y="174520"/>
                  <a:pt x="2895132" y="401444"/>
                </a:cubicBezTo>
                <a:lnTo>
                  <a:pt x="2895131" y="401444"/>
                </a:lnTo>
                <a:cubicBezTo>
                  <a:pt x="2944594" y="614847"/>
                  <a:pt x="2683225" y="770948"/>
                  <a:pt x="2493687" y="802888"/>
                </a:cubicBezTo>
                <a:cubicBezTo>
                  <a:pt x="2241304" y="820662"/>
                  <a:pt x="2006481" y="826778"/>
                  <a:pt x="1838118" y="802888"/>
                </a:cubicBezTo>
                <a:cubicBezTo>
                  <a:pt x="1669755" y="778998"/>
                  <a:pt x="1448287" y="797233"/>
                  <a:pt x="1098858" y="802887"/>
                </a:cubicBezTo>
                <a:cubicBezTo>
                  <a:pt x="749429" y="808541"/>
                  <a:pt x="702151" y="813295"/>
                  <a:pt x="401444" y="802887"/>
                </a:cubicBezTo>
                <a:cubicBezTo>
                  <a:pt x="177021" y="812984"/>
                  <a:pt x="27987" y="642545"/>
                  <a:pt x="0" y="401443"/>
                </a:cubicBezTo>
                <a:lnTo>
                  <a:pt x="0" y="401444"/>
                </a:lnTo>
                <a:close/>
              </a:path>
            </a:pathLst>
          </a:custGeom>
          <a:solidFill>
            <a:schemeClr val="bg1"/>
          </a:solidFill>
          <a:ln w="28575">
            <a:solidFill>
              <a:srgbClr val="00CC99"/>
            </a:solidFill>
            <a:extLst>
              <a:ext uri="{C807C97D-BFC1-408E-A445-0C87EB9F89A2}">
                <ask:lineSketchStyleProps xmlns:ask="http://schemas.microsoft.com/office/drawing/2018/sketchyshapes" sd="899405852">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Ruột non</a:t>
            </a:r>
          </a:p>
        </p:txBody>
      </p:sp>
      <p:sp>
        <p:nvSpPr>
          <p:cNvPr id="65" name="Rectangle: Rounded Corners 64">
            <a:extLst>
              <a:ext uri="{FF2B5EF4-FFF2-40B4-BE49-F238E27FC236}">
                <a16:creationId xmlns:a16="http://schemas.microsoft.com/office/drawing/2014/main" id="{B9457874-7C7C-4ADB-AD72-AE6958861350}"/>
              </a:ext>
            </a:extLst>
          </p:cNvPr>
          <p:cNvSpPr/>
          <p:nvPr/>
        </p:nvSpPr>
        <p:spPr>
          <a:xfrm>
            <a:off x="3440886" y="3319723"/>
            <a:ext cx="2895131" cy="802887"/>
          </a:xfrm>
          <a:custGeom>
            <a:avLst/>
            <a:gdLst>
              <a:gd name="connsiteX0" fmla="*/ 0 w 2895131"/>
              <a:gd name="connsiteY0" fmla="*/ 401444 h 802887"/>
              <a:gd name="connsiteX1" fmla="*/ 401444 w 2895131"/>
              <a:gd name="connsiteY1" fmla="*/ 0 h 802887"/>
              <a:gd name="connsiteX2" fmla="*/ 1098859 w 2895131"/>
              <a:gd name="connsiteY2" fmla="*/ 0 h 802887"/>
              <a:gd name="connsiteX3" fmla="*/ 1838118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859040 w 2895131"/>
              <a:gd name="connsiteY8" fmla="*/ 802888 h 802887"/>
              <a:gd name="connsiteX9" fmla="*/ 1161626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2417" y="167189"/>
                  <a:pt x="173416" y="15875"/>
                  <a:pt x="401444" y="0"/>
                </a:cubicBezTo>
                <a:cubicBezTo>
                  <a:pt x="645050" y="-31953"/>
                  <a:pt x="923965" y="30268"/>
                  <a:pt x="1098859" y="0"/>
                </a:cubicBezTo>
                <a:cubicBezTo>
                  <a:pt x="1273754" y="-30268"/>
                  <a:pt x="1584394" y="-24701"/>
                  <a:pt x="1838118" y="0"/>
                </a:cubicBezTo>
                <a:cubicBezTo>
                  <a:pt x="2091842" y="24701"/>
                  <a:pt x="2204956" y="15107"/>
                  <a:pt x="2493688" y="0"/>
                </a:cubicBezTo>
                <a:cubicBezTo>
                  <a:pt x="2694780" y="35885"/>
                  <a:pt x="2948655" y="178432"/>
                  <a:pt x="2895132" y="401444"/>
                </a:cubicBezTo>
                <a:lnTo>
                  <a:pt x="2895131" y="401444"/>
                </a:lnTo>
                <a:cubicBezTo>
                  <a:pt x="2883911" y="664843"/>
                  <a:pt x="2735048" y="821360"/>
                  <a:pt x="2493687" y="802888"/>
                </a:cubicBezTo>
                <a:cubicBezTo>
                  <a:pt x="2339551" y="778863"/>
                  <a:pt x="1995680" y="777187"/>
                  <a:pt x="1859040" y="802888"/>
                </a:cubicBezTo>
                <a:cubicBezTo>
                  <a:pt x="1722400" y="828588"/>
                  <a:pt x="1316210" y="782656"/>
                  <a:pt x="1161626" y="802887"/>
                </a:cubicBezTo>
                <a:cubicBezTo>
                  <a:pt x="1007042" y="823118"/>
                  <a:pt x="703183" y="785524"/>
                  <a:pt x="401444" y="802887"/>
                </a:cubicBezTo>
                <a:cubicBezTo>
                  <a:pt x="175666" y="812098"/>
                  <a:pt x="43164" y="621358"/>
                  <a:pt x="0" y="401443"/>
                </a:cubicBezTo>
                <a:lnTo>
                  <a:pt x="0" y="401444"/>
                </a:lnTo>
                <a:close/>
              </a:path>
              <a:path w="2895131" h="802887" stroke="0" extrusionOk="0">
                <a:moveTo>
                  <a:pt x="0" y="401444"/>
                </a:moveTo>
                <a:cubicBezTo>
                  <a:pt x="38359" y="183272"/>
                  <a:pt x="176442" y="23966"/>
                  <a:pt x="401444" y="0"/>
                </a:cubicBezTo>
                <a:cubicBezTo>
                  <a:pt x="682564" y="9318"/>
                  <a:pt x="948799" y="13677"/>
                  <a:pt x="1098859" y="0"/>
                </a:cubicBezTo>
                <a:cubicBezTo>
                  <a:pt x="1248920" y="-13677"/>
                  <a:pt x="1462440" y="22895"/>
                  <a:pt x="1733506" y="0"/>
                </a:cubicBezTo>
                <a:cubicBezTo>
                  <a:pt x="2004572" y="-22895"/>
                  <a:pt x="2324173" y="36643"/>
                  <a:pt x="2493688" y="0"/>
                </a:cubicBezTo>
                <a:cubicBezTo>
                  <a:pt x="2761459" y="16785"/>
                  <a:pt x="2901081" y="154755"/>
                  <a:pt x="2895132" y="401444"/>
                </a:cubicBezTo>
                <a:lnTo>
                  <a:pt x="2895131" y="401444"/>
                </a:lnTo>
                <a:cubicBezTo>
                  <a:pt x="2851718" y="639190"/>
                  <a:pt x="2688556" y="805816"/>
                  <a:pt x="2493687" y="802888"/>
                </a:cubicBezTo>
                <a:cubicBezTo>
                  <a:pt x="2186312" y="782241"/>
                  <a:pt x="2137683" y="784779"/>
                  <a:pt x="1838118" y="802888"/>
                </a:cubicBezTo>
                <a:cubicBezTo>
                  <a:pt x="1538553" y="820997"/>
                  <a:pt x="1478199" y="830721"/>
                  <a:pt x="1140703" y="802887"/>
                </a:cubicBezTo>
                <a:cubicBezTo>
                  <a:pt x="803207" y="775054"/>
                  <a:pt x="606930" y="772683"/>
                  <a:pt x="401444" y="802887"/>
                </a:cubicBezTo>
                <a:cubicBezTo>
                  <a:pt x="147287" y="778033"/>
                  <a:pt x="32672" y="602935"/>
                  <a:pt x="0" y="401443"/>
                </a:cubicBezTo>
                <a:lnTo>
                  <a:pt x="0" y="401444"/>
                </a:lnTo>
                <a:close/>
              </a:path>
            </a:pathLst>
          </a:custGeom>
          <a:solidFill>
            <a:schemeClr val="bg1"/>
          </a:solidFill>
          <a:ln w="28575">
            <a:solidFill>
              <a:srgbClr val="CC9900"/>
            </a:solidFill>
            <a:extLst>
              <a:ext uri="{C807C97D-BFC1-408E-A445-0C87EB9F89A2}">
                <ask:lineSketchStyleProps xmlns:ask="http://schemas.microsoft.com/office/drawing/2018/sketchyshapes" sd="525422727">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Hậu môn</a:t>
            </a:r>
          </a:p>
        </p:txBody>
      </p:sp>
      <p:sp>
        <p:nvSpPr>
          <p:cNvPr id="66" name="Rectangle: Rounded Corners 65">
            <a:extLst>
              <a:ext uri="{FF2B5EF4-FFF2-40B4-BE49-F238E27FC236}">
                <a16:creationId xmlns:a16="http://schemas.microsoft.com/office/drawing/2014/main" id="{67F75DA0-DF8D-4FE7-9310-EB9DBAC7CB45}"/>
              </a:ext>
            </a:extLst>
          </p:cNvPr>
          <p:cNvSpPr/>
          <p:nvPr/>
        </p:nvSpPr>
        <p:spPr>
          <a:xfrm>
            <a:off x="3350897" y="949420"/>
            <a:ext cx="2895131" cy="802887"/>
          </a:xfrm>
          <a:custGeom>
            <a:avLst/>
            <a:gdLst>
              <a:gd name="connsiteX0" fmla="*/ 0 w 2895131"/>
              <a:gd name="connsiteY0" fmla="*/ 401444 h 802887"/>
              <a:gd name="connsiteX1" fmla="*/ 401444 w 2895131"/>
              <a:gd name="connsiteY1" fmla="*/ 0 h 802887"/>
              <a:gd name="connsiteX2" fmla="*/ 1036091 w 2895131"/>
              <a:gd name="connsiteY2" fmla="*/ 0 h 802887"/>
              <a:gd name="connsiteX3" fmla="*/ 1670739 w 2895131"/>
              <a:gd name="connsiteY3" fmla="*/ 0 h 802887"/>
              <a:gd name="connsiteX4" fmla="*/ 2493688 w 2895131"/>
              <a:gd name="connsiteY4" fmla="*/ 0 h 802887"/>
              <a:gd name="connsiteX5" fmla="*/ 2895132 w 2895131"/>
              <a:gd name="connsiteY5" fmla="*/ 401444 h 802887"/>
              <a:gd name="connsiteX6" fmla="*/ 2895131 w 2895131"/>
              <a:gd name="connsiteY6" fmla="*/ 401444 h 802887"/>
              <a:gd name="connsiteX7" fmla="*/ 2493687 w 2895131"/>
              <a:gd name="connsiteY7" fmla="*/ 802888 h 802887"/>
              <a:gd name="connsiteX8" fmla="*/ 1775350 w 2895131"/>
              <a:gd name="connsiteY8" fmla="*/ 802888 h 802887"/>
              <a:gd name="connsiteX9" fmla="*/ 1119781 w 2895131"/>
              <a:gd name="connsiteY9" fmla="*/ 802887 h 802887"/>
              <a:gd name="connsiteX10" fmla="*/ 401444 w 2895131"/>
              <a:gd name="connsiteY10" fmla="*/ 802887 h 802887"/>
              <a:gd name="connsiteX11" fmla="*/ 0 w 2895131"/>
              <a:gd name="connsiteY11" fmla="*/ 401443 h 802887"/>
              <a:gd name="connsiteX12" fmla="*/ 0 w 289513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131" h="802887" fill="none" extrusionOk="0">
                <a:moveTo>
                  <a:pt x="0" y="401444"/>
                </a:moveTo>
                <a:cubicBezTo>
                  <a:pt x="8702" y="167715"/>
                  <a:pt x="178438" y="-21466"/>
                  <a:pt x="401444" y="0"/>
                </a:cubicBezTo>
                <a:cubicBezTo>
                  <a:pt x="588458" y="27220"/>
                  <a:pt x="901736" y="-14330"/>
                  <a:pt x="1036091" y="0"/>
                </a:cubicBezTo>
                <a:cubicBezTo>
                  <a:pt x="1170446" y="14330"/>
                  <a:pt x="1411088" y="4412"/>
                  <a:pt x="1670739" y="0"/>
                </a:cubicBezTo>
                <a:cubicBezTo>
                  <a:pt x="1930390" y="-4412"/>
                  <a:pt x="2288038" y="13253"/>
                  <a:pt x="2493688" y="0"/>
                </a:cubicBezTo>
                <a:cubicBezTo>
                  <a:pt x="2685728" y="-12209"/>
                  <a:pt x="2872136" y="153444"/>
                  <a:pt x="2895132" y="401444"/>
                </a:cubicBezTo>
                <a:lnTo>
                  <a:pt x="2895131" y="401444"/>
                </a:lnTo>
                <a:cubicBezTo>
                  <a:pt x="2860842" y="598659"/>
                  <a:pt x="2734329" y="822601"/>
                  <a:pt x="2493687" y="802888"/>
                </a:cubicBezTo>
                <a:cubicBezTo>
                  <a:pt x="2160652" y="802298"/>
                  <a:pt x="1981118" y="771327"/>
                  <a:pt x="1775350" y="802888"/>
                </a:cubicBezTo>
                <a:cubicBezTo>
                  <a:pt x="1569582" y="834449"/>
                  <a:pt x="1381435" y="793074"/>
                  <a:pt x="1119781" y="802887"/>
                </a:cubicBezTo>
                <a:cubicBezTo>
                  <a:pt x="858127" y="812700"/>
                  <a:pt x="558450" y="837148"/>
                  <a:pt x="401444" y="802887"/>
                </a:cubicBezTo>
                <a:cubicBezTo>
                  <a:pt x="154063" y="795139"/>
                  <a:pt x="11088" y="636284"/>
                  <a:pt x="0" y="401443"/>
                </a:cubicBezTo>
                <a:lnTo>
                  <a:pt x="0" y="401444"/>
                </a:lnTo>
                <a:close/>
              </a:path>
              <a:path w="2895131" h="802887" stroke="0" extrusionOk="0">
                <a:moveTo>
                  <a:pt x="0" y="401444"/>
                </a:moveTo>
                <a:cubicBezTo>
                  <a:pt x="-27009" y="175396"/>
                  <a:pt x="206113" y="-17549"/>
                  <a:pt x="401444" y="0"/>
                </a:cubicBezTo>
                <a:cubicBezTo>
                  <a:pt x="536925" y="24537"/>
                  <a:pt x="863850" y="-8525"/>
                  <a:pt x="1036091" y="0"/>
                </a:cubicBezTo>
                <a:cubicBezTo>
                  <a:pt x="1208332" y="8525"/>
                  <a:pt x="1419569" y="-25619"/>
                  <a:pt x="1691661" y="0"/>
                </a:cubicBezTo>
                <a:cubicBezTo>
                  <a:pt x="1963753" y="25619"/>
                  <a:pt x="2299676" y="31059"/>
                  <a:pt x="2493688" y="0"/>
                </a:cubicBezTo>
                <a:cubicBezTo>
                  <a:pt x="2740411" y="-570"/>
                  <a:pt x="2882888" y="192860"/>
                  <a:pt x="2895132" y="401444"/>
                </a:cubicBezTo>
                <a:lnTo>
                  <a:pt x="2895131" y="401444"/>
                </a:lnTo>
                <a:cubicBezTo>
                  <a:pt x="2863990" y="602551"/>
                  <a:pt x="2737526" y="851303"/>
                  <a:pt x="2493687" y="802888"/>
                </a:cubicBezTo>
                <a:cubicBezTo>
                  <a:pt x="2271561" y="794707"/>
                  <a:pt x="1943401" y="781255"/>
                  <a:pt x="1775350" y="802888"/>
                </a:cubicBezTo>
                <a:cubicBezTo>
                  <a:pt x="1607299" y="824521"/>
                  <a:pt x="1223133" y="772333"/>
                  <a:pt x="1077936" y="802887"/>
                </a:cubicBezTo>
                <a:cubicBezTo>
                  <a:pt x="932739" y="833442"/>
                  <a:pt x="693086" y="813329"/>
                  <a:pt x="401444" y="802887"/>
                </a:cubicBezTo>
                <a:cubicBezTo>
                  <a:pt x="196173" y="833635"/>
                  <a:pt x="-36420" y="664234"/>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Ruột già</a:t>
            </a:r>
          </a:p>
        </p:txBody>
      </p:sp>
      <p:sp>
        <p:nvSpPr>
          <p:cNvPr id="67" name="Rectangle: Rounded Corners 66">
            <a:extLst>
              <a:ext uri="{FF2B5EF4-FFF2-40B4-BE49-F238E27FC236}">
                <a16:creationId xmlns:a16="http://schemas.microsoft.com/office/drawing/2014/main" id="{B478A69F-35C2-472A-B5E6-84219606578A}"/>
              </a:ext>
            </a:extLst>
          </p:cNvPr>
          <p:cNvSpPr/>
          <p:nvPr/>
        </p:nvSpPr>
        <p:spPr>
          <a:xfrm>
            <a:off x="198600" y="959804"/>
            <a:ext cx="2753982" cy="782121"/>
          </a:xfrm>
          <a:custGeom>
            <a:avLst/>
            <a:gdLst>
              <a:gd name="connsiteX0" fmla="*/ 0 w 2753982"/>
              <a:gd name="connsiteY0" fmla="*/ 391061 h 782121"/>
              <a:gd name="connsiteX1" fmla="*/ 391061 w 2753982"/>
              <a:gd name="connsiteY1" fmla="*/ 0 h 782121"/>
              <a:gd name="connsiteX2" fmla="*/ 989192 w 2753982"/>
              <a:gd name="connsiteY2" fmla="*/ 0 h 782121"/>
              <a:gd name="connsiteX3" fmla="*/ 1587323 w 2753982"/>
              <a:gd name="connsiteY3" fmla="*/ 0 h 782121"/>
              <a:gd name="connsiteX4" fmla="*/ 2362922 w 2753982"/>
              <a:gd name="connsiteY4" fmla="*/ 0 h 782121"/>
              <a:gd name="connsiteX5" fmla="*/ 2753983 w 2753982"/>
              <a:gd name="connsiteY5" fmla="*/ 391061 h 782121"/>
              <a:gd name="connsiteX6" fmla="*/ 2753982 w 2753982"/>
              <a:gd name="connsiteY6" fmla="*/ 391061 h 782121"/>
              <a:gd name="connsiteX7" fmla="*/ 2362921 w 2753982"/>
              <a:gd name="connsiteY7" fmla="*/ 782122 h 782121"/>
              <a:gd name="connsiteX8" fmla="*/ 1745072 w 2753982"/>
              <a:gd name="connsiteY8" fmla="*/ 782122 h 782121"/>
              <a:gd name="connsiteX9" fmla="*/ 1146941 w 2753982"/>
              <a:gd name="connsiteY9" fmla="*/ 782121 h 782121"/>
              <a:gd name="connsiteX10" fmla="*/ 391061 w 2753982"/>
              <a:gd name="connsiteY10" fmla="*/ 782121 h 782121"/>
              <a:gd name="connsiteX11" fmla="*/ 0 w 2753982"/>
              <a:gd name="connsiteY11" fmla="*/ 391060 h 782121"/>
              <a:gd name="connsiteX12" fmla="*/ 0 w 2753982"/>
              <a:gd name="connsiteY12" fmla="*/ 391061 h 78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3982" h="782121" fill="none" extrusionOk="0">
                <a:moveTo>
                  <a:pt x="0" y="391061"/>
                </a:moveTo>
                <a:cubicBezTo>
                  <a:pt x="12858" y="200900"/>
                  <a:pt x="201753" y="-44136"/>
                  <a:pt x="391061" y="0"/>
                </a:cubicBezTo>
                <a:cubicBezTo>
                  <a:pt x="598143" y="14856"/>
                  <a:pt x="761049" y="-2894"/>
                  <a:pt x="989192" y="0"/>
                </a:cubicBezTo>
                <a:cubicBezTo>
                  <a:pt x="1217335" y="2894"/>
                  <a:pt x="1336594" y="-27208"/>
                  <a:pt x="1587323" y="0"/>
                </a:cubicBezTo>
                <a:cubicBezTo>
                  <a:pt x="1838052" y="27208"/>
                  <a:pt x="2034634" y="-5034"/>
                  <a:pt x="2362922" y="0"/>
                </a:cubicBezTo>
                <a:cubicBezTo>
                  <a:pt x="2583836" y="-13346"/>
                  <a:pt x="2760507" y="172724"/>
                  <a:pt x="2753983" y="391061"/>
                </a:cubicBezTo>
                <a:lnTo>
                  <a:pt x="2753982" y="391061"/>
                </a:lnTo>
                <a:cubicBezTo>
                  <a:pt x="2780305" y="603145"/>
                  <a:pt x="2623473" y="789826"/>
                  <a:pt x="2362921" y="782122"/>
                </a:cubicBezTo>
                <a:cubicBezTo>
                  <a:pt x="2107534" y="768554"/>
                  <a:pt x="2027113" y="780928"/>
                  <a:pt x="1745072" y="782122"/>
                </a:cubicBezTo>
                <a:cubicBezTo>
                  <a:pt x="1463031" y="783315"/>
                  <a:pt x="1297101" y="800704"/>
                  <a:pt x="1146941" y="782121"/>
                </a:cubicBezTo>
                <a:cubicBezTo>
                  <a:pt x="996781" y="763538"/>
                  <a:pt x="585364" y="762187"/>
                  <a:pt x="391061" y="782121"/>
                </a:cubicBezTo>
                <a:cubicBezTo>
                  <a:pt x="175167" y="800413"/>
                  <a:pt x="-24417" y="641100"/>
                  <a:pt x="0" y="391060"/>
                </a:cubicBezTo>
                <a:lnTo>
                  <a:pt x="0" y="391061"/>
                </a:lnTo>
                <a:close/>
              </a:path>
              <a:path w="2753982" h="782121" stroke="0" extrusionOk="0">
                <a:moveTo>
                  <a:pt x="0" y="391061"/>
                </a:moveTo>
                <a:cubicBezTo>
                  <a:pt x="-21351" y="132903"/>
                  <a:pt x="163092" y="-49359"/>
                  <a:pt x="391061" y="0"/>
                </a:cubicBezTo>
                <a:cubicBezTo>
                  <a:pt x="620091" y="-24666"/>
                  <a:pt x="777004" y="-32823"/>
                  <a:pt x="1048348" y="0"/>
                </a:cubicBezTo>
                <a:cubicBezTo>
                  <a:pt x="1319692" y="32823"/>
                  <a:pt x="1413209" y="12594"/>
                  <a:pt x="1646479" y="0"/>
                </a:cubicBezTo>
                <a:cubicBezTo>
                  <a:pt x="1879749" y="-12594"/>
                  <a:pt x="2128358" y="-16021"/>
                  <a:pt x="2362922" y="0"/>
                </a:cubicBezTo>
                <a:cubicBezTo>
                  <a:pt x="2582361" y="-49434"/>
                  <a:pt x="2749872" y="133835"/>
                  <a:pt x="2753983" y="391061"/>
                </a:cubicBezTo>
                <a:lnTo>
                  <a:pt x="2753982" y="391061"/>
                </a:lnTo>
                <a:cubicBezTo>
                  <a:pt x="2790971" y="586851"/>
                  <a:pt x="2572275" y="801368"/>
                  <a:pt x="2362921" y="782122"/>
                </a:cubicBezTo>
                <a:cubicBezTo>
                  <a:pt x="2109972" y="784083"/>
                  <a:pt x="1973787" y="772894"/>
                  <a:pt x="1666197" y="782122"/>
                </a:cubicBezTo>
                <a:cubicBezTo>
                  <a:pt x="1358607" y="791350"/>
                  <a:pt x="1249681" y="767221"/>
                  <a:pt x="1008910" y="782121"/>
                </a:cubicBezTo>
                <a:cubicBezTo>
                  <a:pt x="768139" y="797022"/>
                  <a:pt x="665801" y="770037"/>
                  <a:pt x="391061" y="782121"/>
                </a:cubicBezTo>
                <a:cubicBezTo>
                  <a:pt x="129620" y="771981"/>
                  <a:pt x="8938" y="572081"/>
                  <a:pt x="0" y="391060"/>
                </a:cubicBezTo>
                <a:lnTo>
                  <a:pt x="0" y="391061"/>
                </a:lnTo>
                <a:close/>
              </a:path>
            </a:pathLst>
          </a:custGeom>
          <a:solidFill>
            <a:srgbClr val="FFFFFF"/>
          </a:solidFill>
          <a:ln w="28575">
            <a:solidFill>
              <a:srgbClr val="7030A0"/>
            </a:solidFill>
            <a:extLst>
              <a:ext uri="{C807C97D-BFC1-408E-A445-0C87EB9F89A2}">
                <ask:lineSketchStyleProps xmlns:ask="http://schemas.microsoft.com/office/drawing/2018/sketchyshapes" sd="212148360">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Miệng</a:t>
            </a:r>
          </a:p>
        </p:txBody>
      </p:sp>
      <p:sp>
        <p:nvSpPr>
          <p:cNvPr id="68" name="Rectangle: Rounded Corners 67">
            <a:extLst>
              <a:ext uri="{FF2B5EF4-FFF2-40B4-BE49-F238E27FC236}">
                <a16:creationId xmlns:a16="http://schemas.microsoft.com/office/drawing/2014/main" id="{88B5096E-30DE-47A6-8C63-E21A816B0D34}"/>
              </a:ext>
            </a:extLst>
          </p:cNvPr>
          <p:cNvSpPr/>
          <p:nvPr/>
        </p:nvSpPr>
        <p:spPr>
          <a:xfrm>
            <a:off x="88834" y="4236953"/>
            <a:ext cx="2863748" cy="854032"/>
          </a:xfrm>
          <a:custGeom>
            <a:avLst/>
            <a:gdLst>
              <a:gd name="connsiteX0" fmla="*/ 0 w 2863748"/>
              <a:gd name="connsiteY0" fmla="*/ 427016 h 854032"/>
              <a:gd name="connsiteX1" fmla="*/ 427016 w 2863748"/>
              <a:gd name="connsiteY1" fmla="*/ 0 h 854032"/>
              <a:gd name="connsiteX2" fmla="*/ 1096921 w 2863748"/>
              <a:gd name="connsiteY2" fmla="*/ 0 h 854032"/>
              <a:gd name="connsiteX3" fmla="*/ 1786924 w 2863748"/>
              <a:gd name="connsiteY3" fmla="*/ 0 h 854032"/>
              <a:gd name="connsiteX4" fmla="*/ 2436732 w 2863748"/>
              <a:gd name="connsiteY4" fmla="*/ 0 h 854032"/>
              <a:gd name="connsiteX5" fmla="*/ 2863748 w 2863748"/>
              <a:gd name="connsiteY5" fmla="*/ 427016 h 854032"/>
              <a:gd name="connsiteX6" fmla="*/ 2863748 w 2863748"/>
              <a:gd name="connsiteY6" fmla="*/ 427016 h 854032"/>
              <a:gd name="connsiteX7" fmla="*/ 2436732 w 2863748"/>
              <a:gd name="connsiteY7" fmla="*/ 854032 h 854032"/>
              <a:gd name="connsiteX8" fmla="*/ 1766827 w 2863748"/>
              <a:gd name="connsiteY8" fmla="*/ 854032 h 854032"/>
              <a:gd name="connsiteX9" fmla="*/ 1096921 w 2863748"/>
              <a:gd name="connsiteY9" fmla="*/ 854032 h 854032"/>
              <a:gd name="connsiteX10" fmla="*/ 427016 w 2863748"/>
              <a:gd name="connsiteY10" fmla="*/ 854032 h 854032"/>
              <a:gd name="connsiteX11" fmla="*/ 0 w 2863748"/>
              <a:gd name="connsiteY11" fmla="*/ 427016 h 85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3748" h="854032" fill="none" extrusionOk="0">
                <a:moveTo>
                  <a:pt x="0" y="427016"/>
                </a:moveTo>
                <a:cubicBezTo>
                  <a:pt x="-46988" y="192638"/>
                  <a:pt x="207483" y="2871"/>
                  <a:pt x="427016" y="0"/>
                </a:cubicBezTo>
                <a:cubicBezTo>
                  <a:pt x="588663" y="-17910"/>
                  <a:pt x="882423" y="7538"/>
                  <a:pt x="1096921" y="0"/>
                </a:cubicBezTo>
                <a:cubicBezTo>
                  <a:pt x="1311420" y="-7538"/>
                  <a:pt x="1468349" y="20204"/>
                  <a:pt x="1786924" y="0"/>
                </a:cubicBezTo>
                <a:cubicBezTo>
                  <a:pt x="2105499" y="-20204"/>
                  <a:pt x="2175155" y="-5521"/>
                  <a:pt x="2436732" y="0"/>
                </a:cubicBezTo>
                <a:cubicBezTo>
                  <a:pt x="2631892" y="41427"/>
                  <a:pt x="2842524" y="145009"/>
                  <a:pt x="2863748" y="427016"/>
                </a:cubicBezTo>
                <a:lnTo>
                  <a:pt x="2863748" y="427016"/>
                </a:lnTo>
                <a:cubicBezTo>
                  <a:pt x="2860095" y="632633"/>
                  <a:pt x="2677280" y="835901"/>
                  <a:pt x="2436732" y="854032"/>
                </a:cubicBezTo>
                <a:cubicBezTo>
                  <a:pt x="2242809" y="823504"/>
                  <a:pt x="2063327" y="859841"/>
                  <a:pt x="1766827" y="854032"/>
                </a:cubicBezTo>
                <a:cubicBezTo>
                  <a:pt x="1470328" y="848223"/>
                  <a:pt x="1414864" y="858352"/>
                  <a:pt x="1096921" y="854032"/>
                </a:cubicBezTo>
                <a:cubicBezTo>
                  <a:pt x="778978" y="849712"/>
                  <a:pt x="727052" y="885328"/>
                  <a:pt x="427016" y="854032"/>
                </a:cubicBezTo>
                <a:cubicBezTo>
                  <a:pt x="155888" y="868810"/>
                  <a:pt x="-46832" y="641462"/>
                  <a:pt x="0" y="427016"/>
                </a:cubicBezTo>
                <a:close/>
              </a:path>
              <a:path w="2863748" h="854032" stroke="0" extrusionOk="0">
                <a:moveTo>
                  <a:pt x="0" y="427016"/>
                </a:moveTo>
                <a:cubicBezTo>
                  <a:pt x="-37970" y="201738"/>
                  <a:pt x="190982" y="-57240"/>
                  <a:pt x="427016" y="0"/>
                </a:cubicBezTo>
                <a:cubicBezTo>
                  <a:pt x="677331" y="-21824"/>
                  <a:pt x="844868" y="-20406"/>
                  <a:pt x="1056727" y="0"/>
                </a:cubicBezTo>
                <a:cubicBezTo>
                  <a:pt x="1268586" y="20406"/>
                  <a:pt x="1430435" y="-4298"/>
                  <a:pt x="1686438" y="0"/>
                </a:cubicBezTo>
                <a:cubicBezTo>
                  <a:pt x="1942441" y="4298"/>
                  <a:pt x="2216437" y="-13457"/>
                  <a:pt x="2436732" y="0"/>
                </a:cubicBezTo>
                <a:cubicBezTo>
                  <a:pt x="2701296" y="-49483"/>
                  <a:pt x="2873208" y="203136"/>
                  <a:pt x="2863748" y="427016"/>
                </a:cubicBezTo>
                <a:lnTo>
                  <a:pt x="2863748" y="427016"/>
                </a:lnTo>
                <a:cubicBezTo>
                  <a:pt x="2876786" y="637046"/>
                  <a:pt x="2717608" y="883717"/>
                  <a:pt x="2436732" y="854032"/>
                </a:cubicBezTo>
                <a:cubicBezTo>
                  <a:pt x="2305383" y="834034"/>
                  <a:pt x="1995917" y="883389"/>
                  <a:pt x="1807021" y="854032"/>
                </a:cubicBezTo>
                <a:cubicBezTo>
                  <a:pt x="1618125" y="824675"/>
                  <a:pt x="1436968" y="869154"/>
                  <a:pt x="1197407" y="854032"/>
                </a:cubicBezTo>
                <a:cubicBezTo>
                  <a:pt x="957846" y="838910"/>
                  <a:pt x="697689" y="880078"/>
                  <a:pt x="427016" y="854032"/>
                </a:cubicBezTo>
                <a:cubicBezTo>
                  <a:pt x="192489" y="808156"/>
                  <a:pt x="21675" y="641064"/>
                  <a:pt x="0" y="427016"/>
                </a:cubicBezTo>
                <a:close/>
              </a:path>
            </a:pathLst>
          </a:custGeom>
          <a:solidFill>
            <a:schemeClr val="bg1"/>
          </a:solidFill>
          <a:ln w="28575">
            <a:solidFill>
              <a:schemeClr val="accent6">
                <a:lumMod val="75000"/>
              </a:schemeClr>
            </a:solidFill>
            <a:extLst>
              <a:ext uri="{C807C97D-BFC1-408E-A445-0C87EB9F89A2}">
                <ask:lineSketchStyleProps xmlns:ask="http://schemas.microsoft.com/office/drawing/2018/sketchyshapes" sd="3949151369">
                  <a:prstGeom prst="roundRect">
                    <a:avLst>
                      <a:gd name="adj" fmla="val 50000"/>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Tuyến nước bọt</a:t>
            </a:r>
          </a:p>
        </p:txBody>
      </p:sp>
      <p:pic>
        <p:nvPicPr>
          <p:cNvPr id="70" name="Picture 69" descr="A picture containing toy, LEGO, doll&#10;&#10;Description automatically generated">
            <a:extLst>
              <a:ext uri="{FF2B5EF4-FFF2-40B4-BE49-F238E27FC236}">
                <a16:creationId xmlns:a16="http://schemas.microsoft.com/office/drawing/2014/main" id="{30B99C88-CA3D-404F-8FAF-4AD4F6964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4" y="2398672"/>
            <a:ext cx="6562657" cy="4396918"/>
          </a:xfrm>
          <a:prstGeom prst="rect">
            <a:avLst/>
          </a:prstGeom>
        </p:spPr>
      </p:pic>
      <p:pic>
        <p:nvPicPr>
          <p:cNvPr id="73" name="Picture 72">
            <a:extLst>
              <a:ext uri="{FF2B5EF4-FFF2-40B4-BE49-F238E27FC236}">
                <a16:creationId xmlns:a16="http://schemas.microsoft.com/office/drawing/2014/main" id="{56745590-7927-4019-904D-FDAA3D64B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92" y="-448235"/>
            <a:ext cx="6924939" cy="3772853"/>
          </a:xfrm>
          <a:prstGeom prst="rect">
            <a:avLst/>
          </a:prstGeom>
        </p:spPr>
      </p:pic>
      <p:pic>
        <p:nvPicPr>
          <p:cNvPr id="75" name="Picture 74" descr="Icon&#10;&#10;Description automatically generated">
            <a:extLst>
              <a:ext uri="{FF2B5EF4-FFF2-40B4-BE49-F238E27FC236}">
                <a16:creationId xmlns:a16="http://schemas.microsoft.com/office/drawing/2014/main" id="{2084FF50-1569-41F1-A10D-B5572BDC0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80" y="933119"/>
            <a:ext cx="2225101" cy="2225101"/>
          </a:xfrm>
          <a:prstGeom prst="rect">
            <a:avLst/>
          </a:prstGeom>
        </p:spPr>
      </p:pic>
    </p:spTree>
    <p:extLst>
      <p:ext uri="{BB962C8B-B14F-4D97-AF65-F5344CB8AC3E}">
        <p14:creationId xmlns:p14="http://schemas.microsoft.com/office/powerpoint/2010/main" val="199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7 -0.01111 L 0.47903 0.0537 " pathEditMode="relative" rAng="0" ptsTypes="AA">
                                      <p:cBhvr>
                                        <p:cTn id="6" dur="2000" fill="hold"/>
                                        <p:tgtEl>
                                          <p:spTgt spid="67"/>
                                        </p:tgtEl>
                                        <p:attrNameLst>
                                          <p:attrName>ppt_x</p:attrName>
                                          <p:attrName>ppt_y</p:attrName>
                                        </p:attrNameLst>
                                      </p:cBhvr>
                                      <p:rCtr x="24036" y="3241"/>
                                    </p:animMotion>
                                  </p:childTnLst>
                                </p:cTn>
                              </p:par>
                              <p:par>
                                <p:cTn id="7" presetID="6" presetClass="emph" presetSubtype="0" fill="hold" grpId="1" nodeType="withEffect">
                                  <p:stCondLst>
                                    <p:cond delay="0"/>
                                  </p:stCondLst>
                                  <p:childTnLst>
                                    <p:animScale>
                                      <p:cBhvr>
                                        <p:cTn id="8" dur="2000" fill="hold"/>
                                        <p:tgtEl>
                                          <p:spTgt spid="67"/>
                                        </p:tgtEl>
                                      </p:cBhvr>
                                      <p:by x="50000" y="50000"/>
                                    </p:animScale>
                                  </p:childTnLst>
                                </p:cTn>
                              </p:par>
                            </p:childTnLst>
                          </p:cTn>
                        </p:par>
                        <p:par>
                          <p:cTn id="9" fill="hold">
                            <p:stCondLst>
                              <p:cond delay="2000"/>
                            </p:stCondLst>
                            <p:childTnLst>
                              <p:par>
                                <p:cTn id="10" presetID="42" presetClass="path" presetSubtype="0" accel="50000" decel="50000" fill="hold" grpId="0" nodeType="afterEffect">
                                  <p:stCondLst>
                                    <p:cond delay="0"/>
                                  </p:stCondLst>
                                  <p:childTnLst>
                                    <p:animMotion origin="layout" path="M 0.01133 -0.0125 L 0.21042 0.48264 " pathEditMode="relative" rAng="0" ptsTypes="AA">
                                      <p:cBhvr>
                                        <p:cTn id="11" dur="2000" fill="hold"/>
                                        <p:tgtEl>
                                          <p:spTgt spid="66"/>
                                        </p:tgtEl>
                                        <p:attrNameLst>
                                          <p:attrName>ppt_x</p:attrName>
                                          <p:attrName>ppt_y</p:attrName>
                                        </p:attrNameLst>
                                      </p:cBhvr>
                                      <p:rCtr x="9948" y="24745"/>
                                    </p:animMotion>
                                  </p:childTnLst>
                                </p:cTn>
                              </p:par>
                              <p:par>
                                <p:cTn id="12" presetID="6" presetClass="emph" presetSubtype="0" fill="hold" grpId="1" nodeType="withEffect">
                                  <p:stCondLst>
                                    <p:cond delay="0"/>
                                  </p:stCondLst>
                                  <p:childTnLst>
                                    <p:animScale>
                                      <p:cBhvr>
                                        <p:cTn id="13" dur="2000" fill="hold"/>
                                        <p:tgtEl>
                                          <p:spTgt spid="66"/>
                                        </p:tgtEl>
                                      </p:cBhvr>
                                      <p:by x="50000" y="50000"/>
                                    </p:animScale>
                                  </p:childTnLst>
                                </p:cTn>
                              </p:par>
                            </p:childTnLst>
                          </p:cTn>
                        </p:par>
                        <p:par>
                          <p:cTn id="14" fill="hold">
                            <p:stCondLst>
                              <p:cond delay="4000"/>
                            </p:stCondLst>
                            <p:childTnLst>
                              <p:par>
                                <p:cTn id="15" presetID="42" presetClass="path" presetSubtype="0" accel="50000" decel="50000" fill="hold" grpId="0" nodeType="afterEffect">
                                  <p:stCondLst>
                                    <p:cond delay="0"/>
                                  </p:stCondLst>
                                  <p:childTnLst>
                                    <p:animMotion origin="layout" path="M 3.33333E-6 2.96296E-6 L 0.47474 -0.02547 " pathEditMode="relative" rAng="0" ptsTypes="AA">
                                      <p:cBhvr>
                                        <p:cTn id="16" dur="2000" fill="hold"/>
                                        <p:tgtEl>
                                          <p:spTgt spid="60"/>
                                        </p:tgtEl>
                                        <p:attrNameLst>
                                          <p:attrName>ppt_x</p:attrName>
                                          <p:attrName>ppt_y</p:attrName>
                                        </p:attrNameLst>
                                      </p:cBhvr>
                                      <p:rCtr x="23737" y="-1273"/>
                                    </p:animMotion>
                                  </p:childTnLst>
                                </p:cTn>
                              </p:par>
                              <p:par>
                                <p:cTn id="17" presetID="6" presetClass="emph" presetSubtype="0" fill="hold" grpId="2" nodeType="withEffect">
                                  <p:stCondLst>
                                    <p:cond delay="0"/>
                                  </p:stCondLst>
                                  <p:childTnLst>
                                    <p:animScale>
                                      <p:cBhvr>
                                        <p:cTn id="18" dur="2000" fill="hold"/>
                                        <p:tgtEl>
                                          <p:spTgt spid="60"/>
                                        </p:tgtEl>
                                      </p:cBhvr>
                                      <p:by x="50000" y="50000"/>
                                    </p:animScale>
                                  </p:childTnLst>
                                </p:cTn>
                              </p:par>
                            </p:childTnLst>
                          </p:cTn>
                        </p:par>
                        <p:par>
                          <p:cTn id="19" fill="hold">
                            <p:stCondLst>
                              <p:cond delay="6000"/>
                            </p:stCondLst>
                            <p:childTnLst>
                              <p:par>
                                <p:cTn id="20" presetID="42" presetClass="path" presetSubtype="0" accel="50000" decel="50000" fill="hold" grpId="0" nodeType="afterEffect">
                                  <p:stCondLst>
                                    <p:cond delay="0"/>
                                  </p:stCondLst>
                                  <p:childTnLst>
                                    <p:animMotion origin="layout" path="M -1.45833E-6 -1.85185E-6 L 0.20404 0.2507 " pathEditMode="relative" rAng="0" ptsTypes="AA">
                                      <p:cBhvr>
                                        <p:cTn id="21" dur="2000" fill="hold"/>
                                        <p:tgtEl>
                                          <p:spTgt spid="64"/>
                                        </p:tgtEl>
                                        <p:attrNameLst>
                                          <p:attrName>ppt_x</p:attrName>
                                          <p:attrName>ppt_y</p:attrName>
                                        </p:attrNameLst>
                                      </p:cBhvr>
                                      <p:rCtr x="10195" y="12523"/>
                                    </p:animMotion>
                                  </p:childTnLst>
                                </p:cTn>
                              </p:par>
                              <p:par>
                                <p:cTn id="22" presetID="6" presetClass="emph" presetSubtype="0" fill="hold" grpId="1" nodeType="withEffect">
                                  <p:stCondLst>
                                    <p:cond delay="0"/>
                                  </p:stCondLst>
                                  <p:childTnLst>
                                    <p:animScale>
                                      <p:cBhvr>
                                        <p:cTn id="23" dur="2000" fill="hold"/>
                                        <p:tgtEl>
                                          <p:spTgt spid="64"/>
                                        </p:tgtEl>
                                      </p:cBhvr>
                                      <p:by x="50000" y="50000"/>
                                    </p:animScale>
                                  </p:childTnLst>
                                </p:cTn>
                              </p:par>
                            </p:childTnLst>
                          </p:cTn>
                        </p:par>
                        <p:par>
                          <p:cTn id="24" fill="hold">
                            <p:stCondLst>
                              <p:cond delay="8000"/>
                            </p:stCondLst>
                            <p:childTnLst>
                              <p:par>
                                <p:cTn id="25" presetID="42" presetClass="path" presetSubtype="0" accel="50000" decel="50000" fill="hold" grpId="0" nodeType="afterEffect">
                                  <p:stCondLst>
                                    <p:cond delay="0"/>
                                  </p:stCondLst>
                                  <p:childTnLst>
                                    <p:animMotion origin="layout" path="M 3.33333E-6 -2.22222E-6 L 0.47474 0.02917 " pathEditMode="relative" rAng="0" ptsTypes="AA">
                                      <p:cBhvr>
                                        <p:cTn id="26" dur="2000" fill="hold"/>
                                        <p:tgtEl>
                                          <p:spTgt spid="61"/>
                                        </p:tgtEl>
                                        <p:attrNameLst>
                                          <p:attrName>ppt_x</p:attrName>
                                          <p:attrName>ppt_y</p:attrName>
                                        </p:attrNameLst>
                                      </p:cBhvr>
                                      <p:rCtr x="23737" y="1458"/>
                                    </p:animMotion>
                                  </p:childTnLst>
                                </p:cTn>
                              </p:par>
                              <p:par>
                                <p:cTn id="27" presetID="6" presetClass="emph" presetSubtype="0" fill="hold" grpId="1" nodeType="withEffect">
                                  <p:stCondLst>
                                    <p:cond delay="0"/>
                                  </p:stCondLst>
                                  <p:childTnLst>
                                    <p:animScale>
                                      <p:cBhvr>
                                        <p:cTn id="28" dur="2000" fill="hold"/>
                                        <p:tgtEl>
                                          <p:spTgt spid="61"/>
                                        </p:tgtEl>
                                      </p:cBhvr>
                                      <p:by x="50000" y="50000"/>
                                    </p:animScale>
                                  </p:childTnLst>
                                </p:cTn>
                              </p:par>
                            </p:childTnLst>
                          </p:cTn>
                        </p:par>
                        <p:par>
                          <p:cTn id="29" fill="hold">
                            <p:stCondLst>
                              <p:cond delay="10000"/>
                            </p:stCondLst>
                            <p:childTnLst>
                              <p:par>
                                <p:cTn id="30" presetID="42" presetClass="path" presetSubtype="0" accel="50000" decel="50000" fill="hold" grpId="0" nodeType="afterEffect">
                                  <p:stCondLst>
                                    <p:cond delay="0"/>
                                  </p:stCondLst>
                                  <p:childTnLst>
                                    <p:animMotion origin="layout" path="M -1.45833E-6 -2.59259E-6 L 0.21055 0.24352 " pathEditMode="relative" rAng="0" ptsTypes="AA">
                                      <p:cBhvr>
                                        <p:cTn id="31" dur="2000" fill="hold"/>
                                        <p:tgtEl>
                                          <p:spTgt spid="65"/>
                                        </p:tgtEl>
                                        <p:attrNameLst>
                                          <p:attrName>ppt_x</p:attrName>
                                          <p:attrName>ppt_y</p:attrName>
                                        </p:attrNameLst>
                                      </p:cBhvr>
                                      <p:rCtr x="10521" y="12176"/>
                                    </p:animMotion>
                                  </p:childTnLst>
                                </p:cTn>
                              </p:par>
                              <p:par>
                                <p:cTn id="32" presetID="6" presetClass="emph" presetSubtype="0" fill="hold" grpId="1" nodeType="withEffect">
                                  <p:stCondLst>
                                    <p:cond delay="0"/>
                                  </p:stCondLst>
                                  <p:childTnLst>
                                    <p:animScale>
                                      <p:cBhvr>
                                        <p:cTn id="33" dur="2000" fill="hold"/>
                                        <p:tgtEl>
                                          <p:spTgt spid="65"/>
                                        </p:tgtEl>
                                      </p:cBhvr>
                                      <p:by x="50000" y="50000"/>
                                    </p:animScale>
                                  </p:childTnLst>
                                </p:cTn>
                              </p:par>
                            </p:childTnLst>
                          </p:cTn>
                        </p:par>
                        <p:par>
                          <p:cTn id="34" fill="hold">
                            <p:stCondLst>
                              <p:cond delay="12000"/>
                            </p:stCondLst>
                            <p:childTnLst>
                              <p:par>
                                <p:cTn id="35" presetID="42" presetClass="path" presetSubtype="0" accel="50000" decel="50000" fill="hold" grpId="0" nodeType="afterEffect">
                                  <p:stCondLst>
                                    <p:cond delay="0"/>
                                  </p:stCondLst>
                                  <p:childTnLst>
                                    <p:animMotion origin="layout" path="M 4.16667E-7 -2.59259E-6 L 0.75443 -0.42615 " pathEditMode="relative" rAng="0" ptsTypes="AA">
                                      <p:cBhvr>
                                        <p:cTn id="36" dur="2000" fill="hold"/>
                                        <p:tgtEl>
                                          <p:spTgt spid="68"/>
                                        </p:tgtEl>
                                        <p:attrNameLst>
                                          <p:attrName>ppt_x</p:attrName>
                                          <p:attrName>ppt_y</p:attrName>
                                        </p:attrNameLst>
                                      </p:cBhvr>
                                      <p:rCtr x="37721" y="-21319"/>
                                    </p:animMotion>
                                  </p:childTnLst>
                                </p:cTn>
                              </p:par>
                              <p:par>
                                <p:cTn id="37" presetID="6" presetClass="emph" presetSubtype="0" fill="hold" grpId="1" nodeType="withEffect">
                                  <p:stCondLst>
                                    <p:cond delay="0"/>
                                  </p:stCondLst>
                                  <p:childTnLst>
                                    <p:animScale>
                                      <p:cBhvr>
                                        <p:cTn id="38" dur="2000" fill="hold"/>
                                        <p:tgtEl>
                                          <p:spTgt spid="68"/>
                                        </p:tgtEl>
                                      </p:cBhvr>
                                      <p:by x="50000" y="50000"/>
                                    </p:animScale>
                                  </p:childTnLst>
                                </p:cTn>
                              </p:par>
                            </p:childTnLst>
                          </p:cTn>
                        </p:par>
                        <p:par>
                          <p:cTn id="39" fill="hold">
                            <p:stCondLst>
                              <p:cond delay="14000"/>
                            </p:stCondLst>
                            <p:childTnLst>
                              <p:par>
                                <p:cTn id="40" presetID="42" presetClass="path" presetSubtype="0" accel="50000" decel="50000" fill="hold" grpId="0" nodeType="afterEffect">
                                  <p:stCondLst>
                                    <p:cond delay="0"/>
                                  </p:stCondLst>
                                  <p:childTnLst>
                                    <p:animMotion origin="layout" path="M -8.33333E-7 -3.7037E-6 L 0.50052 -0.12916 " pathEditMode="relative" rAng="0" ptsTypes="AA">
                                      <p:cBhvr>
                                        <p:cTn id="41" dur="2000" fill="hold"/>
                                        <p:tgtEl>
                                          <p:spTgt spid="62"/>
                                        </p:tgtEl>
                                        <p:attrNameLst>
                                          <p:attrName>ppt_x</p:attrName>
                                          <p:attrName>ppt_y</p:attrName>
                                        </p:attrNameLst>
                                      </p:cBhvr>
                                      <p:rCtr x="25026" y="-6458"/>
                                    </p:animMotion>
                                  </p:childTnLst>
                                </p:cTn>
                              </p:par>
                              <p:par>
                                <p:cTn id="42" presetID="6" presetClass="emph" presetSubtype="0" fill="hold" grpId="1" nodeType="withEffect">
                                  <p:stCondLst>
                                    <p:cond delay="0"/>
                                  </p:stCondLst>
                                  <p:childTnLst>
                                    <p:animScale>
                                      <p:cBhvr>
                                        <p:cTn id="43" dur="2000" fill="hold"/>
                                        <p:tgtEl>
                                          <p:spTgt spid="62"/>
                                        </p:tgtEl>
                                      </p:cBhvr>
                                      <p:by x="50000" y="50000"/>
                                    </p:animScale>
                                  </p:childTnLst>
                                </p:cTn>
                              </p:par>
                            </p:childTnLst>
                          </p:cTn>
                        </p:par>
                        <p:par>
                          <p:cTn id="44" fill="hold">
                            <p:stCondLst>
                              <p:cond delay="16000"/>
                            </p:stCondLst>
                            <p:childTnLst>
                              <p:par>
                                <p:cTn id="45" presetID="42" presetClass="path" presetSubtype="0" accel="50000" decel="50000" fill="hold" grpId="0" nodeType="afterEffect">
                                  <p:stCondLst>
                                    <p:cond delay="0"/>
                                  </p:stCondLst>
                                  <p:childTnLst>
                                    <p:animMotion origin="layout" path="M -1.66667E-6 4.07407E-6 L 0.77722 -0.40232 " pathEditMode="relative" rAng="0" ptsTypes="AA">
                                      <p:cBhvr>
                                        <p:cTn id="46" dur="2000" fill="hold"/>
                                        <p:tgtEl>
                                          <p:spTgt spid="59"/>
                                        </p:tgtEl>
                                        <p:attrNameLst>
                                          <p:attrName>ppt_x</p:attrName>
                                          <p:attrName>ppt_y</p:attrName>
                                        </p:attrNameLst>
                                      </p:cBhvr>
                                      <p:rCtr x="38854" y="-20116"/>
                                    </p:animMotion>
                                  </p:childTnLst>
                                </p:cTn>
                              </p:par>
                              <p:par>
                                <p:cTn id="47" presetID="6" presetClass="emph" presetSubtype="0" fill="hold" grpId="1" nodeType="withEffect">
                                  <p:stCondLst>
                                    <p:cond delay="0"/>
                                  </p:stCondLst>
                                  <p:childTnLst>
                                    <p:animScale>
                                      <p:cBhvr>
                                        <p:cTn id="48" dur="2000" fill="hold"/>
                                        <p:tgtEl>
                                          <p:spTgt spid="59"/>
                                        </p:tgtEl>
                                      </p:cBhvr>
                                      <p:by x="50000" y="50000"/>
                                    </p:animScale>
                                  </p:childTnLst>
                                </p:cTn>
                              </p:par>
                            </p:childTnLst>
                          </p:cTn>
                        </p:par>
                        <p:par>
                          <p:cTn id="49" fill="hold">
                            <p:stCondLst>
                              <p:cond delay="18000"/>
                            </p:stCondLst>
                            <p:childTnLst>
                              <p:par>
                                <p:cTn id="50" presetID="42" presetClass="path" presetSubtype="0" accel="50000" decel="50000" fill="hold" grpId="0" nodeType="afterEffect">
                                  <p:stCondLst>
                                    <p:cond delay="0"/>
                                  </p:stCondLst>
                                  <p:childTnLst>
                                    <p:animMotion origin="layout" path="M -1.875E-6 2.96296E-6 L 0.48555 -0.35695 " pathEditMode="relative" rAng="0" ptsTypes="AA">
                                      <p:cBhvr>
                                        <p:cTn id="51" dur="2000" fill="hold"/>
                                        <p:tgtEl>
                                          <p:spTgt spid="63"/>
                                        </p:tgtEl>
                                        <p:attrNameLst>
                                          <p:attrName>ppt_x</p:attrName>
                                          <p:attrName>ppt_y</p:attrName>
                                        </p:attrNameLst>
                                      </p:cBhvr>
                                      <p:rCtr x="24271" y="-17847"/>
                                    </p:animMotion>
                                  </p:childTnLst>
                                </p:cTn>
                              </p:par>
                              <p:par>
                                <p:cTn id="52" presetID="6" presetClass="emph" presetSubtype="0" fill="hold" grpId="1" nodeType="withEffect">
                                  <p:stCondLst>
                                    <p:cond delay="0"/>
                                  </p:stCondLst>
                                  <p:childTnLst>
                                    <p:animScale>
                                      <p:cBhvr>
                                        <p:cTn id="53" dur="2000" fill="hold"/>
                                        <p:tgtEl>
                                          <p:spTgt spid="63"/>
                                        </p:tgtEl>
                                      </p:cBhvr>
                                      <p:by x="50000" y="50000"/>
                                    </p:animScale>
                                  </p:childTnLst>
                                </p:cTn>
                              </p:par>
                            </p:childTnLst>
                          </p:cTn>
                        </p:par>
                        <p:par>
                          <p:cTn id="54" fill="hold">
                            <p:stCondLst>
                              <p:cond delay="20000"/>
                            </p:stCondLst>
                            <p:childTnLst>
                              <p:par>
                                <p:cTn id="55" presetID="2" presetClass="entr" presetSubtype="1" fill="hold"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additive="base">
                                        <p:cTn id="57" dur="500" fill="hold"/>
                                        <p:tgtEl>
                                          <p:spTgt spid="70"/>
                                        </p:tgtEl>
                                        <p:attrNameLst>
                                          <p:attrName>ppt_x</p:attrName>
                                        </p:attrNameLst>
                                      </p:cBhvr>
                                      <p:tavLst>
                                        <p:tav tm="0">
                                          <p:val>
                                            <p:strVal val="#ppt_x"/>
                                          </p:val>
                                        </p:tav>
                                        <p:tav tm="100000">
                                          <p:val>
                                            <p:strVal val="#ppt_x"/>
                                          </p:val>
                                        </p:tav>
                                      </p:tavLst>
                                    </p:anim>
                                    <p:anim calcmode="lin" valueType="num">
                                      <p:cBhvr additive="base">
                                        <p:cTn id="58" dur="500" fill="hold"/>
                                        <p:tgtEl>
                                          <p:spTgt spid="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par>
                                <p:cTn id="59" presetID="22" presetClass="entr" presetSubtype="2"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wipe(right)">
                                      <p:cBhvr>
                                        <p:cTn id="61" dur="500"/>
                                        <p:tgtEl>
                                          <p:spTgt spid="73"/>
                                        </p:tgtEl>
                                      </p:cBhvr>
                                    </p:animEffect>
                                  </p:childTnLst>
                                </p:cTn>
                              </p:par>
                              <p:par>
                                <p:cTn id="62" presetID="10" presetClass="entr" presetSubtype="0" fill="hold"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animBg="1"/>
      <p:bldP spid="60" grpId="2"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46B2D0AF-BC6B-4275-B13A-7D8FD11E8E4D}"/>
              </a:ext>
            </a:extLst>
          </p:cNvPr>
          <p:cNvSpPr txBox="1"/>
          <p:nvPr/>
        </p:nvSpPr>
        <p:spPr>
          <a:xfrm>
            <a:off x="3424639" y="1406459"/>
            <a:ext cx="5679130" cy="2554545"/>
          </a:xfrm>
          <a:prstGeom prst="rect">
            <a:avLst/>
          </a:prstGeom>
          <a:noFill/>
        </p:spPr>
        <p:txBody>
          <a:bodyPr wrap="square" rtlCol="0">
            <a:spAutoFit/>
          </a:bodyPr>
          <a:lstStyle/>
          <a:p>
            <a:pPr algn="ctr"/>
            <a:r>
              <a:rPr lang="vi-VN"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iCiel Cadena" panose="02000503000000020004" charset="0"/>
                <a:ea typeface="Calibri" panose="020F0502020204030204" pitchFamily="34" charset="0"/>
                <a:cs typeface="Calibri" panose="020F0502020204030204" pitchFamily="34" charset="0"/>
              </a:rPr>
              <a:t>Hoạt động 1: </a:t>
            </a:r>
            <a:endParaRPr lang="en-US" sz="40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iCiel Cadena" panose="02000503000000020004" charset="0"/>
              <a:ea typeface="Calibri" panose="020F0502020204030204" pitchFamily="34" charset="0"/>
              <a:cs typeface="Calibri" panose="020F0502020204030204" pitchFamily="34" charset="0"/>
            </a:endParaRPr>
          </a:p>
          <a:p>
            <a:pPr algn="ctr"/>
            <a:r>
              <a:rPr lang="vi-VN" sz="4000" dirty="0">
                <a:ln w="0"/>
                <a:solidFill>
                  <a:srgbClr val="FF0000"/>
                </a:solidFill>
                <a:effectLst>
                  <a:outerShdw blurRad="38100" dist="25400" dir="5400000" algn="ctr" rotWithShape="0">
                    <a:srgbClr val="6E747A">
                      <a:alpha val="43000"/>
                    </a:srgbClr>
                  </a:outerShdw>
                </a:effectLst>
                <a:latin typeface="iCiel Cadena" panose="02000503000000020004" charset="0"/>
                <a:ea typeface="Calibri" panose="020F0502020204030204" pitchFamily="34" charset="0"/>
                <a:cs typeface="Calibri" panose="020F0502020204030204" pitchFamily="34" charset="0"/>
              </a:rPr>
              <a:t>Tìm hiểu </a:t>
            </a:r>
            <a:endParaRPr lang="en-US" sz="4000" dirty="0">
              <a:ln w="0"/>
              <a:solidFill>
                <a:srgbClr val="FF0000"/>
              </a:solidFill>
              <a:effectLst>
                <a:outerShdw blurRad="38100" dist="25400" dir="5400000" algn="ctr" rotWithShape="0">
                  <a:srgbClr val="6E747A">
                    <a:alpha val="43000"/>
                  </a:srgbClr>
                </a:outerShdw>
              </a:effectLst>
              <a:latin typeface="iCiel Cadena" panose="02000503000000020004" charset="0"/>
              <a:ea typeface="Calibri" panose="020F0502020204030204" pitchFamily="34" charset="0"/>
              <a:cs typeface="Calibri" panose="020F0502020204030204" pitchFamily="34" charset="0"/>
            </a:endParaRPr>
          </a:p>
          <a:p>
            <a:pPr algn="ctr"/>
            <a:r>
              <a:rPr lang="vi-VN" sz="4000" dirty="0">
                <a:ln w="0"/>
                <a:solidFill>
                  <a:srgbClr val="FF0000"/>
                </a:solidFill>
                <a:effectLst>
                  <a:outerShdw blurRad="38100" dist="25400" dir="5400000" algn="ctr" rotWithShape="0">
                    <a:srgbClr val="6E747A">
                      <a:alpha val="43000"/>
                    </a:srgbClr>
                  </a:outerShdw>
                </a:effectLst>
                <a:latin typeface="iCiel Cadena" panose="02000503000000020004" charset="0"/>
                <a:ea typeface="Calibri" panose="020F0502020204030204" pitchFamily="34" charset="0"/>
                <a:cs typeface="Calibri" panose="020F0502020204030204" pitchFamily="34" charset="0"/>
              </a:rPr>
              <a:t>quá trình tiêu hoá </a:t>
            </a:r>
            <a:br>
              <a:rPr lang="en-US" sz="4000" dirty="0">
                <a:ln w="0"/>
                <a:solidFill>
                  <a:srgbClr val="FF0000"/>
                </a:solidFill>
                <a:effectLst>
                  <a:outerShdw blurRad="38100" dist="25400" dir="5400000" algn="ctr" rotWithShape="0">
                    <a:srgbClr val="6E747A">
                      <a:alpha val="43000"/>
                    </a:srgbClr>
                  </a:outerShdw>
                </a:effectLst>
                <a:latin typeface="iCiel Cadena" panose="02000503000000020004" charset="0"/>
                <a:ea typeface="Calibri" panose="020F0502020204030204" pitchFamily="34" charset="0"/>
                <a:cs typeface="Calibri" panose="020F0502020204030204" pitchFamily="34" charset="0"/>
              </a:rPr>
            </a:br>
            <a:r>
              <a:rPr lang="vi-VN" sz="4000" dirty="0">
                <a:ln w="0"/>
                <a:solidFill>
                  <a:srgbClr val="FF0000"/>
                </a:solidFill>
                <a:effectLst>
                  <a:outerShdw blurRad="38100" dist="25400" dir="5400000" algn="ctr" rotWithShape="0">
                    <a:srgbClr val="6E747A">
                      <a:alpha val="43000"/>
                    </a:srgbClr>
                  </a:outerShdw>
                </a:effectLst>
                <a:latin typeface="iCiel Cadena" panose="02000503000000020004" charset="0"/>
                <a:ea typeface="Calibri" panose="020F0502020204030204" pitchFamily="34" charset="0"/>
                <a:cs typeface="Calibri" panose="020F0502020204030204" pitchFamily="34" charset="0"/>
              </a:rPr>
              <a:t>thức ăn trong cơ thể</a:t>
            </a:r>
          </a:p>
        </p:txBody>
      </p:sp>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5230369" y="-1150148"/>
            <a:ext cx="7552274"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6096000" y="706072"/>
            <a:ext cx="5315712" cy="1200329"/>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Nói về quá trình tiêu hóa </a:t>
            </a:r>
            <a:endPar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ở một số bộ phận</a:t>
            </a:r>
          </a:p>
        </p:txBody>
      </p:sp>
      <p:pic>
        <p:nvPicPr>
          <p:cNvPr id="4" name="Picture 3">
            <a:extLst>
              <a:ext uri="{FF2B5EF4-FFF2-40B4-BE49-F238E27FC236}">
                <a16:creationId xmlns:a16="http://schemas.microsoft.com/office/drawing/2014/main" id="{85B2D782-C060-426F-BB4C-EFFB165D3B73}"/>
              </a:ext>
            </a:extLst>
          </p:cNvPr>
          <p:cNvPicPr>
            <a:picLocks noChangeAspect="1"/>
          </p:cNvPicPr>
          <p:nvPr/>
        </p:nvPicPr>
        <p:blipFill>
          <a:blip r:embed="rId4"/>
          <a:stretch>
            <a:fillRect/>
          </a:stretch>
        </p:blipFill>
        <p:spPr>
          <a:xfrm>
            <a:off x="405279" y="266506"/>
            <a:ext cx="5042550" cy="6518912"/>
          </a:xfrm>
          <a:prstGeom prst="rect">
            <a:avLst/>
          </a:prstGeom>
          <a:ln w="38100">
            <a:solidFill>
              <a:schemeClr val="tx1"/>
            </a:solidFill>
          </a:ln>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72632CA0-4B07-483F-85F8-A116D41A7DF9}"/>
              </a:ext>
            </a:extLst>
          </p:cNvPr>
          <p:cNvSpPr txBox="1"/>
          <p:nvPr/>
        </p:nvSpPr>
        <p:spPr>
          <a:xfrm>
            <a:off x="6096000" y="1833249"/>
            <a:ext cx="3570514" cy="1754326"/>
          </a:xfrm>
          <a:prstGeom prst="rect">
            <a:avLst/>
          </a:prstGeom>
          <a:noFill/>
        </p:spPr>
        <p:txBody>
          <a:bodyPr wrap="square">
            <a:spAutoFit/>
          </a:bodyPr>
          <a:lstStyle/>
          <a:p>
            <a:pPr algn="just"/>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 cơ quan tiêu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hóa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trong </a:t>
            </a:r>
            <a:endPar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hình 3</a:t>
            </a:r>
            <a:endParaRPr lang="en-US" sz="3600" dirty="0">
              <a:solidFill>
                <a:srgbClr val="FF0000"/>
              </a:solidFill>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829" y="4362021"/>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125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250" fill="hold"/>
                                        <p:tgtEl>
                                          <p:spTgt spid="6"/>
                                        </p:tgtEl>
                                        <p:attrNameLst>
                                          <p:attrName>ppt_x</p:attrName>
                                        </p:attrNameLst>
                                      </p:cBhvr>
                                      <p:tavLst>
                                        <p:tav tm="0">
                                          <p:val>
                                            <p:strVal val="#ppt_x"/>
                                          </p:val>
                                        </p:tav>
                                        <p:tav tm="100000">
                                          <p:val>
                                            <p:strVal val="#ppt_x"/>
                                          </p:val>
                                        </p:tav>
                                      </p:tavLst>
                                    </p:anim>
                                    <p:anim calcmode="lin" valueType="num">
                                      <p:cBhvr additive="base">
                                        <p:cTn id="15" dur="125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25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5230369" y="-1150148"/>
            <a:ext cx="7552274"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6018245" y="608619"/>
            <a:ext cx="4157468" cy="1323439"/>
          </a:xfrm>
          <a:prstGeom prst="rect">
            <a:avLst/>
          </a:prstGeom>
          <a:noFill/>
        </p:spPr>
        <p:txBody>
          <a:bodyPr wrap="square" rtlCol="0">
            <a:spAutoFit/>
          </a:bodyPr>
          <a:lstStyle/>
          <a:p>
            <a:pPr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Cơ quan tiêu hóa </a:t>
            </a:r>
            <a:endPar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có chức năng gì?</a:t>
            </a:r>
          </a:p>
        </p:txBody>
      </p:sp>
      <p:pic>
        <p:nvPicPr>
          <p:cNvPr id="4" name="Picture 3">
            <a:extLst>
              <a:ext uri="{FF2B5EF4-FFF2-40B4-BE49-F238E27FC236}">
                <a16:creationId xmlns:a16="http://schemas.microsoft.com/office/drawing/2014/main" id="{85B2D782-C060-426F-BB4C-EFFB165D3B73}"/>
              </a:ext>
            </a:extLst>
          </p:cNvPr>
          <p:cNvPicPr>
            <a:picLocks noChangeAspect="1"/>
          </p:cNvPicPr>
          <p:nvPr/>
        </p:nvPicPr>
        <p:blipFill>
          <a:blip r:embed="rId4"/>
          <a:stretch>
            <a:fillRect/>
          </a:stretch>
        </p:blipFill>
        <p:spPr>
          <a:xfrm>
            <a:off x="405279" y="266506"/>
            <a:ext cx="5042550" cy="6518912"/>
          </a:xfrm>
          <a:prstGeom prst="rect">
            <a:avLst/>
          </a:prstGeom>
          <a:ln w="38100">
            <a:solidFill>
              <a:schemeClr val="tx1"/>
            </a:solidFill>
          </a:ln>
          <a:effectLst>
            <a:outerShdw blurRad="50800" dist="38100" algn="l" rotWithShape="0">
              <a:prstClr val="black">
                <a:alpha val="40000"/>
              </a:prstClr>
            </a:outerShdw>
          </a:effectLst>
        </p:spPr>
      </p:pic>
      <p:pic>
        <p:nvPicPr>
          <p:cNvPr id="9" name="Picture 8" descr="A picture containing text&#10;&#10;Description automatically generated">
            <a:extLst>
              <a:ext uri="{FF2B5EF4-FFF2-40B4-BE49-F238E27FC236}">
                <a16:creationId xmlns:a16="http://schemas.microsoft.com/office/drawing/2014/main" id="{0B173D04-51A7-4F45-9A9F-983B54339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829" y="4270581"/>
            <a:ext cx="6850852" cy="2349223"/>
          </a:xfrm>
          <a:prstGeom prst="rect">
            <a:avLst/>
          </a:prstGeom>
        </p:spPr>
      </p:pic>
    </p:spTree>
    <p:extLst>
      <p:ext uri="{BB962C8B-B14F-4D97-AF65-F5344CB8AC3E}">
        <p14:creationId xmlns:p14="http://schemas.microsoft.com/office/powerpoint/2010/main" val="25725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 several&#10;&#10;Description automatically generated">
            <a:extLst>
              <a:ext uri="{FF2B5EF4-FFF2-40B4-BE49-F238E27FC236}">
                <a16:creationId xmlns:a16="http://schemas.microsoft.com/office/drawing/2014/main" id="{0A526857-0E64-498E-A597-C5E9A0CB210B}"/>
              </a:ext>
            </a:extLst>
          </p:cNvPr>
          <p:cNvPicPr>
            <a:picLocks noChangeAspect="1"/>
          </p:cNvPicPr>
          <p:nvPr/>
        </p:nvPicPr>
        <p:blipFill rotWithShape="1">
          <a:blip r:embed="rId2">
            <a:extLst>
              <a:ext uri="{28A0092B-C50C-407E-A947-70E740481C1C}">
                <a14:useLocalDpi xmlns:a14="http://schemas.microsoft.com/office/drawing/2010/main" val="0"/>
              </a:ext>
            </a:extLst>
          </a:blip>
          <a:srcRect b="17789"/>
          <a:stretch/>
        </p:blipFill>
        <p:spPr>
          <a:xfrm>
            <a:off x="4495800" y="2576689"/>
            <a:ext cx="7605889" cy="4421012"/>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1BB016FE-EBF9-4708-A3D9-78EF9F8D2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361" y="-1209711"/>
            <a:ext cx="4672189" cy="4672189"/>
          </a:xfrm>
          <a:prstGeom prst="rect">
            <a:avLst/>
          </a:prstGeom>
        </p:spPr>
      </p:pic>
      <p:pic>
        <p:nvPicPr>
          <p:cNvPr id="8" name="Picture 7">
            <a:extLst>
              <a:ext uri="{FF2B5EF4-FFF2-40B4-BE49-F238E27FC236}">
                <a16:creationId xmlns:a16="http://schemas.microsoft.com/office/drawing/2014/main" id="{1960F85A-6237-4A76-97FA-9836E2CB2315}"/>
              </a:ext>
            </a:extLst>
          </p:cNvPr>
          <p:cNvPicPr>
            <a:picLocks noChangeAspect="1"/>
          </p:cNvPicPr>
          <p:nvPr/>
        </p:nvPicPr>
        <p:blipFill>
          <a:blip r:embed="rId4"/>
          <a:stretch>
            <a:fillRect/>
          </a:stretch>
        </p:blipFill>
        <p:spPr>
          <a:xfrm>
            <a:off x="5377083" y="351456"/>
            <a:ext cx="2225233" cy="2225233"/>
          </a:xfrm>
          <a:prstGeom prst="rect">
            <a:avLst/>
          </a:prstGeom>
        </p:spPr>
      </p:pic>
      <p:grpSp>
        <p:nvGrpSpPr>
          <p:cNvPr id="13" name="Group 12">
            <a:extLst>
              <a:ext uri="{FF2B5EF4-FFF2-40B4-BE49-F238E27FC236}">
                <a16:creationId xmlns:a16="http://schemas.microsoft.com/office/drawing/2014/main" id="{AE3345FE-FF66-4DA3-A874-A9B8A9A5005E}"/>
              </a:ext>
            </a:extLst>
          </p:cNvPr>
          <p:cNvGrpSpPr/>
          <p:nvPr/>
        </p:nvGrpSpPr>
        <p:grpSpPr>
          <a:xfrm>
            <a:off x="9085067" y="879932"/>
            <a:ext cx="3335533" cy="1446550"/>
            <a:chOff x="7026460" y="2579492"/>
            <a:chExt cx="4129874" cy="1446550"/>
          </a:xfrm>
        </p:grpSpPr>
        <p:sp>
          <p:nvSpPr>
            <p:cNvPr id="14" name="TextBox 13">
              <a:extLst>
                <a:ext uri="{FF2B5EF4-FFF2-40B4-BE49-F238E27FC236}">
                  <a16:creationId xmlns:a16="http://schemas.microsoft.com/office/drawing/2014/main" id="{A5844878-7415-40A4-A00B-B24BB1C12FFA}"/>
                </a:ext>
              </a:extLst>
            </p:cNvPr>
            <p:cNvSpPr txBox="1"/>
            <p:nvPr/>
          </p:nvSpPr>
          <p:spPr>
            <a:xfrm>
              <a:off x="7026461" y="2579492"/>
              <a:ext cx="4129873" cy="1446550"/>
            </a:xfrm>
            <a:prstGeom prst="rect">
              <a:avLst/>
            </a:prstGeom>
            <a:noFill/>
          </p:spPr>
          <p:txBody>
            <a:bodyPr wrap="square" rtlCol="0">
              <a:spAutoFit/>
            </a:bodyPr>
            <a:lstStyle/>
            <a:p>
              <a:pPr algn="ctr"/>
              <a:r>
                <a:rPr lang="en-US" sz="4400">
                  <a:ln w="1270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Thảo luận nhóm</a:t>
              </a:r>
            </a:p>
          </p:txBody>
        </p:sp>
        <p:sp>
          <p:nvSpPr>
            <p:cNvPr id="15" name="TextBox 14">
              <a:extLst>
                <a:ext uri="{FF2B5EF4-FFF2-40B4-BE49-F238E27FC236}">
                  <a16:creationId xmlns:a16="http://schemas.microsoft.com/office/drawing/2014/main" id="{4A0F7C7C-EE94-41C1-813D-275792FA1739}"/>
                </a:ext>
              </a:extLst>
            </p:cNvPr>
            <p:cNvSpPr txBox="1"/>
            <p:nvPr/>
          </p:nvSpPr>
          <p:spPr>
            <a:xfrm>
              <a:off x="7026460" y="2579492"/>
              <a:ext cx="4129873" cy="1446550"/>
            </a:xfrm>
            <a:prstGeom prst="rect">
              <a:avLst/>
            </a:prstGeom>
            <a:noFill/>
          </p:spPr>
          <p:txBody>
            <a:bodyPr wrap="square" rtlCol="0">
              <a:spAutoFit/>
            </a:bodyPr>
            <a:lstStyle/>
            <a:p>
              <a:pPr algn="ctr"/>
              <a:r>
                <a:rPr lang="en-US" sz="4400">
                  <a:ln>
                    <a:solidFill>
                      <a:sysClr val="windowText" lastClr="000000"/>
                    </a:solidFill>
                  </a:ln>
                  <a:solidFill>
                    <a:srgbClr val="00B0F0"/>
                  </a:solidFill>
                  <a:latin typeface="UVN Banh Mi" pitchFamily="2" charset="0"/>
                </a:rPr>
                <a:t>Thảo luận nhóm</a:t>
              </a:r>
            </a:p>
          </p:txBody>
        </p:sp>
      </p:grpSp>
      <p:pic>
        <p:nvPicPr>
          <p:cNvPr id="16" name="Picture 15">
            <a:extLst>
              <a:ext uri="{FF2B5EF4-FFF2-40B4-BE49-F238E27FC236}">
                <a16:creationId xmlns:a16="http://schemas.microsoft.com/office/drawing/2014/main" id="{A59D532D-8F21-4C57-B808-FCC9159882CF}"/>
              </a:ext>
            </a:extLst>
          </p:cNvPr>
          <p:cNvPicPr>
            <a:picLocks noChangeAspect="1"/>
          </p:cNvPicPr>
          <p:nvPr/>
        </p:nvPicPr>
        <p:blipFill>
          <a:blip r:embed="rId5"/>
          <a:stretch>
            <a:fillRect/>
          </a:stretch>
        </p:blipFill>
        <p:spPr>
          <a:xfrm>
            <a:off x="456079" y="2576689"/>
            <a:ext cx="3214221" cy="4155283"/>
          </a:xfrm>
          <a:prstGeom prst="rect">
            <a:avLst/>
          </a:prstGeom>
          <a:ln w="381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326061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A picture containing blur&#10;&#10;Description automatically generated">
            <a:extLst>
              <a:ext uri="{FF2B5EF4-FFF2-40B4-BE49-F238E27FC236}">
                <a16:creationId xmlns:a16="http://schemas.microsoft.com/office/drawing/2014/main" id="{1AE7D2E1-A3B8-410C-9118-9B12C4DAB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686CD6F-D828-4C22-AEF7-003D68DA2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ADF0FF8-0EC6-4AD5-A08A-9DDE9362C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5272">
            <a:off x="-396440" y="-794376"/>
            <a:ext cx="8648700" cy="2020553"/>
          </a:xfrm>
          <a:prstGeom prst="rect">
            <a:avLst/>
          </a:prstGeom>
        </p:spPr>
      </p:pic>
      <p:pic>
        <p:nvPicPr>
          <p:cNvPr id="10" name="Picture 9">
            <a:extLst>
              <a:ext uri="{FF2B5EF4-FFF2-40B4-BE49-F238E27FC236}">
                <a16:creationId xmlns:a16="http://schemas.microsoft.com/office/drawing/2014/main" id="{8E953660-C8F8-4096-8908-C5426B8DA6F8}"/>
              </a:ext>
            </a:extLst>
          </p:cNvPr>
          <p:cNvPicPr>
            <a:picLocks noChangeAspect="1"/>
          </p:cNvPicPr>
          <p:nvPr/>
        </p:nvPicPr>
        <p:blipFill>
          <a:blip r:embed="rId4"/>
          <a:stretch>
            <a:fillRect/>
          </a:stretch>
        </p:blipFill>
        <p:spPr>
          <a:xfrm>
            <a:off x="9320767" y="1281850"/>
            <a:ext cx="1984448" cy="1984448"/>
          </a:xfrm>
          <a:prstGeom prst="rect">
            <a:avLst/>
          </a:prstGeom>
        </p:spPr>
      </p:pic>
      <p:grpSp>
        <p:nvGrpSpPr>
          <p:cNvPr id="18" name="Group 17">
            <a:extLst>
              <a:ext uri="{FF2B5EF4-FFF2-40B4-BE49-F238E27FC236}">
                <a16:creationId xmlns:a16="http://schemas.microsoft.com/office/drawing/2014/main" id="{9C027416-EEAD-48DE-A244-89A074628DEC}"/>
              </a:ext>
            </a:extLst>
          </p:cNvPr>
          <p:cNvGrpSpPr/>
          <p:nvPr/>
        </p:nvGrpSpPr>
        <p:grpSpPr>
          <a:xfrm>
            <a:off x="3426" y="810461"/>
            <a:ext cx="5525752" cy="3560762"/>
            <a:chOff x="390167" y="932482"/>
            <a:chExt cx="5525752" cy="3560762"/>
          </a:xfrm>
        </p:grpSpPr>
        <p:pic>
          <p:nvPicPr>
            <p:cNvPr id="17" name="Picture 16">
              <a:extLst>
                <a:ext uri="{FF2B5EF4-FFF2-40B4-BE49-F238E27FC236}">
                  <a16:creationId xmlns:a16="http://schemas.microsoft.com/office/drawing/2014/main" id="{56E47591-2E54-4248-B249-8292684DD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67" y="932482"/>
              <a:ext cx="5525752" cy="3560762"/>
            </a:xfrm>
            <a:prstGeom prst="rect">
              <a:avLst/>
            </a:prstGeom>
          </p:spPr>
        </p:pic>
        <p:grpSp>
          <p:nvGrpSpPr>
            <p:cNvPr id="13" name="Group 12">
              <a:extLst>
                <a:ext uri="{FF2B5EF4-FFF2-40B4-BE49-F238E27FC236}">
                  <a16:creationId xmlns:a16="http://schemas.microsoft.com/office/drawing/2014/main" id="{4F1607C0-669C-4B74-B214-DCB833A1C061}"/>
                </a:ext>
              </a:extLst>
            </p:cNvPr>
            <p:cNvGrpSpPr/>
            <p:nvPr/>
          </p:nvGrpSpPr>
          <p:grpSpPr>
            <a:xfrm>
              <a:off x="1694567" y="1843774"/>
              <a:ext cx="2916952" cy="1585226"/>
              <a:chOff x="6798649" y="2555875"/>
              <a:chExt cx="3116469" cy="1155652"/>
            </a:xfrm>
          </p:grpSpPr>
          <p:sp>
            <p:nvSpPr>
              <p:cNvPr id="14" name="TextBox 13">
                <a:extLst>
                  <a:ext uri="{FF2B5EF4-FFF2-40B4-BE49-F238E27FC236}">
                    <a16:creationId xmlns:a16="http://schemas.microsoft.com/office/drawing/2014/main" id="{1AE80A20-8837-4E3E-BC1C-E5A5C734DB5D}"/>
                  </a:ext>
                </a:extLst>
              </p:cNvPr>
              <p:cNvSpPr txBox="1"/>
              <p:nvPr/>
            </p:nvSpPr>
            <p:spPr>
              <a:xfrm>
                <a:off x="6958039" y="2567223"/>
                <a:ext cx="2797691" cy="1144304"/>
              </a:xfrm>
              <a:prstGeom prst="rect">
                <a:avLst/>
              </a:prstGeom>
              <a:noFill/>
            </p:spPr>
            <p:txBody>
              <a:bodyPr wrap="square" rtlCol="0">
                <a:spAutoFit/>
              </a:bodyPr>
              <a:lstStyle/>
              <a:p>
                <a:pPr algn="ctr"/>
                <a:r>
                  <a:rPr lang="en-US" sz="4800">
                    <a:ln w="1270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Trinh bày trước lớp</a:t>
                </a:r>
              </a:p>
            </p:txBody>
          </p:sp>
          <p:sp>
            <p:nvSpPr>
              <p:cNvPr id="15" name="TextBox 14">
                <a:extLst>
                  <a:ext uri="{FF2B5EF4-FFF2-40B4-BE49-F238E27FC236}">
                    <a16:creationId xmlns:a16="http://schemas.microsoft.com/office/drawing/2014/main" id="{6E45AAF6-7781-45E9-BF90-0DFDF0164163}"/>
                  </a:ext>
                </a:extLst>
              </p:cNvPr>
              <p:cNvSpPr txBox="1"/>
              <p:nvPr/>
            </p:nvSpPr>
            <p:spPr>
              <a:xfrm>
                <a:off x="6798649" y="2555875"/>
                <a:ext cx="3116469" cy="1144304"/>
              </a:xfrm>
              <a:prstGeom prst="rect">
                <a:avLst/>
              </a:prstGeom>
              <a:noFill/>
            </p:spPr>
            <p:txBody>
              <a:bodyPr wrap="square" rtlCol="0">
                <a:spAutoFit/>
              </a:bodyPr>
              <a:lstStyle/>
              <a:p>
                <a:pPr algn="ctr"/>
                <a:r>
                  <a:rPr lang="en-US" sz="4800">
                    <a:ln>
                      <a:solidFill>
                        <a:sysClr val="windowText" lastClr="000000"/>
                      </a:solidFill>
                    </a:ln>
                    <a:solidFill>
                      <a:srgbClr val="FF66FF"/>
                    </a:solidFill>
                    <a:latin typeface="UVN Banh Mi" pitchFamily="2" charset="0"/>
                  </a:rPr>
                  <a:t>Trình bày trước lớp</a:t>
                </a:r>
              </a:p>
            </p:txBody>
          </p:sp>
        </p:grpSp>
      </p:grpSp>
      <p:pic>
        <p:nvPicPr>
          <p:cNvPr id="2050" name="Picture 2" descr="Cartoon happy kids talking isolated on white backg">
            <a:extLst>
              <a:ext uri="{FF2B5EF4-FFF2-40B4-BE49-F238E27FC236}">
                <a16:creationId xmlns:a16="http://schemas.microsoft.com/office/drawing/2014/main" id="{96B453CC-0D7C-4C42-9C64-36EB8953AF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718" b="90000" l="1300" r="96100">
                        <a14:foregroundMark x1="7200" y1="21795" x2="8500" y2="74231"/>
                        <a14:foregroundMark x1="8500" y1="74231" x2="9600" y2="79615"/>
                        <a14:foregroundMark x1="64700" y1="9487" x2="63900" y2="61795"/>
                        <a14:foregroundMark x1="87300" y1="26795" x2="85400" y2="87949"/>
                        <a14:foregroundMark x1="90700" y1="25000" x2="90300" y2="35000"/>
                        <a14:foregroundMark x1="86000" y1="43205" x2="85800" y2="58846"/>
                        <a14:foregroundMark x1="82200" y1="42051" x2="81900" y2="58718"/>
                        <a14:foregroundMark x1="81900" y1="58718" x2="81900" y2="58718"/>
                        <a14:foregroundMark x1="93300" y1="22179" x2="96100" y2="22179"/>
                        <a14:foregroundMark x1="63300" y1="3718" x2="63300" y2="8846"/>
                        <a14:foregroundMark x1="9300" y1="16538" x2="7500" y2="23333"/>
                        <a14:foregroundMark x1="5400" y1="15000" x2="3500" y2="25000"/>
                        <a14:foregroundMark x1="7800" y1="85000" x2="7800" y2="87488"/>
                        <a14:foregroundMark x1="3900" y1="83333" x2="9700" y2="85128"/>
                        <a14:foregroundMark x1="10100" y1="85385" x2="13200" y2="86154"/>
                        <a14:foregroundMark x1="10400" y1="82949" x2="10400" y2="85513"/>
                        <a14:foregroundMark x1="2900" y1="84872" x2="2900" y2="84872"/>
                        <a14:foregroundMark x1="1300" y1="81795" x2="6096" y2="88063"/>
                        <a14:foregroundMark x1="9036" y1="88444" x2="13200" y2="88205"/>
                        <a14:foregroundMark x1="13200" y1="88205" x2="13600" y2="87949"/>
                        <a14:foregroundMark x1="35100" y1="30385" x2="35100" y2="30385"/>
                        <a14:foregroundMark x1="93000" y1="22949" x2="94600" y2="22051"/>
                        <a14:foregroundMark x1="91600" y1="24103" x2="91000" y2="26795"/>
                        <a14:foregroundMark x1="93500" y1="22436" x2="91200" y2="25513"/>
                        <a14:backgroundMark x1="4900" y1="90513" x2="8700" y2="89231"/>
                      </a14:backgroundRemoval>
                    </a14:imgEffect>
                  </a14:imgLayer>
                </a14:imgProps>
              </a:ext>
              <a:ext uri="{28A0092B-C50C-407E-A947-70E740481C1C}">
                <a14:useLocalDpi xmlns:a14="http://schemas.microsoft.com/office/drawing/2010/main" val="0"/>
              </a:ext>
            </a:extLst>
          </a:blip>
          <a:srcRect/>
          <a:stretch>
            <a:fillRect/>
          </a:stretch>
        </p:blipFill>
        <p:spPr bwMode="auto">
          <a:xfrm>
            <a:off x="3581584" y="2540272"/>
            <a:ext cx="6503987" cy="507353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622865B1-CB6E-4B38-9705-12B2978D63AA}"/>
              </a:ext>
            </a:extLst>
          </p:cNvPr>
          <p:cNvGrpSpPr/>
          <p:nvPr/>
        </p:nvGrpSpPr>
        <p:grpSpPr>
          <a:xfrm rot="733331">
            <a:off x="635765" y="4195133"/>
            <a:ext cx="2371812" cy="1989839"/>
            <a:chOff x="1068397" y="1261532"/>
            <a:chExt cx="2323070" cy="2869200"/>
          </a:xfrm>
        </p:grpSpPr>
        <p:grpSp>
          <p:nvGrpSpPr>
            <p:cNvPr id="22" name="Group 21">
              <a:extLst>
                <a:ext uri="{FF2B5EF4-FFF2-40B4-BE49-F238E27FC236}">
                  <a16:creationId xmlns:a16="http://schemas.microsoft.com/office/drawing/2014/main" id="{69F3434F-91E4-48B3-8AAA-B9F1BDB726CA}"/>
                </a:ext>
              </a:extLst>
            </p:cNvPr>
            <p:cNvGrpSpPr/>
            <p:nvPr/>
          </p:nvGrpSpPr>
          <p:grpSpPr>
            <a:xfrm flipH="1">
              <a:off x="1068397" y="1261532"/>
              <a:ext cx="2323070" cy="2063251"/>
              <a:chOff x="1767016" y="1365749"/>
              <a:chExt cx="2323070" cy="2063251"/>
            </a:xfrm>
          </p:grpSpPr>
          <p:sp>
            <p:nvSpPr>
              <p:cNvPr id="24" name="Speech Bubble: Oval 23">
                <a:extLst>
                  <a:ext uri="{FF2B5EF4-FFF2-40B4-BE49-F238E27FC236}">
                    <a16:creationId xmlns:a16="http://schemas.microsoft.com/office/drawing/2014/main" id="{659C1147-FA02-4238-ACD1-F1F183C59617}"/>
                  </a:ext>
                </a:extLst>
              </p:cNvPr>
              <p:cNvSpPr/>
              <p:nvPr/>
            </p:nvSpPr>
            <p:spPr>
              <a:xfrm>
                <a:off x="1767016" y="1365749"/>
                <a:ext cx="2323070" cy="2063251"/>
              </a:xfrm>
              <a:custGeom>
                <a:avLst/>
                <a:gdLst>
                  <a:gd name="connsiteX0" fmla="*/ 517255 w 2323070"/>
                  <a:gd name="connsiteY0" fmla="*/ 2228682 h 2063251"/>
                  <a:gd name="connsiteX1" fmla="*/ 469831 w 2323070"/>
                  <a:gd name="connsiteY1" fmla="*/ 1860380 h 2063251"/>
                  <a:gd name="connsiteX2" fmla="*/ 236001 w 2323070"/>
                  <a:gd name="connsiteY2" fmla="*/ 408300 h 2063251"/>
                  <a:gd name="connsiteX3" fmla="*/ 1658717 w 2323070"/>
                  <a:gd name="connsiteY3" fmla="*/ 99282 h 2063251"/>
                  <a:gd name="connsiteX4" fmla="*/ 2217180 w 2323070"/>
                  <a:gd name="connsiteY4" fmla="*/ 1461975 h 2063251"/>
                  <a:gd name="connsiteX5" fmla="*/ 869751 w 2323070"/>
                  <a:gd name="connsiteY5" fmla="*/ 2030170 h 2063251"/>
                  <a:gd name="connsiteX6" fmla="*/ 517255 w 2323070"/>
                  <a:gd name="connsiteY6" fmla="*/ 2228682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517255" y="2228682"/>
                    </a:moveTo>
                    <a:cubicBezTo>
                      <a:pt x="520682" y="2146409"/>
                      <a:pt x="494200" y="1986827"/>
                      <a:pt x="469831" y="1860380"/>
                    </a:cubicBezTo>
                    <a:cubicBezTo>
                      <a:pt x="-49591" y="1596235"/>
                      <a:pt x="-270023" y="778343"/>
                      <a:pt x="236001" y="408300"/>
                    </a:cubicBezTo>
                    <a:cubicBezTo>
                      <a:pt x="607809" y="24564"/>
                      <a:pt x="1118359" y="-113365"/>
                      <a:pt x="1658717" y="99282"/>
                    </a:cubicBezTo>
                    <a:cubicBezTo>
                      <a:pt x="2366714" y="300734"/>
                      <a:pt x="2387799" y="1044187"/>
                      <a:pt x="2217180" y="1461975"/>
                    </a:cubicBezTo>
                    <a:cubicBezTo>
                      <a:pt x="2004345" y="1787817"/>
                      <a:pt x="1425999" y="2124004"/>
                      <a:pt x="869751" y="2030170"/>
                    </a:cubicBezTo>
                    <a:cubicBezTo>
                      <a:pt x="708351" y="2123219"/>
                      <a:pt x="644117" y="2172090"/>
                      <a:pt x="517255" y="2228682"/>
                    </a:cubicBezTo>
                    <a:close/>
                  </a:path>
                  <a:path w="2323070" h="2063251" stroke="0" extrusionOk="0">
                    <a:moveTo>
                      <a:pt x="517255" y="2228682"/>
                    </a:moveTo>
                    <a:cubicBezTo>
                      <a:pt x="495429" y="2116862"/>
                      <a:pt x="481762" y="1956409"/>
                      <a:pt x="469831" y="1860380"/>
                    </a:cubicBezTo>
                    <a:cubicBezTo>
                      <a:pt x="-117994" y="1559775"/>
                      <a:pt x="-191504" y="867994"/>
                      <a:pt x="236001" y="408300"/>
                    </a:cubicBezTo>
                    <a:cubicBezTo>
                      <a:pt x="545531" y="25165"/>
                      <a:pt x="1194379" y="-163510"/>
                      <a:pt x="1658717" y="99282"/>
                    </a:cubicBezTo>
                    <a:cubicBezTo>
                      <a:pt x="2194747" y="316703"/>
                      <a:pt x="2424569" y="836301"/>
                      <a:pt x="2217180" y="1461975"/>
                    </a:cubicBezTo>
                    <a:cubicBezTo>
                      <a:pt x="1994567" y="2010885"/>
                      <a:pt x="1299123" y="2098946"/>
                      <a:pt x="869751" y="2030170"/>
                    </a:cubicBezTo>
                    <a:cubicBezTo>
                      <a:pt x="725259" y="2105499"/>
                      <a:pt x="622041" y="2170874"/>
                      <a:pt x="517255" y="2228682"/>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gd name="adj1" fmla="val -27734"/>
                          <a:gd name="adj2" fmla="val 58018"/>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a:extLst>
                  <a:ext uri="{FF2B5EF4-FFF2-40B4-BE49-F238E27FC236}">
                    <a16:creationId xmlns:a16="http://schemas.microsoft.com/office/drawing/2014/main" id="{A1A696F9-EDB2-45E1-9C2D-5B64D2868228}"/>
                  </a:ext>
                </a:extLst>
              </p:cNvPr>
              <p:cNvSpPr/>
              <p:nvPr/>
            </p:nvSpPr>
            <p:spPr>
              <a:xfrm>
                <a:off x="1952713"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3" name="TextBox 22">
              <a:extLst>
                <a:ext uri="{FF2B5EF4-FFF2-40B4-BE49-F238E27FC236}">
                  <a16:creationId xmlns:a16="http://schemas.microsoft.com/office/drawing/2014/main" id="{CE8CE855-25F5-44BD-91FE-ADCA9E7B748E}"/>
                </a:ext>
              </a:extLst>
            </p:cNvPr>
            <p:cNvSpPr txBox="1"/>
            <p:nvPr/>
          </p:nvSpPr>
          <p:spPr>
            <a:xfrm rot="21031602">
              <a:off x="1600781" y="1334850"/>
              <a:ext cx="1378172" cy="2795882"/>
            </a:xfrm>
            <a:prstGeom prst="rect">
              <a:avLst/>
            </a:prstGeom>
            <a:noFill/>
          </p:spPr>
          <p:txBody>
            <a:bodyPr wrap="square" rtlCol="0">
              <a:spAutoFit/>
            </a:bodyPr>
            <a:lstStyle/>
            <a:p>
              <a:pPr algn="ctr"/>
              <a:r>
                <a:rPr lang="en-US" sz="4000" b="1"/>
                <a:t>Trình bày</a:t>
              </a:r>
            </a:p>
          </p:txBody>
        </p:sp>
      </p:grpSp>
      <p:grpSp>
        <p:nvGrpSpPr>
          <p:cNvPr id="26" name="Group 25">
            <a:extLst>
              <a:ext uri="{FF2B5EF4-FFF2-40B4-BE49-F238E27FC236}">
                <a16:creationId xmlns:a16="http://schemas.microsoft.com/office/drawing/2014/main" id="{0FBBE63C-CB8B-4183-A56E-C9FB3F1497A3}"/>
              </a:ext>
            </a:extLst>
          </p:cNvPr>
          <p:cNvGrpSpPr/>
          <p:nvPr/>
        </p:nvGrpSpPr>
        <p:grpSpPr>
          <a:xfrm rot="708078" flipH="1">
            <a:off x="9804068" y="3476548"/>
            <a:ext cx="2242233" cy="1540725"/>
            <a:chOff x="1068397" y="1261532"/>
            <a:chExt cx="2323070" cy="2063251"/>
          </a:xfrm>
        </p:grpSpPr>
        <p:grpSp>
          <p:nvGrpSpPr>
            <p:cNvPr id="27" name="Group 26">
              <a:extLst>
                <a:ext uri="{FF2B5EF4-FFF2-40B4-BE49-F238E27FC236}">
                  <a16:creationId xmlns:a16="http://schemas.microsoft.com/office/drawing/2014/main" id="{1783834F-103C-43EB-B7E4-7B52BA969D2F}"/>
                </a:ext>
              </a:extLst>
            </p:cNvPr>
            <p:cNvGrpSpPr/>
            <p:nvPr/>
          </p:nvGrpSpPr>
          <p:grpSpPr>
            <a:xfrm flipH="1">
              <a:off x="1068397" y="1261532"/>
              <a:ext cx="2323070" cy="2063251"/>
              <a:chOff x="1767016" y="1365749"/>
              <a:chExt cx="2323070" cy="2063251"/>
            </a:xfrm>
          </p:grpSpPr>
          <p:sp>
            <p:nvSpPr>
              <p:cNvPr id="29" name="Speech Bubble: Oval 28">
                <a:extLst>
                  <a:ext uri="{FF2B5EF4-FFF2-40B4-BE49-F238E27FC236}">
                    <a16:creationId xmlns:a16="http://schemas.microsoft.com/office/drawing/2014/main" id="{E6478131-2855-46EE-8774-0237DADD2A18}"/>
                  </a:ext>
                </a:extLst>
              </p:cNvPr>
              <p:cNvSpPr/>
              <p:nvPr/>
            </p:nvSpPr>
            <p:spPr>
              <a:xfrm>
                <a:off x="1767016" y="1365749"/>
                <a:ext cx="2323070" cy="2063251"/>
              </a:xfrm>
              <a:custGeom>
                <a:avLst/>
                <a:gdLst>
                  <a:gd name="connsiteX0" fmla="*/ 418733 w 2323070"/>
                  <a:gd name="connsiteY0" fmla="*/ 2516857 h 2063251"/>
                  <a:gd name="connsiteX1" fmla="*/ 496131 w 2323070"/>
                  <a:gd name="connsiteY1" fmla="*/ 1877197 h 2063251"/>
                  <a:gd name="connsiteX2" fmla="*/ 214978 w 2323070"/>
                  <a:gd name="connsiteY2" fmla="*/ 433720 h 2063251"/>
                  <a:gd name="connsiteX3" fmla="*/ 1629396 w 2323070"/>
                  <a:gd name="connsiteY3" fmla="*/ 87388 h 2063251"/>
                  <a:gd name="connsiteX4" fmla="*/ 2232620 w 2323070"/>
                  <a:gd name="connsiteY4" fmla="*/ 1430744 h 2063251"/>
                  <a:gd name="connsiteX5" fmla="*/ 901228 w 2323070"/>
                  <a:gd name="connsiteY5" fmla="*/ 2037011 h 2063251"/>
                  <a:gd name="connsiteX6" fmla="*/ 418733 w 2323070"/>
                  <a:gd name="connsiteY6" fmla="*/ 25168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418733" y="2516857"/>
                    </a:moveTo>
                    <a:cubicBezTo>
                      <a:pt x="451180" y="2294132"/>
                      <a:pt x="460313" y="2096942"/>
                      <a:pt x="496131" y="1877197"/>
                    </a:cubicBezTo>
                    <a:cubicBezTo>
                      <a:pt x="-32798" y="1601963"/>
                      <a:pt x="-264216" y="820999"/>
                      <a:pt x="214978" y="433720"/>
                    </a:cubicBezTo>
                    <a:cubicBezTo>
                      <a:pt x="579686" y="41023"/>
                      <a:pt x="1101376" y="-111709"/>
                      <a:pt x="1629396" y="87388"/>
                    </a:cubicBezTo>
                    <a:cubicBezTo>
                      <a:pt x="2234198" y="306553"/>
                      <a:pt x="2442588" y="947305"/>
                      <a:pt x="2232620" y="1430744"/>
                    </a:cubicBezTo>
                    <a:cubicBezTo>
                      <a:pt x="2035074" y="1770206"/>
                      <a:pt x="1477680" y="2078107"/>
                      <a:pt x="901228" y="2037011"/>
                    </a:cubicBezTo>
                    <a:cubicBezTo>
                      <a:pt x="681324" y="2219967"/>
                      <a:pt x="630204" y="2354415"/>
                      <a:pt x="418733" y="2516857"/>
                    </a:cubicBezTo>
                    <a:close/>
                  </a:path>
                  <a:path w="2323070" h="2063251" stroke="0" extrusionOk="0">
                    <a:moveTo>
                      <a:pt x="418733" y="2516857"/>
                    </a:moveTo>
                    <a:cubicBezTo>
                      <a:pt x="466919" y="2322791"/>
                      <a:pt x="455894" y="2058431"/>
                      <a:pt x="496131" y="1877197"/>
                    </a:cubicBezTo>
                    <a:cubicBezTo>
                      <a:pt x="-105259" y="1592638"/>
                      <a:pt x="-215003" y="904068"/>
                      <a:pt x="214978" y="433720"/>
                    </a:cubicBezTo>
                    <a:cubicBezTo>
                      <a:pt x="493365" y="45638"/>
                      <a:pt x="1178229" y="-197701"/>
                      <a:pt x="1629396" y="87388"/>
                    </a:cubicBezTo>
                    <a:cubicBezTo>
                      <a:pt x="2130324" y="264412"/>
                      <a:pt x="2469761" y="896268"/>
                      <a:pt x="2232620" y="1430744"/>
                    </a:cubicBezTo>
                    <a:cubicBezTo>
                      <a:pt x="2025645" y="1984073"/>
                      <a:pt x="1347579" y="2098120"/>
                      <a:pt x="901228" y="2037011"/>
                    </a:cubicBezTo>
                    <a:cubicBezTo>
                      <a:pt x="817356" y="2166567"/>
                      <a:pt x="513662" y="2396670"/>
                      <a:pt x="418733" y="2516857"/>
                    </a:cubicBezTo>
                    <a:close/>
                  </a:path>
                </a:pathLst>
              </a:custGeom>
              <a:solidFill>
                <a:schemeClr val="bg1"/>
              </a:solidFill>
              <a:ln w="28575">
                <a:solidFill>
                  <a:srgbClr val="FF4780"/>
                </a:solidFill>
                <a:extLst>
                  <a:ext uri="{C807C97D-BFC1-408E-A445-0C87EB9F89A2}">
                    <ask:lineSketchStyleProps xmlns:ask="http://schemas.microsoft.com/office/drawing/2018/sketchyshapes" sd="2223460700">
                      <a:prstGeom prst="wedgeEllipseCallout">
                        <a:avLst>
                          <a:gd name="adj1" fmla="val -31975"/>
                          <a:gd name="adj2" fmla="val 71985"/>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Oval 29">
                <a:extLst>
                  <a:ext uri="{FF2B5EF4-FFF2-40B4-BE49-F238E27FC236}">
                    <a16:creationId xmlns:a16="http://schemas.microsoft.com/office/drawing/2014/main" id="{252202F7-B8B4-458E-A186-B9818D895CE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FF478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8" name="TextBox 27">
              <a:extLst>
                <a:ext uri="{FF2B5EF4-FFF2-40B4-BE49-F238E27FC236}">
                  <a16:creationId xmlns:a16="http://schemas.microsoft.com/office/drawing/2014/main" id="{2A8F1EB3-B2F7-46E7-9FA9-ECA891929FA3}"/>
                </a:ext>
              </a:extLst>
            </p:cNvPr>
            <p:cNvSpPr txBox="1"/>
            <p:nvPr/>
          </p:nvSpPr>
          <p:spPr>
            <a:xfrm rot="708078">
              <a:off x="1209906" y="1534374"/>
              <a:ext cx="1881639" cy="1772274"/>
            </a:xfrm>
            <a:prstGeom prst="rect">
              <a:avLst/>
            </a:prstGeom>
            <a:noFill/>
            <a:ln>
              <a:noFill/>
            </a:ln>
          </p:spPr>
          <p:txBody>
            <a:bodyPr wrap="square" rtlCol="0">
              <a:spAutoFit/>
            </a:bodyPr>
            <a:lstStyle/>
            <a:p>
              <a:pPr algn="ctr"/>
              <a:r>
                <a:rPr lang="en-US" sz="4000" b="1"/>
                <a:t>Nhận xét</a:t>
              </a:r>
            </a:p>
          </p:txBody>
        </p:sp>
      </p:grpSp>
    </p:spTree>
    <p:extLst>
      <p:ext uri="{BB962C8B-B14F-4D97-AF65-F5344CB8AC3E}">
        <p14:creationId xmlns:p14="http://schemas.microsoft.com/office/powerpoint/2010/main" val="311731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6" presetClass="emph" presetSubtype="0" repeatCount="4000" fill="hold" nodeType="withEffect">
                                  <p:stCondLst>
                                    <p:cond delay="0"/>
                                  </p:stCondLst>
                                  <p:childTnLst>
                                    <p:animEffect transition="out" filter="fade">
                                      <p:cBhvr>
                                        <p:cTn id="10" dur="1000" tmFilter="0, 0; .2, .5; .8, .5; 1, 0"/>
                                        <p:tgtEl>
                                          <p:spTgt spid="18"/>
                                        </p:tgtEl>
                                      </p:cBhvr>
                                    </p:animEffect>
                                    <p:animScale>
                                      <p:cBhvr>
                                        <p:cTn id="11" dur="500" autoRev="1" fill="hold"/>
                                        <p:tgtEl>
                                          <p:spTgt spid="18"/>
                                        </p:tgtEl>
                                      </p:cBhvr>
                                      <p:by x="105000" y="105000"/>
                                    </p:animScale>
                                  </p:childTnLst>
                                </p:cTn>
                              </p:par>
                              <p:par>
                                <p:cTn id="12" presetID="2" presetClass="entr" presetSubtype="4"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217">
                                          <p:stCondLst>
                                            <p:cond delay="0"/>
                                          </p:stCondLst>
                                        </p:cTn>
                                        <p:tgtEl>
                                          <p:spTgt spid="21"/>
                                        </p:tgtEl>
                                      </p:cBhvr>
                                    </p:animEffect>
                                    <p:anim calcmode="lin" valueType="num">
                                      <p:cBhvr>
                                        <p:cTn id="19"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2"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3"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24" dur="10">
                                          <p:stCondLst>
                                            <p:cond delay="244"/>
                                          </p:stCondLst>
                                        </p:cTn>
                                        <p:tgtEl>
                                          <p:spTgt spid="21"/>
                                        </p:tgtEl>
                                      </p:cBhvr>
                                      <p:to x="100000" y="60000"/>
                                    </p:animScale>
                                    <p:animScale>
                                      <p:cBhvr>
                                        <p:cTn id="25" dur="62" decel="50000">
                                          <p:stCondLst>
                                            <p:cond delay="254"/>
                                          </p:stCondLst>
                                        </p:cTn>
                                        <p:tgtEl>
                                          <p:spTgt spid="21"/>
                                        </p:tgtEl>
                                      </p:cBhvr>
                                      <p:to x="100000" y="100000"/>
                                    </p:animScale>
                                    <p:animScale>
                                      <p:cBhvr>
                                        <p:cTn id="26" dur="10">
                                          <p:stCondLst>
                                            <p:cond delay="492"/>
                                          </p:stCondLst>
                                        </p:cTn>
                                        <p:tgtEl>
                                          <p:spTgt spid="21"/>
                                        </p:tgtEl>
                                      </p:cBhvr>
                                      <p:to x="100000" y="80000"/>
                                    </p:animScale>
                                    <p:animScale>
                                      <p:cBhvr>
                                        <p:cTn id="27" dur="62" decel="50000">
                                          <p:stCondLst>
                                            <p:cond delay="502"/>
                                          </p:stCondLst>
                                        </p:cTn>
                                        <p:tgtEl>
                                          <p:spTgt spid="21"/>
                                        </p:tgtEl>
                                      </p:cBhvr>
                                      <p:to x="100000" y="100000"/>
                                    </p:animScale>
                                    <p:animScale>
                                      <p:cBhvr>
                                        <p:cTn id="28" dur="10">
                                          <p:stCondLst>
                                            <p:cond delay="616"/>
                                          </p:stCondLst>
                                        </p:cTn>
                                        <p:tgtEl>
                                          <p:spTgt spid="21"/>
                                        </p:tgtEl>
                                      </p:cBhvr>
                                      <p:to x="100000" y="90000"/>
                                    </p:animScale>
                                    <p:animScale>
                                      <p:cBhvr>
                                        <p:cTn id="29" dur="62" decel="50000">
                                          <p:stCondLst>
                                            <p:cond delay="625"/>
                                          </p:stCondLst>
                                        </p:cTn>
                                        <p:tgtEl>
                                          <p:spTgt spid="21"/>
                                        </p:tgtEl>
                                      </p:cBhvr>
                                      <p:to x="100000" y="100000"/>
                                    </p:animScale>
                                    <p:animScale>
                                      <p:cBhvr>
                                        <p:cTn id="30" dur="10">
                                          <p:stCondLst>
                                            <p:cond delay="678"/>
                                          </p:stCondLst>
                                        </p:cTn>
                                        <p:tgtEl>
                                          <p:spTgt spid="21"/>
                                        </p:tgtEl>
                                      </p:cBhvr>
                                      <p:to x="100000" y="95000"/>
                                    </p:animScale>
                                    <p:animScale>
                                      <p:cBhvr>
                                        <p:cTn id="31" dur="62" decel="50000">
                                          <p:stCondLst>
                                            <p:cond delay="688"/>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217">
                                          <p:stCondLst>
                                            <p:cond delay="0"/>
                                          </p:stCondLst>
                                        </p:cTn>
                                        <p:tgtEl>
                                          <p:spTgt spid="26"/>
                                        </p:tgtEl>
                                      </p:cBhvr>
                                    </p:animEffect>
                                    <p:anim calcmode="lin" valueType="num">
                                      <p:cBhvr>
                                        <p:cTn id="35" dur="683"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6" dur="249"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7" dur="249" tmFilter="0, 0; 0.125,0.2665; 0.25,0.4; 0.375,0.465; 0.5,0.5;  0.625,0.535; 0.75,0.6; 0.875,0.7335; 1,1">
                                          <p:stCondLst>
                                            <p:cond delay="249"/>
                                          </p:stCondLst>
                                        </p:cTn>
                                        <p:tgtEl>
                                          <p:spTgt spid="26"/>
                                        </p:tgtEl>
                                        <p:attrNameLst>
                                          <p:attrName>ppt_y</p:attrName>
                                        </p:attrNameLst>
                                      </p:cBhvr>
                                      <p:tavLst>
                                        <p:tav tm="0" fmla="#ppt_y-sin(pi*$)/9">
                                          <p:val>
                                            <p:fltVal val="0"/>
                                          </p:val>
                                        </p:tav>
                                        <p:tav tm="100000">
                                          <p:val>
                                            <p:fltVal val="1"/>
                                          </p:val>
                                        </p:tav>
                                      </p:tavLst>
                                    </p:anim>
                                    <p:anim calcmode="lin" valueType="num">
                                      <p:cBhvr>
                                        <p:cTn id="38" dur="124" tmFilter="0, 0; 0.125,0.2665; 0.25,0.4; 0.375,0.465; 0.5,0.5;  0.625,0.535; 0.75,0.6; 0.875,0.7335; 1,1">
                                          <p:stCondLst>
                                            <p:cond delay="497"/>
                                          </p:stCondLst>
                                        </p:cTn>
                                        <p:tgtEl>
                                          <p:spTgt spid="26"/>
                                        </p:tgtEl>
                                        <p:attrNameLst>
                                          <p:attrName>ppt_y</p:attrName>
                                        </p:attrNameLst>
                                      </p:cBhvr>
                                      <p:tavLst>
                                        <p:tav tm="0" fmla="#ppt_y-sin(pi*$)/27">
                                          <p:val>
                                            <p:fltVal val="0"/>
                                          </p:val>
                                        </p:tav>
                                        <p:tav tm="100000">
                                          <p:val>
                                            <p:fltVal val="1"/>
                                          </p:val>
                                        </p:tav>
                                      </p:tavLst>
                                    </p:anim>
                                    <p:anim calcmode="lin" valueType="num">
                                      <p:cBhvr>
                                        <p:cTn id="39" dur="62" tmFilter="0, 0; 0.125,0.2665; 0.25,0.4; 0.375,0.465; 0.5,0.5;  0.625,0.535; 0.75,0.6; 0.875,0.7335; 1,1">
                                          <p:stCondLst>
                                            <p:cond delay="621"/>
                                          </p:stCondLst>
                                        </p:cTn>
                                        <p:tgtEl>
                                          <p:spTgt spid="26"/>
                                        </p:tgtEl>
                                        <p:attrNameLst>
                                          <p:attrName>ppt_y</p:attrName>
                                        </p:attrNameLst>
                                      </p:cBhvr>
                                      <p:tavLst>
                                        <p:tav tm="0" fmla="#ppt_y-sin(pi*$)/81">
                                          <p:val>
                                            <p:fltVal val="0"/>
                                          </p:val>
                                        </p:tav>
                                        <p:tav tm="100000">
                                          <p:val>
                                            <p:fltVal val="1"/>
                                          </p:val>
                                        </p:tav>
                                      </p:tavLst>
                                    </p:anim>
                                    <p:animScale>
                                      <p:cBhvr>
                                        <p:cTn id="40" dur="10">
                                          <p:stCondLst>
                                            <p:cond delay="244"/>
                                          </p:stCondLst>
                                        </p:cTn>
                                        <p:tgtEl>
                                          <p:spTgt spid="26"/>
                                        </p:tgtEl>
                                      </p:cBhvr>
                                      <p:to x="100000" y="60000"/>
                                    </p:animScale>
                                    <p:animScale>
                                      <p:cBhvr>
                                        <p:cTn id="41" dur="62" decel="50000">
                                          <p:stCondLst>
                                            <p:cond delay="254"/>
                                          </p:stCondLst>
                                        </p:cTn>
                                        <p:tgtEl>
                                          <p:spTgt spid="26"/>
                                        </p:tgtEl>
                                      </p:cBhvr>
                                      <p:to x="100000" y="100000"/>
                                    </p:animScale>
                                    <p:animScale>
                                      <p:cBhvr>
                                        <p:cTn id="42" dur="10">
                                          <p:stCondLst>
                                            <p:cond delay="492"/>
                                          </p:stCondLst>
                                        </p:cTn>
                                        <p:tgtEl>
                                          <p:spTgt spid="26"/>
                                        </p:tgtEl>
                                      </p:cBhvr>
                                      <p:to x="100000" y="80000"/>
                                    </p:animScale>
                                    <p:animScale>
                                      <p:cBhvr>
                                        <p:cTn id="43" dur="62" decel="50000">
                                          <p:stCondLst>
                                            <p:cond delay="502"/>
                                          </p:stCondLst>
                                        </p:cTn>
                                        <p:tgtEl>
                                          <p:spTgt spid="26"/>
                                        </p:tgtEl>
                                      </p:cBhvr>
                                      <p:to x="100000" y="100000"/>
                                    </p:animScale>
                                    <p:animScale>
                                      <p:cBhvr>
                                        <p:cTn id="44" dur="10">
                                          <p:stCondLst>
                                            <p:cond delay="616"/>
                                          </p:stCondLst>
                                        </p:cTn>
                                        <p:tgtEl>
                                          <p:spTgt spid="26"/>
                                        </p:tgtEl>
                                      </p:cBhvr>
                                      <p:to x="100000" y="90000"/>
                                    </p:animScale>
                                    <p:animScale>
                                      <p:cBhvr>
                                        <p:cTn id="45" dur="62" decel="50000">
                                          <p:stCondLst>
                                            <p:cond delay="625"/>
                                          </p:stCondLst>
                                        </p:cTn>
                                        <p:tgtEl>
                                          <p:spTgt spid="26"/>
                                        </p:tgtEl>
                                      </p:cBhvr>
                                      <p:to x="100000" y="100000"/>
                                    </p:animScale>
                                    <p:animScale>
                                      <p:cBhvr>
                                        <p:cTn id="46" dur="10">
                                          <p:stCondLst>
                                            <p:cond delay="678"/>
                                          </p:stCondLst>
                                        </p:cTn>
                                        <p:tgtEl>
                                          <p:spTgt spid="26"/>
                                        </p:tgtEl>
                                      </p:cBhvr>
                                      <p:to x="100000" y="95000"/>
                                    </p:animScale>
                                    <p:animScale>
                                      <p:cBhvr>
                                        <p:cTn id="47" dur="62" decel="50000">
                                          <p:stCondLst>
                                            <p:cond delay="688"/>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2887F6-6015-400B-A0DE-F958C76AB839}"/>
              </a:ext>
            </a:extLst>
          </p:cNvPr>
          <p:cNvGrpSpPr/>
          <p:nvPr/>
        </p:nvGrpSpPr>
        <p:grpSpPr>
          <a:xfrm>
            <a:off x="6331974" y="167316"/>
            <a:ext cx="5453626" cy="6607110"/>
            <a:chOff x="6380480" y="167316"/>
            <a:chExt cx="5405120" cy="6497644"/>
          </a:xfrm>
        </p:grpSpPr>
        <p:pic>
          <p:nvPicPr>
            <p:cNvPr id="4" name="Picture 3">
              <a:extLst>
                <a:ext uri="{FF2B5EF4-FFF2-40B4-BE49-F238E27FC236}">
                  <a16:creationId xmlns:a16="http://schemas.microsoft.com/office/drawing/2014/main" id="{BAEB8C78-E8DD-417C-BECC-85649858B755}"/>
                </a:ext>
              </a:extLst>
            </p:cNvPr>
            <p:cNvPicPr>
              <a:picLocks noChangeAspect="1"/>
            </p:cNvPicPr>
            <p:nvPr/>
          </p:nvPicPr>
          <p:blipFill rotWithShape="1">
            <a:blip r:embed="rId2"/>
            <a:srcRect l="2174" t="8202" r="3128" b="3741"/>
            <a:stretch/>
          </p:blipFill>
          <p:spPr>
            <a:xfrm>
              <a:off x="6380480" y="167316"/>
              <a:ext cx="5405120" cy="6497644"/>
            </a:xfrm>
            <a:prstGeom prst="rect">
              <a:avLst/>
            </a:prstGeom>
            <a:ln w="57150">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9A0E218-3A38-4D98-BEE0-E1E0AAC59E20}"/>
                </a:ext>
              </a:extLst>
            </p:cNvPr>
            <p:cNvSpPr/>
            <p:nvPr/>
          </p:nvSpPr>
          <p:spPr>
            <a:xfrm>
              <a:off x="6461760" y="86360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289FF-DA63-44A5-81B0-E0786E79C9F4}"/>
                </a:ext>
              </a:extLst>
            </p:cNvPr>
            <p:cNvSpPr/>
            <p:nvPr/>
          </p:nvSpPr>
          <p:spPr>
            <a:xfrm>
              <a:off x="10231120" y="1645920"/>
              <a:ext cx="1381760" cy="205232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AB3B6B-6702-40D6-931E-18642C4B7735}"/>
                </a:ext>
              </a:extLst>
            </p:cNvPr>
            <p:cNvSpPr/>
            <p:nvPr/>
          </p:nvSpPr>
          <p:spPr>
            <a:xfrm>
              <a:off x="6461760" y="291592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E47F69-A48B-47AD-A4E3-ABEEDE1858D3}"/>
                </a:ext>
              </a:extLst>
            </p:cNvPr>
            <p:cNvSpPr/>
            <p:nvPr/>
          </p:nvSpPr>
          <p:spPr>
            <a:xfrm>
              <a:off x="10231120" y="383796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artoon with contour deep-fried chicken leg Vector Image">
            <a:extLst>
              <a:ext uri="{FF2B5EF4-FFF2-40B4-BE49-F238E27FC236}">
                <a16:creationId xmlns:a16="http://schemas.microsoft.com/office/drawing/2014/main" id="{FC88ED65-EC38-4FD6-909E-F4313555BA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3040" t="11704" r="27520" b="19258"/>
          <a:stretch/>
        </p:blipFill>
        <p:spPr bwMode="auto">
          <a:xfrm>
            <a:off x="7026124" y="1304727"/>
            <a:ext cx="579436" cy="873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2 Shredded Chicken Illustrations &amp; Clip Art - iStock">
            <a:extLst>
              <a:ext uri="{FF2B5EF4-FFF2-40B4-BE49-F238E27FC236}">
                <a16:creationId xmlns:a16="http://schemas.microsoft.com/office/drawing/2014/main" id="{ADE43E98-4B35-4F44-8A65-942CCCD1127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06" l="3268" r="95425">
                        <a14:foregroundMark x1="6863" y1="67320" x2="6863" y2="67320"/>
                        <a14:foregroundMark x1="90850" y1="70261" x2="90850" y2="70261"/>
                        <a14:foregroundMark x1="95588" y1="76307" x2="95588" y2="76307"/>
                        <a14:foregroundMark x1="3268" y1="39706" x2="3268" y2="39706"/>
                      </a14:backgroundRemoval>
                    </a14:imgEffect>
                    <a14:imgEffect>
                      <a14:artisticPlasticWrap/>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14692" y="1152158"/>
            <a:ext cx="654255" cy="654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ọt Làm Rơi Dịch Chất - Miễn Phí vector hình ảnh trên Pixabay">
            <a:extLst>
              <a:ext uri="{FF2B5EF4-FFF2-40B4-BE49-F238E27FC236}">
                <a16:creationId xmlns:a16="http://schemas.microsoft.com/office/drawing/2014/main" id="{554E2B11-3D07-4164-AE59-29FE0E89B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2432" y="1357039"/>
            <a:ext cx="85475" cy="12308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FE3A474-283A-4525-86E0-6BCE71467499}"/>
              </a:ext>
            </a:extLst>
          </p:cNvPr>
          <p:cNvGrpSpPr/>
          <p:nvPr/>
        </p:nvGrpSpPr>
        <p:grpSpPr>
          <a:xfrm>
            <a:off x="693301" y="2894707"/>
            <a:ext cx="5330418" cy="848084"/>
            <a:chOff x="605907" y="1907458"/>
            <a:chExt cx="4383291" cy="848084"/>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8"/>
              <a:ext cx="3930767" cy="848084"/>
            </a:xfrm>
            <a:prstGeom prst="roundRect">
              <a:avLst/>
            </a:prstGeom>
            <a:solidFill>
              <a:schemeClr val="bg1"/>
            </a:solidFill>
            <a:ln w="38100">
              <a:solidFill>
                <a:srgbClr val="66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B033DF-2DC8-47CB-B017-79E3B493B805}"/>
                </a:ext>
              </a:extLst>
            </p:cNvPr>
            <p:cNvSpPr txBox="1"/>
            <p:nvPr/>
          </p:nvSpPr>
          <p:spPr>
            <a:xfrm>
              <a:off x="1058430" y="2047716"/>
              <a:ext cx="3930768" cy="523220"/>
            </a:xfrm>
            <a:prstGeom prst="rect">
              <a:avLst/>
            </a:prstGeom>
            <a:noFill/>
          </p:spPr>
          <p:txBody>
            <a:bodyPr wrap="square" rtlCol="0">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Thức ăn đưa vào </a:t>
              </a:r>
              <a:r>
                <a:rPr lang="vi-VN" sz="2800" b="1" dirty="0">
                  <a:latin typeface="Calibri" panose="020F0502020204030204" pitchFamily="34" charset="0"/>
                  <a:ea typeface="Calibri" panose="020F0502020204030204" pitchFamily="34" charset="0"/>
                  <a:cs typeface="Calibri" panose="020F0502020204030204" pitchFamily="34" charset="0"/>
                </a:rPr>
                <a:t>miệng</a:t>
              </a:r>
              <a:endParaRPr lang="en-US" sz="2800" b="1" dirty="0"/>
            </a:p>
          </p:txBody>
        </p:sp>
      </p:grpSp>
      <p:grpSp>
        <p:nvGrpSpPr>
          <p:cNvPr id="29" name="Group 28">
            <a:extLst>
              <a:ext uri="{FF2B5EF4-FFF2-40B4-BE49-F238E27FC236}">
                <a16:creationId xmlns:a16="http://schemas.microsoft.com/office/drawing/2014/main" id="{E3C814F6-14C3-401A-848C-22B3C9DE5317}"/>
              </a:ext>
            </a:extLst>
          </p:cNvPr>
          <p:cNvGrpSpPr/>
          <p:nvPr/>
        </p:nvGrpSpPr>
        <p:grpSpPr>
          <a:xfrm>
            <a:off x="-364073" y="-158462"/>
            <a:ext cx="6894862" cy="2798303"/>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186465" y="419619"/>
              <a:ext cx="5727019"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trình tiêu hóa ở một số </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bộ phận của cơ quan tiêu hóa</a:t>
              </a: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604130" y="4059011"/>
            <a:ext cx="4905730" cy="1042597"/>
            <a:chOff x="533779" y="1907457"/>
            <a:chExt cx="4056450" cy="1042597"/>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605907" y="1907457"/>
              <a:ext cx="3930767" cy="1042597"/>
            </a:xfrm>
            <a:prstGeom prst="roundRect">
              <a:avLst/>
            </a:pr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0FCA91C-29E0-4D87-BD15-06D5426D233D}"/>
                </a:ext>
              </a:extLst>
            </p:cNvPr>
            <p:cNvSpPr txBox="1"/>
            <p:nvPr/>
          </p:nvSpPr>
          <p:spPr>
            <a:xfrm>
              <a:off x="533779" y="1995947"/>
              <a:ext cx="4056450" cy="954107"/>
            </a:xfrm>
            <a:prstGeom prst="rect">
              <a:avLst/>
            </a:prstGeom>
            <a:noFill/>
          </p:spPr>
          <p:txBody>
            <a:bodyPr wrap="square" rtlCol="0">
              <a:spAutoFit/>
            </a:bodyPr>
            <a:lstStyle/>
            <a:p>
              <a:pPr algn="ctr"/>
              <a:r>
                <a:rPr lang="en-US" sz="2800">
                  <a:latin typeface="Calibri" panose="020F0502020204030204" pitchFamily="34" charset="0"/>
                  <a:ea typeface="Calibri" panose="020F0502020204030204" pitchFamily="34" charset="0"/>
                  <a:cs typeface="Calibri" panose="020F0502020204030204" pitchFamily="34" charset="0"/>
                </a:rPr>
                <a:t>Sau đó, </a:t>
              </a:r>
              <a:r>
                <a:rPr lang="vi-VN" sz="2800">
                  <a:latin typeface="Calibri" panose="020F0502020204030204" pitchFamily="34" charset="0"/>
                  <a:ea typeface="Calibri" panose="020F0502020204030204" pitchFamily="34" charset="0"/>
                  <a:cs typeface="Calibri" panose="020F0502020204030204" pitchFamily="34" charset="0"/>
                </a:rPr>
                <a:t>được </a:t>
              </a:r>
              <a:r>
                <a:rPr lang="vi-VN" sz="2800" b="1">
                  <a:latin typeface="Calibri" panose="020F0502020204030204" pitchFamily="34" charset="0"/>
                  <a:ea typeface="Calibri" panose="020F0502020204030204" pitchFamily="34" charset="0"/>
                  <a:cs typeface="Calibri" panose="020F0502020204030204" pitchFamily="34" charset="0"/>
                </a:rPr>
                <a:t>khoang miệng </a:t>
              </a:r>
              <a:r>
                <a:rPr lang="vi-VN" sz="2800" i="1">
                  <a:latin typeface="Calibri" panose="020F0502020204030204" pitchFamily="34" charset="0"/>
                  <a:ea typeface="Calibri" panose="020F0502020204030204" pitchFamily="34" charset="0"/>
                  <a:cs typeface="Calibri" panose="020F0502020204030204" pitchFamily="34" charset="0"/>
                </a:rPr>
                <a:t>nghiền nhỏ</a:t>
              </a:r>
              <a:r>
                <a:rPr lang="en-US" sz="2800" i="1">
                  <a:latin typeface="Calibri" panose="020F0502020204030204" pitchFamily="34" charset="0"/>
                  <a:ea typeface="Calibri" panose="020F0502020204030204" pitchFamily="34" charset="0"/>
                  <a:cs typeface="Calibri" panose="020F0502020204030204" pitchFamily="34" charset="0"/>
                </a:rPr>
                <a:t>, nhào trộn</a:t>
              </a:r>
              <a:endParaRPr lang="en-US" sz="2800" i="1"/>
            </a:p>
          </p:txBody>
        </p:sp>
      </p:grpSp>
      <p:grpSp>
        <p:nvGrpSpPr>
          <p:cNvPr id="20" name="Group 19">
            <a:extLst>
              <a:ext uri="{FF2B5EF4-FFF2-40B4-BE49-F238E27FC236}">
                <a16:creationId xmlns:a16="http://schemas.microsoft.com/office/drawing/2014/main" id="{57949910-53B2-431A-8004-57300D8222D1}"/>
              </a:ext>
            </a:extLst>
          </p:cNvPr>
          <p:cNvGrpSpPr/>
          <p:nvPr/>
        </p:nvGrpSpPr>
        <p:grpSpPr>
          <a:xfrm>
            <a:off x="506798" y="5395571"/>
            <a:ext cx="5185207" cy="1231010"/>
            <a:chOff x="419745" y="1907457"/>
            <a:chExt cx="4287544" cy="1384995"/>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69190DBF-8C13-429C-89B0-D58AC222C49D}"/>
                </a:ext>
              </a:extLst>
            </p:cNvPr>
            <p:cNvSpPr/>
            <p:nvPr/>
          </p:nvSpPr>
          <p:spPr>
            <a:xfrm>
              <a:off x="605907" y="1907457"/>
              <a:ext cx="3984322" cy="1384995"/>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10D84FF-268D-4DA6-87D6-C0C0F3FE66CD}"/>
                </a:ext>
              </a:extLst>
            </p:cNvPr>
            <p:cNvSpPr txBox="1"/>
            <p:nvPr/>
          </p:nvSpPr>
          <p:spPr>
            <a:xfrm>
              <a:off x="419745" y="2069889"/>
              <a:ext cx="4287544" cy="1073455"/>
            </a:xfrm>
            <a:prstGeom prst="rect">
              <a:avLst/>
            </a:prstGeom>
            <a:noFill/>
          </p:spPr>
          <p:txBody>
            <a:bodyPr wrap="square" rtlCol="0">
              <a:spAutoFit/>
            </a:bodyPr>
            <a:lstStyle/>
            <a:p>
              <a:pPr algn="ctr"/>
              <a:r>
                <a:rPr lang="en-US" sz="2800">
                  <a:latin typeface="Calibri" panose="020F0502020204030204" pitchFamily="34" charset="0"/>
                  <a:ea typeface="Calibri" panose="020F0502020204030204" pitchFamily="34" charset="0"/>
                  <a:cs typeface="Calibri" panose="020F0502020204030204" pitchFamily="34" charset="0"/>
                </a:rPr>
                <a:t>Thức ăn được </a:t>
              </a:r>
              <a:r>
                <a:rPr lang="en-US" sz="2800" i="1">
                  <a:latin typeface="Calibri" panose="020F0502020204030204" pitchFamily="34" charset="0"/>
                  <a:ea typeface="Calibri" panose="020F0502020204030204" pitchFamily="34" charset="0"/>
                  <a:cs typeface="Calibri" panose="020F0502020204030204" pitchFamily="34" charset="0"/>
                </a:rPr>
                <a:t>tẩm ướp </a:t>
              </a:r>
              <a:r>
                <a:rPr lang="en-US" sz="2800">
                  <a:latin typeface="Calibri" panose="020F0502020204030204" pitchFamily="34" charset="0"/>
                  <a:ea typeface="Calibri" panose="020F0502020204030204" pitchFamily="34" charset="0"/>
                  <a:cs typeface="Calibri" panose="020F0502020204030204" pitchFamily="34" charset="0"/>
                </a:rPr>
                <a:t>bởi </a:t>
              </a:r>
            </a:p>
            <a:p>
              <a:pPr algn="ctr"/>
              <a:r>
                <a:rPr lang="vi-VN" sz="2800" b="1">
                  <a:latin typeface="Calibri" panose="020F0502020204030204" pitchFamily="34" charset="0"/>
                  <a:ea typeface="Calibri" panose="020F0502020204030204" pitchFamily="34" charset="0"/>
                  <a:cs typeface="Calibri" panose="020F0502020204030204" pitchFamily="34" charset="0"/>
                </a:rPr>
                <a:t>nước bọt </a:t>
              </a:r>
              <a:r>
                <a:rPr lang="vi-VN" sz="2800">
                  <a:latin typeface="Calibri" panose="020F0502020204030204" pitchFamily="34" charset="0"/>
                  <a:ea typeface="Calibri" panose="020F0502020204030204" pitchFamily="34" charset="0"/>
                  <a:cs typeface="Calibri" panose="020F0502020204030204" pitchFamily="34" charset="0"/>
                </a:rPr>
                <a:t>rồi đưa xuống dạ dày</a:t>
              </a:r>
              <a:endParaRPr lang="en-US" sz="2800" i="1"/>
            </a:p>
          </p:txBody>
        </p:sp>
      </p:grpSp>
      <p:pic>
        <p:nvPicPr>
          <p:cNvPr id="23" name="Picture 6" descr="Giọt Làm Rơi Dịch Chất - Miễn Phí vector hình ảnh trên Pixabay">
            <a:extLst>
              <a:ext uri="{FF2B5EF4-FFF2-40B4-BE49-F238E27FC236}">
                <a16:creationId xmlns:a16="http://schemas.microsoft.com/office/drawing/2014/main" id="{80C29526-BC40-4BA9-B8C9-B6BC278EA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6957" y="1240690"/>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Giọt Làm Rơi Dịch Chất - Miễn Phí vector hình ảnh trên Pixabay">
            <a:extLst>
              <a:ext uri="{FF2B5EF4-FFF2-40B4-BE49-F238E27FC236}">
                <a16:creationId xmlns:a16="http://schemas.microsoft.com/office/drawing/2014/main" id="{939EF6A8-9738-4275-A68A-FD468291A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7365" y="1391267"/>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iọt Làm Rơi Dịch Chất - Miễn Phí vector hình ảnh trên Pixabay">
            <a:extLst>
              <a:ext uri="{FF2B5EF4-FFF2-40B4-BE49-F238E27FC236}">
                <a16:creationId xmlns:a16="http://schemas.microsoft.com/office/drawing/2014/main" id="{2D6352B8-5473-4E4F-9B6F-654A716CF8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9919" y="1523551"/>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Giọt Làm Rơi Dịch Chất - Miễn Phí vector hình ảnh trên Pixabay">
            <a:extLst>
              <a:ext uri="{FF2B5EF4-FFF2-40B4-BE49-F238E27FC236}">
                <a16:creationId xmlns:a16="http://schemas.microsoft.com/office/drawing/2014/main" id="{1D88E41C-3081-4BC3-AB9F-B9C193DFFA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2911" y="1547747"/>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iọt Làm Rơi Dịch Chất - Miễn Phí vector hình ảnh trên Pixabay">
            <a:extLst>
              <a:ext uri="{FF2B5EF4-FFF2-40B4-BE49-F238E27FC236}">
                <a16:creationId xmlns:a16="http://schemas.microsoft.com/office/drawing/2014/main" id="{997368EC-A957-4950-8D80-88764B750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189" y="1523551"/>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doll, toy, vector graphics&#10;&#10;Description automatically generated">
            <a:extLst>
              <a:ext uri="{FF2B5EF4-FFF2-40B4-BE49-F238E27FC236}">
                <a16:creationId xmlns:a16="http://schemas.microsoft.com/office/drawing/2014/main" id="{3F0ADB90-3C41-46D5-BECF-443C1E700BB0}"/>
              </a:ext>
            </a:extLst>
          </p:cNvPr>
          <p:cNvPicPr>
            <a:picLocks noChangeAspect="1"/>
          </p:cNvPicPr>
          <p:nvPr/>
        </p:nvPicPr>
        <p:blipFill rotWithShape="1">
          <a:blip r:embed="rId10">
            <a:extLst>
              <a:ext uri="{28A0092B-C50C-407E-A947-70E740481C1C}">
                <a14:useLocalDpi xmlns:a14="http://schemas.microsoft.com/office/drawing/2010/main" val="0"/>
              </a:ext>
            </a:extLst>
          </a:blip>
          <a:srcRect l="74805" b="50882"/>
          <a:stretch/>
        </p:blipFill>
        <p:spPr>
          <a:xfrm>
            <a:off x="10500922" y="3899799"/>
            <a:ext cx="1741264" cy="3016701"/>
          </a:xfrm>
          <a:prstGeom prst="rect">
            <a:avLst/>
          </a:prstGeom>
        </p:spPr>
      </p:pic>
      <p:pic>
        <p:nvPicPr>
          <p:cNvPr id="34" name="Picture 33" descr="A picture containing text, doll, toy, vector graphics&#10;&#10;Description automatically generated">
            <a:extLst>
              <a:ext uri="{FF2B5EF4-FFF2-40B4-BE49-F238E27FC236}">
                <a16:creationId xmlns:a16="http://schemas.microsoft.com/office/drawing/2014/main" id="{817F89FE-B2E9-4A94-B2E6-71942065C094}"/>
              </a:ext>
            </a:extLst>
          </p:cNvPr>
          <p:cNvPicPr>
            <a:picLocks noChangeAspect="1"/>
          </p:cNvPicPr>
          <p:nvPr/>
        </p:nvPicPr>
        <p:blipFill rotWithShape="1">
          <a:blip r:embed="rId10">
            <a:extLst>
              <a:ext uri="{28A0092B-C50C-407E-A947-70E740481C1C}">
                <a14:useLocalDpi xmlns:a14="http://schemas.microsoft.com/office/drawing/2010/main" val="0"/>
              </a:ext>
            </a:extLst>
          </a:blip>
          <a:srcRect l="50455" r="25624" b="54400"/>
          <a:stretch/>
        </p:blipFill>
        <p:spPr>
          <a:xfrm>
            <a:off x="5560230" y="3668370"/>
            <a:ext cx="1885434" cy="3194135"/>
          </a:xfrm>
          <a:prstGeom prst="rect">
            <a:avLst/>
          </a:prstGeom>
        </p:spPr>
      </p:pic>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0" presetClass="path" presetSubtype="0" accel="50000" decel="50000" fill="hold" nodeType="withEffect">
                                  <p:stCondLst>
                                    <p:cond delay="0"/>
                                  </p:stCondLst>
                                  <p:childTnLst>
                                    <p:animMotion origin="layout" path="M 0.01445 -0.0088 L 0.01445 -0.0088 C 0.01315 -0.01991 0.01159 -0.02246 0.01445 -0.03195 C 0.01497 -0.03357 0.01602 -0.03473 0.0168 -0.03612 C 0.01745 -0.03843 0.01771 -0.04121 0.01849 -0.04329 C 0.01914 -0.04538 0.02201 -0.04954 0.02331 -0.05047 C 0.02487 -0.05163 0.02656 -0.05232 0.02813 -0.05325 C 0.03034 -0.05139 0.03268 -0.05 0.03464 -0.04769 C 0.0375 -0.04399 0.03854 -0.04075 0.04023 -0.03612 C 0.04049 -0.03473 0.04049 -0.03311 0.04102 -0.03195 C 0.04284 -0.02732 0.0444 -0.02593 0.04674 -0.02315 C 0.05013 -0.02477 0.05378 -0.02547 0.05716 -0.02755 C 0.05859 -0.02848 0.0599 -0.03033 0.0612 -0.03195 C 0.06198 -0.03288 0.06276 -0.03403 0.06367 -0.03473 C 0.06484 -0.03565 0.06628 -0.03565 0.06771 -0.03612 C 0.06901 -0.03797 0.06992 -0.04167 0.07174 -0.0419 C 0.08151 -0.04352 0.0819 -0.04213 0.08698 -0.03612 C 0.08776 -0.03426 0.08867 -0.03241 0.08945 -0.03033 C 0.08997 -0.02894 0.09023 -0.02709 0.09102 -0.02616 C 0.09141 -0.02547 0.09206 -0.02616 0.09271 -0.02616 L 0.09271 -0.02616 " pathEditMode="relative" ptsTypes="AAAAAAAAAAAAAAAAAAAAA">
                                      <p:cBhvr>
                                        <p:cTn id="9" dur="2000" fill="hold"/>
                                        <p:tgtEl>
                                          <p:spTgt spid="1026"/>
                                        </p:tgtEl>
                                        <p:attrNameLst>
                                          <p:attrName>ppt_x</p:attrName>
                                          <p:attrName>ppt_y</p:attrName>
                                        </p:attrNameLst>
                                      </p:cBhvr>
                                    </p:animMotion>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9271 -0.05047 L 0.09271 -0.05047 C 0.0918 -0.04422 0.08932 -0.03797 0.09023 -0.03172 C 0.09036 -0.03079 0.09453 -0.04931 0.09505 -0.05186 C 0.09635 -0.04746 0.09831 -0.04375 0.09909 -0.03889 C 0.1 -0.03403 0.09831 -0.01875 0.09987 -0.02315 C 0.10299 -0.03149 0.10599 -0.06088 0.10391 -0.05186 C 0.10286 -0.047 0.10156 -0.04237 0.10078 -0.0375 C 0.09974 -0.03195 0.09935 -0.02593 0.09831 -0.02038 L 0.09753 -0.01598 C 0.09583 -0.02801 0.09583 -0.03149 0.09583 -0.02616 L 0.09583 -0.02477 " pathEditMode="relative" ptsTypes="AAAAAAAAAAAA">
                                      <p:cBhvr>
                                        <p:cTn id="12" dur="2000" fill="hold"/>
                                        <p:tgtEl>
                                          <p:spTgt spid="1026"/>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50" fill="hold">
                                          <p:stCondLst>
                                            <p:cond delay="0"/>
                                          </p:stCondLst>
                                        </p:cTn>
                                        <p:tgtEl>
                                          <p:spTgt spid="1028"/>
                                        </p:tgtEl>
                                        <p:attrNameLst>
                                          <p:attrName>r</p:attrName>
                                        </p:attrNameLst>
                                      </p:cBhvr>
                                    </p:animRot>
                                    <p:animRot by="-240000">
                                      <p:cBhvr>
                                        <p:cTn id="25" dur="300" fill="hold">
                                          <p:stCondLst>
                                            <p:cond delay="300"/>
                                          </p:stCondLst>
                                        </p:cTn>
                                        <p:tgtEl>
                                          <p:spTgt spid="1028"/>
                                        </p:tgtEl>
                                        <p:attrNameLst>
                                          <p:attrName>r</p:attrName>
                                        </p:attrNameLst>
                                      </p:cBhvr>
                                    </p:animRot>
                                    <p:animRot by="240000">
                                      <p:cBhvr>
                                        <p:cTn id="26" dur="300" fill="hold">
                                          <p:stCondLst>
                                            <p:cond delay="600"/>
                                          </p:stCondLst>
                                        </p:cTn>
                                        <p:tgtEl>
                                          <p:spTgt spid="1028"/>
                                        </p:tgtEl>
                                        <p:attrNameLst>
                                          <p:attrName>r</p:attrName>
                                        </p:attrNameLst>
                                      </p:cBhvr>
                                    </p:animRot>
                                    <p:animRot by="-240000">
                                      <p:cBhvr>
                                        <p:cTn id="27" dur="300" fill="hold">
                                          <p:stCondLst>
                                            <p:cond delay="900"/>
                                          </p:stCondLst>
                                        </p:cTn>
                                        <p:tgtEl>
                                          <p:spTgt spid="1028"/>
                                        </p:tgtEl>
                                        <p:attrNameLst>
                                          <p:attrName>r</p:attrName>
                                        </p:attrNameLst>
                                      </p:cBhvr>
                                    </p:animRot>
                                    <p:animRot by="120000">
                                      <p:cBhvr>
                                        <p:cTn id="28" dur="300" fill="hold">
                                          <p:stCondLst>
                                            <p:cond delay="1200"/>
                                          </p:stCondLst>
                                        </p:cTn>
                                        <p:tgtEl>
                                          <p:spTgt spid="10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fade">
                                      <p:cBhvr>
                                        <p:cTn id="36" dur="500"/>
                                        <p:tgtEl>
                                          <p:spTgt spid="1030"/>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6" presetClass="entr" presetSubtype="21"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par>
                          <p:cTn id="52" fill="hold">
                            <p:stCondLst>
                              <p:cond delay="500"/>
                            </p:stCondLst>
                            <p:childTnLst>
                              <p:par>
                                <p:cTn id="53" presetID="32" presetClass="emph" presetSubtype="0" repeatCount="3000" fill="hold" nodeType="afterEffect">
                                  <p:stCondLst>
                                    <p:cond delay="0"/>
                                  </p:stCondLst>
                                  <p:childTnLst>
                                    <p:animRot by="120000">
                                      <p:cBhvr>
                                        <p:cTn id="54" dur="200" fill="hold">
                                          <p:stCondLst>
                                            <p:cond delay="0"/>
                                          </p:stCondLst>
                                        </p:cTn>
                                        <p:tgtEl>
                                          <p:spTgt spid="27"/>
                                        </p:tgtEl>
                                        <p:attrNameLst>
                                          <p:attrName>r</p:attrName>
                                        </p:attrNameLst>
                                      </p:cBhvr>
                                    </p:animRot>
                                    <p:animRot by="-240000">
                                      <p:cBhvr>
                                        <p:cTn id="55" dur="400" fill="hold">
                                          <p:stCondLst>
                                            <p:cond delay="400"/>
                                          </p:stCondLst>
                                        </p:cTn>
                                        <p:tgtEl>
                                          <p:spTgt spid="27"/>
                                        </p:tgtEl>
                                        <p:attrNameLst>
                                          <p:attrName>r</p:attrName>
                                        </p:attrNameLst>
                                      </p:cBhvr>
                                    </p:animRot>
                                    <p:animRot by="240000">
                                      <p:cBhvr>
                                        <p:cTn id="56" dur="400" fill="hold">
                                          <p:stCondLst>
                                            <p:cond delay="800"/>
                                          </p:stCondLst>
                                        </p:cTn>
                                        <p:tgtEl>
                                          <p:spTgt spid="27"/>
                                        </p:tgtEl>
                                        <p:attrNameLst>
                                          <p:attrName>r</p:attrName>
                                        </p:attrNameLst>
                                      </p:cBhvr>
                                    </p:animRot>
                                    <p:animRot by="-240000">
                                      <p:cBhvr>
                                        <p:cTn id="57" dur="400" fill="hold">
                                          <p:stCondLst>
                                            <p:cond delay="1200"/>
                                          </p:stCondLst>
                                        </p:cTn>
                                        <p:tgtEl>
                                          <p:spTgt spid="27"/>
                                        </p:tgtEl>
                                        <p:attrNameLst>
                                          <p:attrName>r</p:attrName>
                                        </p:attrNameLst>
                                      </p:cBhvr>
                                    </p:animRot>
                                    <p:animRot by="120000">
                                      <p:cBhvr>
                                        <p:cTn id="58" dur="400" fill="hold">
                                          <p:stCondLst>
                                            <p:cond delay="1600"/>
                                          </p:stCondLst>
                                        </p:cTn>
                                        <p:tgtEl>
                                          <p:spTgt spid="27"/>
                                        </p:tgtEl>
                                        <p:attrNameLst>
                                          <p:attrName>r</p:attrName>
                                        </p:attrNameLst>
                                      </p:cBhvr>
                                    </p:animRot>
                                  </p:childTnLst>
                                </p:cTn>
                              </p:par>
                              <p:par>
                                <p:cTn id="59" presetID="32" presetClass="emph" presetSubtype="0" repeatCount="3000" fill="hold" nodeType="withEffect">
                                  <p:stCondLst>
                                    <p:cond delay="0"/>
                                  </p:stCondLst>
                                  <p:childTnLst>
                                    <p:animRot by="120000">
                                      <p:cBhvr>
                                        <p:cTn id="60" dur="200" fill="hold">
                                          <p:stCondLst>
                                            <p:cond delay="0"/>
                                          </p:stCondLst>
                                        </p:cTn>
                                        <p:tgtEl>
                                          <p:spTgt spid="1030"/>
                                        </p:tgtEl>
                                        <p:attrNameLst>
                                          <p:attrName>r</p:attrName>
                                        </p:attrNameLst>
                                      </p:cBhvr>
                                    </p:animRot>
                                    <p:animRot by="-240000">
                                      <p:cBhvr>
                                        <p:cTn id="61" dur="400" fill="hold">
                                          <p:stCondLst>
                                            <p:cond delay="400"/>
                                          </p:stCondLst>
                                        </p:cTn>
                                        <p:tgtEl>
                                          <p:spTgt spid="1030"/>
                                        </p:tgtEl>
                                        <p:attrNameLst>
                                          <p:attrName>r</p:attrName>
                                        </p:attrNameLst>
                                      </p:cBhvr>
                                    </p:animRot>
                                    <p:animRot by="240000">
                                      <p:cBhvr>
                                        <p:cTn id="62" dur="400" fill="hold">
                                          <p:stCondLst>
                                            <p:cond delay="800"/>
                                          </p:stCondLst>
                                        </p:cTn>
                                        <p:tgtEl>
                                          <p:spTgt spid="1030"/>
                                        </p:tgtEl>
                                        <p:attrNameLst>
                                          <p:attrName>r</p:attrName>
                                        </p:attrNameLst>
                                      </p:cBhvr>
                                    </p:animRot>
                                    <p:animRot by="-240000">
                                      <p:cBhvr>
                                        <p:cTn id="63" dur="400" fill="hold">
                                          <p:stCondLst>
                                            <p:cond delay="1200"/>
                                          </p:stCondLst>
                                        </p:cTn>
                                        <p:tgtEl>
                                          <p:spTgt spid="1030"/>
                                        </p:tgtEl>
                                        <p:attrNameLst>
                                          <p:attrName>r</p:attrName>
                                        </p:attrNameLst>
                                      </p:cBhvr>
                                    </p:animRot>
                                    <p:animRot by="120000">
                                      <p:cBhvr>
                                        <p:cTn id="64" dur="400" fill="hold">
                                          <p:stCondLst>
                                            <p:cond delay="1600"/>
                                          </p:stCondLst>
                                        </p:cTn>
                                        <p:tgtEl>
                                          <p:spTgt spid="1030"/>
                                        </p:tgtEl>
                                        <p:attrNameLst>
                                          <p:attrName>r</p:attrName>
                                        </p:attrNameLst>
                                      </p:cBhvr>
                                    </p:animRot>
                                  </p:childTnLst>
                                </p:cTn>
                              </p:par>
                              <p:par>
                                <p:cTn id="65" presetID="32" presetClass="emph" presetSubtype="0" repeatCount="3000" fill="hold" nodeType="withEffect">
                                  <p:stCondLst>
                                    <p:cond delay="0"/>
                                  </p:stCondLst>
                                  <p:childTnLst>
                                    <p:animRot by="120000">
                                      <p:cBhvr>
                                        <p:cTn id="66" dur="200" fill="hold">
                                          <p:stCondLst>
                                            <p:cond delay="0"/>
                                          </p:stCondLst>
                                        </p:cTn>
                                        <p:tgtEl>
                                          <p:spTgt spid="23"/>
                                        </p:tgtEl>
                                        <p:attrNameLst>
                                          <p:attrName>r</p:attrName>
                                        </p:attrNameLst>
                                      </p:cBhvr>
                                    </p:animRot>
                                    <p:animRot by="-240000">
                                      <p:cBhvr>
                                        <p:cTn id="67" dur="400" fill="hold">
                                          <p:stCondLst>
                                            <p:cond delay="400"/>
                                          </p:stCondLst>
                                        </p:cTn>
                                        <p:tgtEl>
                                          <p:spTgt spid="23"/>
                                        </p:tgtEl>
                                        <p:attrNameLst>
                                          <p:attrName>r</p:attrName>
                                        </p:attrNameLst>
                                      </p:cBhvr>
                                    </p:animRot>
                                    <p:animRot by="240000">
                                      <p:cBhvr>
                                        <p:cTn id="68" dur="400" fill="hold">
                                          <p:stCondLst>
                                            <p:cond delay="800"/>
                                          </p:stCondLst>
                                        </p:cTn>
                                        <p:tgtEl>
                                          <p:spTgt spid="23"/>
                                        </p:tgtEl>
                                        <p:attrNameLst>
                                          <p:attrName>r</p:attrName>
                                        </p:attrNameLst>
                                      </p:cBhvr>
                                    </p:animRot>
                                    <p:animRot by="-240000">
                                      <p:cBhvr>
                                        <p:cTn id="69" dur="400" fill="hold">
                                          <p:stCondLst>
                                            <p:cond delay="1200"/>
                                          </p:stCondLst>
                                        </p:cTn>
                                        <p:tgtEl>
                                          <p:spTgt spid="23"/>
                                        </p:tgtEl>
                                        <p:attrNameLst>
                                          <p:attrName>r</p:attrName>
                                        </p:attrNameLst>
                                      </p:cBhvr>
                                    </p:animRot>
                                    <p:animRot by="120000">
                                      <p:cBhvr>
                                        <p:cTn id="70" dur="400" fill="hold">
                                          <p:stCondLst>
                                            <p:cond delay="1600"/>
                                          </p:stCondLst>
                                        </p:cTn>
                                        <p:tgtEl>
                                          <p:spTgt spid="23"/>
                                        </p:tgtEl>
                                        <p:attrNameLst>
                                          <p:attrName>r</p:attrName>
                                        </p:attrNameLst>
                                      </p:cBhvr>
                                    </p:animRot>
                                  </p:childTnLst>
                                </p:cTn>
                              </p:par>
                              <p:par>
                                <p:cTn id="71" presetID="32" presetClass="emph" presetSubtype="0" repeatCount="3000" fill="hold" nodeType="withEffect">
                                  <p:stCondLst>
                                    <p:cond delay="0"/>
                                  </p:stCondLst>
                                  <p:childTnLst>
                                    <p:animRot by="120000">
                                      <p:cBhvr>
                                        <p:cTn id="72" dur="200" fill="hold">
                                          <p:stCondLst>
                                            <p:cond delay="0"/>
                                          </p:stCondLst>
                                        </p:cTn>
                                        <p:tgtEl>
                                          <p:spTgt spid="24"/>
                                        </p:tgtEl>
                                        <p:attrNameLst>
                                          <p:attrName>r</p:attrName>
                                        </p:attrNameLst>
                                      </p:cBhvr>
                                    </p:animRot>
                                    <p:animRot by="-240000">
                                      <p:cBhvr>
                                        <p:cTn id="73" dur="400" fill="hold">
                                          <p:stCondLst>
                                            <p:cond delay="400"/>
                                          </p:stCondLst>
                                        </p:cTn>
                                        <p:tgtEl>
                                          <p:spTgt spid="24"/>
                                        </p:tgtEl>
                                        <p:attrNameLst>
                                          <p:attrName>r</p:attrName>
                                        </p:attrNameLst>
                                      </p:cBhvr>
                                    </p:animRot>
                                    <p:animRot by="240000">
                                      <p:cBhvr>
                                        <p:cTn id="74" dur="400" fill="hold">
                                          <p:stCondLst>
                                            <p:cond delay="800"/>
                                          </p:stCondLst>
                                        </p:cTn>
                                        <p:tgtEl>
                                          <p:spTgt spid="24"/>
                                        </p:tgtEl>
                                        <p:attrNameLst>
                                          <p:attrName>r</p:attrName>
                                        </p:attrNameLst>
                                      </p:cBhvr>
                                    </p:animRot>
                                    <p:animRot by="-240000">
                                      <p:cBhvr>
                                        <p:cTn id="75" dur="400" fill="hold">
                                          <p:stCondLst>
                                            <p:cond delay="1200"/>
                                          </p:stCondLst>
                                        </p:cTn>
                                        <p:tgtEl>
                                          <p:spTgt spid="24"/>
                                        </p:tgtEl>
                                        <p:attrNameLst>
                                          <p:attrName>r</p:attrName>
                                        </p:attrNameLst>
                                      </p:cBhvr>
                                    </p:animRot>
                                    <p:animRot by="120000">
                                      <p:cBhvr>
                                        <p:cTn id="76" dur="400" fill="hold">
                                          <p:stCondLst>
                                            <p:cond delay="1600"/>
                                          </p:stCondLst>
                                        </p:cTn>
                                        <p:tgtEl>
                                          <p:spTgt spid="24"/>
                                        </p:tgtEl>
                                        <p:attrNameLst>
                                          <p:attrName>r</p:attrName>
                                        </p:attrNameLst>
                                      </p:cBhvr>
                                    </p:animRot>
                                  </p:childTnLst>
                                </p:cTn>
                              </p:par>
                              <p:par>
                                <p:cTn id="77" presetID="32" presetClass="emph" presetSubtype="0" repeatCount="3000" fill="hold" nodeType="withEffect">
                                  <p:stCondLst>
                                    <p:cond delay="0"/>
                                  </p:stCondLst>
                                  <p:childTnLst>
                                    <p:animRot by="120000">
                                      <p:cBhvr>
                                        <p:cTn id="78" dur="200" fill="hold">
                                          <p:stCondLst>
                                            <p:cond delay="0"/>
                                          </p:stCondLst>
                                        </p:cTn>
                                        <p:tgtEl>
                                          <p:spTgt spid="26"/>
                                        </p:tgtEl>
                                        <p:attrNameLst>
                                          <p:attrName>r</p:attrName>
                                        </p:attrNameLst>
                                      </p:cBhvr>
                                    </p:animRot>
                                    <p:animRot by="-240000">
                                      <p:cBhvr>
                                        <p:cTn id="79" dur="400" fill="hold">
                                          <p:stCondLst>
                                            <p:cond delay="400"/>
                                          </p:stCondLst>
                                        </p:cTn>
                                        <p:tgtEl>
                                          <p:spTgt spid="26"/>
                                        </p:tgtEl>
                                        <p:attrNameLst>
                                          <p:attrName>r</p:attrName>
                                        </p:attrNameLst>
                                      </p:cBhvr>
                                    </p:animRot>
                                    <p:animRot by="240000">
                                      <p:cBhvr>
                                        <p:cTn id="80" dur="400" fill="hold">
                                          <p:stCondLst>
                                            <p:cond delay="800"/>
                                          </p:stCondLst>
                                        </p:cTn>
                                        <p:tgtEl>
                                          <p:spTgt spid="26"/>
                                        </p:tgtEl>
                                        <p:attrNameLst>
                                          <p:attrName>r</p:attrName>
                                        </p:attrNameLst>
                                      </p:cBhvr>
                                    </p:animRot>
                                    <p:animRot by="-240000">
                                      <p:cBhvr>
                                        <p:cTn id="81" dur="400" fill="hold">
                                          <p:stCondLst>
                                            <p:cond delay="1200"/>
                                          </p:stCondLst>
                                        </p:cTn>
                                        <p:tgtEl>
                                          <p:spTgt spid="26"/>
                                        </p:tgtEl>
                                        <p:attrNameLst>
                                          <p:attrName>r</p:attrName>
                                        </p:attrNameLst>
                                      </p:cBhvr>
                                    </p:animRot>
                                    <p:animRot by="120000">
                                      <p:cBhvr>
                                        <p:cTn id="82" dur="400" fill="hold">
                                          <p:stCondLst>
                                            <p:cond delay="1600"/>
                                          </p:stCondLst>
                                        </p:cTn>
                                        <p:tgtEl>
                                          <p:spTgt spid="26"/>
                                        </p:tgtEl>
                                        <p:attrNameLst>
                                          <p:attrName>r</p:attrName>
                                        </p:attrNameLst>
                                      </p:cBhvr>
                                    </p:animRot>
                                  </p:childTnLst>
                                </p:cTn>
                              </p:par>
                              <p:par>
                                <p:cTn id="83" presetID="32" presetClass="emph" presetSubtype="0" repeatCount="3000" fill="hold" nodeType="withEffect">
                                  <p:stCondLst>
                                    <p:cond delay="0"/>
                                  </p:stCondLst>
                                  <p:childTnLst>
                                    <p:animRot by="120000">
                                      <p:cBhvr>
                                        <p:cTn id="84" dur="200" fill="hold">
                                          <p:stCondLst>
                                            <p:cond delay="0"/>
                                          </p:stCondLst>
                                        </p:cTn>
                                        <p:tgtEl>
                                          <p:spTgt spid="25"/>
                                        </p:tgtEl>
                                        <p:attrNameLst>
                                          <p:attrName>r</p:attrName>
                                        </p:attrNameLst>
                                      </p:cBhvr>
                                    </p:animRot>
                                    <p:animRot by="-240000">
                                      <p:cBhvr>
                                        <p:cTn id="85" dur="400" fill="hold">
                                          <p:stCondLst>
                                            <p:cond delay="400"/>
                                          </p:stCondLst>
                                        </p:cTn>
                                        <p:tgtEl>
                                          <p:spTgt spid="25"/>
                                        </p:tgtEl>
                                        <p:attrNameLst>
                                          <p:attrName>r</p:attrName>
                                        </p:attrNameLst>
                                      </p:cBhvr>
                                    </p:animRot>
                                    <p:animRot by="240000">
                                      <p:cBhvr>
                                        <p:cTn id="86" dur="400" fill="hold">
                                          <p:stCondLst>
                                            <p:cond delay="800"/>
                                          </p:stCondLst>
                                        </p:cTn>
                                        <p:tgtEl>
                                          <p:spTgt spid="25"/>
                                        </p:tgtEl>
                                        <p:attrNameLst>
                                          <p:attrName>r</p:attrName>
                                        </p:attrNameLst>
                                      </p:cBhvr>
                                    </p:animRot>
                                    <p:animRot by="-240000">
                                      <p:cBhvr>
                                        <p:cTn id="87" dur="400" fill="hold">
                                          <p:stCondLst>
                                            <p:cond delay="1200"/>
                                          </p:stCondLst>
                                        </p:cTn>
                                        <p:tgtEl>
                                          <p:spTgt spid="25"/>
                                        </p:tgtEl>
                                        <p:attrNameLst>
                                          <p:attrName>r</p:attrName>
                                        </p:attrNameLst>
                                      </p:cBhvr>
                                    </p:animRot>
                                    <p:animRot by="120000">
                                      <p:cBhvr>
                                        <p:cTn id="88" dur="400" fill="hold">
                                          <p:stCondLst>
                                            <p:cond delay="1600"/>
                                          </p:stCondLst>
                                        </p:cTn>
                                        <p:tgtEl>
                                          <p:spTgt spid="25"/>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00443 0.00486 L 0.00443 0.00486 C 0.00782 0.00903 0.01237 0.01157 0.01472 0.01782 C 0.01602 0.02176 0.01446 0.02685 0.01368 0.03102 C 0.01198 0.04167 0.01029 0.04051 0.0073 0.04907 C 0.00495 0.05556 0.00469 0.05787 0.00352 0.06389 C 0.00326 0.07824 0.00391 0.09259 0.00261 0.10671 C 0.00209 0.11227 -0.00156 0.11597 -0.00208 0.12153 C -0.00312 0.13403 -3.54167E-6 0.1382 0.00352 0.1463 C 0.00261 0.14792 0.00144 0.14931 0.00078 0.15116 C 0.00013 0.15255 -0.00026 0.1544 -0.00013 0.15602 C 0.00013 0.16713 0.00105 0.17801 0.0017 0.18912 C 0.00196 0.20046 0.00131 0.21227 0.00261 0.22361 C 0.00287 0.22616 0.00625 0.22847 0.00625 0.22847 L 0.00625 0.22847 L 0.00625 0.25 L 0.00625 0.25 " pathEditMode="relative" ptsTypes="AAAAAAAAAAAAAAAAA">
                                      <p:cBhvr>
                                        <p:cTn id="92" dur="3000" fill="hold"/>
                                        <p:tgtEl>
                                          <p:spTgt spid="1028"/>
                                        </p:tgtEl>
                                        <p:attrNameLst>
                                          <p:attrName>ppt_x</p:attrName>
                                          <p:attrName>ppt_y</p:attrName>
                                        </p:attrNameLst>
                                      </p:cBhvr>
                                    </p:animMotion>
                                  </p:childTnLst>
                                </p:cTn>
                              </p:par>
                              <p:par>
                                <p:cTn id="93" presetID="1" presetClass="exit" presetSubtype="0" fill="hold" nodeType="withEffect">
                                  <p:stCondLst>
                                    <p:cond delay="0"/>
                                  </p:stCondLst>
                                  <p:childTnLst>
                                    <p:set>
                                      <p:cBhvr>
                                        <p:cTn id="94" dur="1" fill="hold">
                                          <p:stCondLst>
                                            <p:cond delay="0"/>
                                          </p:stCondLst>
                                        </p:cTn>
                                        <p:tgtEl>
                                          <p:spTgt spid="2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3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2887F6-6015-400B-A0DE-F958C76AB839}"/>
              </a:ext>
            </a:extLst>
          </p:cNvPr>
          <p:cNvGrpSpPr/>
          <p:nvPr/>
        </p:nvGrpSpPr>
        <p:grpSpPr>
          <a:xfrm>
            <a:off x="6331974" y="167316"/>
            <a:ext cx="5453626" cy="6607110"/>
            <a:chOff x="6380480" y="167316"/>
            <a:chExt cx="5405120" cy="6497644"/>
          </a:xfrm>
        </p:grpSpPr>
        <p:pic>
          <p:nvPicPr>
            <p:cNvPr id="4" name="Picture 3">
              <a:extLst>
                <a:ext uri="{FF2B5EF4-FFF2-40B4-BE49-F238E27FC236}">
                  <a16:creationId xmlns:a16="http://schemas.microsoft.com/office/drawing/2014/main" id="{BAEB8C78-E8DD-417C-BECC-85649858B755}"/>
                </a:ext>
              </a:extLst>
            </p:cNvPr>
            <p:cNvPicPr>
              <a:picLocks noChangeAspect="1"/>
            </p:cNvPicPr>
            <p:nvPr/>
          </p:nvPicPr>
          <p:blipFill rotWithShape="1">
            <a:blip r:embed="rId2"/>
            <a:srcRect l="2174" t="8202" r="3128" b="3741"/>
            <a:stretch/>
          </p:blipFill>
          <p:spPr>
            <a:xfrm>
              <a:off x="6380480" y="167316"/>
              <a:ext cx="5405120" cy="6497644"/>
            </a:xfrm>
            <a:prstGeom prst="rect">
              <a:avLst/>
            </a:prstGeom>
            <a:ln w="57150">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9A0E218-3A38-4D98-BEE0-E1E0AAC59E20}"/>
                </a:ext>
              </a:extLst>
            </p:cNvPr>
            <p:cNvSpPr/>
            <p:nvPr/>
          </p:nvSpPr>
          <p:spPr>
            <a:xfrm>
              <a:off x="6461760" y="86360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289FF-DA63-44A5-81B0-E0786E79C9F4}"/>
                </a:ext>
              </a:extLst>
            </p:cNvPr>
            <p:cNvSpPr/>
            <p:nvPr/>
          </p:nvSpPr>
          <p:spPr>
            <a:xfrm>
              <a:off x="10231120" y="1645920"/>
              <a:ext cx="1381760" cy="205232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AB3B6B-6702-40D6-931E-18642C4B7735}"/>
                </a:ext>
              </a:extLst>
            </p:cNvPr>
            <p:cNvSpPr/>
            <p:nvPr/>
          </p:nvSpPr>
          <p:spPr>
            <a:xfrm>
              <a:off x="6461760" y="291592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E47F69-A48B-47AD-A4E3-ABEEDE1858D3}"/>
                </a:ext>
              </a:extLst>
            </p:cNvPr>
            <p:cNvSpPr/>
            <p:nvPr/>
          </p:nvSpPr>
          <p:spPr>
            <a:xfrm>
              <a:off x="10231120" y="383796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22 Shredded Chicken Illustrations &amp; Clip Art - iStock">
            <a:extLst>
              <a:ext uri="{FF2B5EF4-FFF2-40B4-BE49-F238E27FC236}">
                <a16:creationId xmlns:a16="http://schemas.microsoft.com/office/drawing/2014/main" id="{ADE43E98-4B35-4F44-8A65-942CCCD112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706" l="3268" r="95425">
                        <a14:foregroundMark x1="6863" y1="67320" x2="6863" y2="67320"/>
                        <a14:foregroundMark x1="90850" y1="70261" x2="90850" y2="70261"/>
                        <a14:foregroundMark x1="95588" y1="76307" x2="95588" y2="76307"/>
                        <a14:foregroundMark x1="3268" y1="39706" x2="3268" y2="39706"/>
                      </a14:backgroundRemoval>
                    </a14:imgEffect>
                    <a14:imgEffect>
                      <a14:artisticPlasticWrap/>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52670" y="2714277"/>
            <a:ext cx="654255" cy="65425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FE3A474-283A-4525-86E0-6BCE71467499}"/>
              </a:ext>
            </a:extLst>
          </p:cNvPr>
          <p:cNvGrpSpPr/>
          <p:nvPr/>
        </p:nvGrpSpPr>
        <p:grpSpPr>
          <a:xfrm>
            <a:off x="669138" y="2572713"/>
            <a:ext cx="4867249" cy="1636373"/>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384995"/>
            </a:xfrm>
            <a:prstGeom prst="rect">
              <a:avLst/>
            </a:prstGeom>
            <a:noFill/>
          </p:spPr>
          <p:txBody>
            <a:bodyPr wrap="square" rtlCol="0">
              <a:spAutoFit/>
            </a:bodyPr>
            <a:lstStyle/>
            <a:p>
              <a:pPr algn="ctr"/>
              <a:r>
                <a:rPr lang="vi-VN" sz="2800" b="1">
                  <a:latin typeface="Calibri" panose="020F0502020204030204" pitchFamily="34" charset="0"/>
                  <a:ea typeface="Calibri" panose="020F0502020204030204" pitchFamily="34" charset="0"/>
                  <a:cs typeface="Calibri" panose="020F0502020204030204" pitchFamily="34" charset="0"/>
                </a:rPr>
                <a:t>Dạ dày </a:t>
              </a:r>
              <a:r>
                <a:rPr lang="vi-VN" sz="2800" i="1">
                  <a:latin typeface="Calibri" panose="020F0502020204030204" pitchFamily="34" charset="0"/>
                  <a:ea typeface="Calibri" panose="020F0502020204030204" pitchFamily="34" charset="0"/>
                  <a:cs typeface="Calibri" panose="020F0502020204030204" pitchFamily="34" charset="0"/>
                </a:rPr>
                <a:t>nhào trộn, nghiền nát </a:t>
              </a:r>
              <a:r>
                <a:rPr lang="vi-VN" sz="2800">
                  <a:latin typeface="Calibri" panose="020F0502020204030204" pitchFamily="34" charset="0"/>
                  <a:ea typeface="Calibri" panose="020F0502020204030204" pitchFamily="34" charset="0"/>
                  <a:cs typeface="Calibri" panose="020F0502020204030204" pitchFamily="34" charset="0"/>
                </a:rPr>
                <a:t>và </a:t>
              </a:r>
              <a:r>
                <a:rPr lang="vi-VN" sz="2800" i="1">
                  <a:latin typeface="Calibri" panose="020F0502020204030204" pitchFamily="34" charset="0"/>
                  <a:ea typeface="Calibri" panose="020F0502020204030204" pitchFamily="34" charset="0"/>
                  <a:cs typeface="Calibri" panose="020F0502020204030204" pitchFamily="34" charset="0"/>
                </a:rPr>
                <a:t>biến</a:t>
              </a:r>
              <a:r>
                <a:rPr lang="vi-VN" sz="2800">
                  <a:latin typeface="Calibri" panose="020F0502020204030204" pitchFamily="34" charset="0"/>
                  <a:ea typeface="Calibri" panose="020F0502020204030204" pitchFamily="34" charset="0"/>
                  <a:cs typeface="Calibri" panose="020F0502020204030204" pitchFamily="34" charset="0"/>
                </a:rPr>
                <a:t> một phần thức ăn </a:t>
              </a:r>
              <a:r>
                <a:rPr lang="vi-VN" sz="2800" u="sng">
                  <a:latin typeface="Calibri" panose="020F0502020204030204" pitchFamily="34" charset="0"/>
                  <a:ea typeface="Calibri" panose="020F0502020204030204" pitchFamily="34" charset="0"/>
                  <a:cs typeface="Calibri" panose="020F0502020204030204" pitchFamily="34" charset="0"/>
                </a:rPr>
                <a:t>thà</a:t>
              </a:r>
              <a:r>
                <a:rPr lang="en-US" sz="2800" u="sng">
                  <a:latin typeface="Calibri" panose="020F0502020204030204" pitchFamily="34" charset="0"/>
                  <a:ea typeface="Calibri" panose="020F0502020204030204" pitchFamily="34" charset="0"/>
                  <a:cs typeface="Calibri" panose="020F0502020204030204" pitchFamily="34" charset="0"/>
                </a:rPr>
                <a:t>nh chất dinh dưỡng</a:t>
              </a:r>
              <a:r>
                <a:rPr lang="en-US" sz="2800">
                  <a:latin typeface="Calibri" panose="020F0502020204030204" pitchFamily="34" charset="0"/>
                  <a:ea typeface="Calibri" panose="020F0502020204030204" pitchFamily="34" charset="0"/>
                  <a:cs typeface="Calibri" panose="020F0502020204030204" pitchFamily="34" charset="0"/>
                </a:rPr>
                <a:t>.</a:t>
              </a:r>
              <a:endParaRPr lang="en-US" sz="2800" b="1"/>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663719" y="4374593"/>
            <a:ext cx="4753733" cy="2398502"/>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246769"/>
            </a:xfrm>
            <a:prstGeom prst="rect">
              <a:avLst/>
            </a:prstGeom>
            <a:noFill/>
          </p:spPr>
          <p:txBody>
            <a:bodyPr wrap="square" rtlCol="0">
              <a:spAutoFit/>
            </a:bodyPr>
            <a:lstStyle/>
            <a:p>
              <a:pPr algn="ctr"/>
              <a:r>
                <a:rPr lang="vi-VN" sz="2800" b="1">
                  <a:latin typeface="Calibri" panose="020F0502020204030204" pitchFamily="34" charset="0"/>
                  <a:ea typeface="Calibri" panose="020F0502020204030204" pitchFamily="34" charset="0"/>
                  <a:cs typeface="Calibri" panose="020F0502020204030204" pitchFamily="34" charset="0"/>
                </a:rPr>
                <a:t>Ruột non </a:t>
              </a:r>
              <a:r>
                <a:rPr lang="vi-VN" sz="2800">
                  <a:latin typeface="Calibri" panose="020F0502020204030204" pitchFamily="34" charset="0"/>
                  <a:ea typeface="Calibri" panose="020F0502020204030204" pitchFamily="34" charset="0"/>
                  <a:cs typeface="Calibri" panose="020F0502020204030204" pitchFamily="34" charset="0"/>
                </a:rPr>
                <a:t>nhận </a:t>
              </a:r>
              <a:r>
                <a:rPr lang="vi-VN" sz="2800" b="1" i="1">
                  <a:latin typeface="Calibri" panose="020F0502020204030204" pitchFamily="34" charset="0"/>
                  <a:ea typeface="Calibri" panose="020F0502020204030204" pitchFamily="34" charset="0"/>
                  <a:cs typeface="Calibri" panose="020F0502020204030204" pitchFamily="34" charset="0"/>
                </a:rPr>
                <a:t>dịch m</a:t>
              </a:r>
              <a:r>
                <a:rPr lang="en-US" sz="2800" b="1" i="1">
                  <a:latin typeface="Calibri" panose="020F0502020204030204" pitchFamily="34" charset="0"/>
                  <a:ea typeface="Calibri" panose="020F0502020204030204" pitchFamily="34" charset="0"/>
                  <a:cs typeface="Calibri" panose="020F0502020204030204" pitchFamily="34" charset="0"/>
                </a:rPr>
                <a:t>ật</a:t>
              </a:r>
              <a:r>
                <a:rPr lang="vi-VN" sz="2800" b="1" i="1">
                  <a:latin typeface="Calibri" panose="020F0502020204030204" pitchFamily="34" charset="0"/>
                  <a:ea typeface="Calibri" panose="020F0502020204030204" pitchFamily="34" charset="0"/>
                  <a:cs typeface="Calibri" panose="020F0502020204030204" pitchFamily="34" charset="0"/>
                </a:rPr>
                <a:t> </a:t>
              </a:r>
              <a:r>
                <a:rPr lang="vi-VN" sz="2800">
                  <a:latin typeface="Calibri" panose="020F0502020204030204" pitchFamily="34" charset="0"/>
                  <a:ea typeface="Calibri" panose="020F0502020204030204" pitchFamily="34" charset="0"/>
                  <a:cs typeface="Calibri" panose="020F0502020204030204" pitchFamily="34" charset="0"/>
                </a:rPr>
                <a:t>và </a:t>
              </a:r>
              <a:r>
                <a:rPr lang="vi-VN" sz="2800" b="1" i="1">
                  <a:latin typeface="Calibri" panose="020F0502020204030204" pitchFamily="34" charset="0"/>
                  <a:ea typeface="Calibri" panose="020F0502020204030204" pitchFamily="34" charset="0"/>
                  <a:cs typeface="Calibri" panose="020F0502020204030204" pitchFamily="34" charset="0"/>
                </a:rPr>
                <a:t>dịch tụy </a:t>
              </a:r>
              <a:r>
                <a:rPr lang="vi-VN" sz="2800">
                  <a:latin typeface="Calibri" panose="020F0502020204030204" pitchFamily="34" charset="0"/>
                  <a:ea typeface="Calibri" panose="020F0502020204030204" pitchFamily="34" charset="0"/>
                  <a:cs typeface="Calibri" panose="020F0502020204030204" pitchFamily="34" charset="0"/>
                </a:rPr>
                <a:t>cùng với dịch v</a:t>
              </a:r>
              <a:r>
                <a:rPr lang="en-US" sz="2800">
                  <a:latin typeface="Calibri" panose="020F0502020204030204" pitchFamily="34" charset="0"/>
                  <a:ea typeface="Calibri" panose="020F0502020204030204" pitchFamily="34" charset="0"/>
                  <a:cs typeface="Calibri" panose="020F0502020204030204" pitchFamily="34" charset="0"/>
                </a:rPr>
                <a:t>ị</a:t>
              </a:r>
              <a:r>
                <a:rPr lang="vi-VN" sz="2800">
                  <a:latin typeface="Calibri" panose="020F0502020204030204" pitchFamily="34" charset="0"/>
                  <a:ea typeface="Calibri" panose="020F0502020204030204" pitchFamily="34" charset="0"/>
                  <a:cs typeface="Calibri" panose="020F0502020204030204" pitchFamily="34" charset="0"/>
                </a:rPr>
                <a:t> giúp biến đổi phần lớn thức ăn thành chất dinh dưỡng và hấp thu vào máu nuôi cơ thể.</a:t>
              </a:r>
              <a:endParaRPr lang="en-US" sz="2800" i="1"/>
            </a:p>
          </p:txBody>
        </p:sp>
      </p:grpSp>
      <p:sp>
        <p:nvSpPr>
          <p:cNvPr id="16" name="Freeform: Shape 15">
            <a:extLst>
              <a:ext uri="{FF2B5EF4-FFF2-40B4-BE49-F238E27FC236}">
                <a16:creationId xmlns:a16="http://schemas.microsoft.com/office/drawing/2014/main" id="{C8A37DFA-A291-4CE0-A156-E7669D82AE25}"/>
              </a:ext>
            </a:extLst>
          </p:cNvPr>
          <p:cNvSpPr/>
          <p:nvPr/>
        </p:nvSpPr>
        <p:spPr>
          <a:xfrm>
            <a:off x="9095362" y="3286237"/>
            <a:ext cx="199132" cy="209325"/>
          </a:xfrm>
          <a:custGeom>
            <a:avLst/>
            <a:gdLst>
              <a:gd name="connsiteX0" fmla="*/ 193987 w 199132"/>
              <a:gd name="connsiteY0" fmla="*/ 70620 h 209325"/>
              <a:gd name="connsiteX1" fmla="*/ 46754 w 199132"/>
              <a:gd name="connsiteY1" fmla="*/ 878 h 209325"/>
              <a:gd name="connsiteX2" fmla="*/ 259 w 199132"/>
              <a:gd name="connsiteY2" fmla="*/ 117115 h 209325"/>
              <a:gd name="connsiteX3" fmla="*/ 62252 w 199132"/>
              <a:gd name="connsiteY3" fmla="*/ 202356 h 209325"/>
              <a:gd name="connsiteX4" fmla="*/ 155242 w 199132"/>
              <a:gd name="connsiteY4" fmla="*/ 194606 h 209325"/>
              <a:gd name="connsiteX5" fmla="*/ 193987 w 199132"/>
              <a:gd name="connsiteY5" fmla="*/ 70620 h 2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32" h="209325">
                <a:moveTo>
                  <a:pt x="193987" y="70620"/>
                </a:moveTo>
                <a:cubicBezTo>
                  <a:pt x="175906" y="38332"/>
                  <a:pt x="79042" y="-6871"/>
                  <a:pt x="46754" y="878"/>
                </a:cubicBezTo>
                <a:cubicBezTo>
                  <a:pt x="14466" y="8627"/>
                  <a:pt x="-2324" y="83535"/>
                  <a:pt x="259" y="117115"/>
                </a:cubicBezTo>
                <a:cubicBezTo>
                  <a:pt x="2842" y="150695"/>
                  <a:pt x="36421" y="189441"/>
                  <a:pt x="62252" y="202356"/>
                </a:cubicBezTo>
                <a:cubicBezTo>
                  <a:pt x="88082" y="215271"/>
                  <a:pt x="131994" y="208813"/>
                  <a:pt x="155242" y="194606"/>
                </a:cubicBezTo>
                <a:cubicBezTo>
                  <a:pt x="178490" y="180399"/>
                  <a:pt x="212068" y="102908"/>
                  <a:pt x="193987" y="70620"/>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6" descr="Giọt Làm Rơi Dịch Chất - Miễn Phí vector hình ảnh trên Pixabay">
            <a:extLst>
              <a:ext uri="{FF2B5EF4-FFF2-40B4-BE49-F238E27FC236}">
                <a16:creationId xmlns:a16="http://schemas.microsoft.com/office/drawing/2014/main" id="{A4862808-9491-4479-BCAD-F462C6607E0E}"/>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626388" y="3650534"/>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Giọt Làm Rơi Dịch Chất - Miễn Phí vector hình ảnh trên Pixabay">
            <a:extLst>
              <a:ext uri="{FF2B5EF4-FFF2-40B4-BE49-F238E27FC236}">
                <a16:creationId xmlns:a16="http://schemas.microsoft.com/office/drawing/2014/main" id="{2453745C-C27F-4BC7-A784-CD526AD4BBDF}"/>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722665" y="3650534"/>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Giọt Làm Rơi Dịch Chất - Miễn Phí vector hình ảnh trên Pixabay">
            <a:extLst>
              <a:ext uri="{FF2B5EF4-FFF2-40B4-BE49-F238E27FC236}">
                <a16:creationId xmlns:a16="http://schemas.microsoft.com/office/drawing/2014/main" id="{FDDDAFDB-82A0-41AF-B3D0-E3ADB76D8B6E}"/>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529830" y="3696183"/>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Giọt Làm Rơi Dịch Chất - Miễn Phí vector hình ảnh trên Pixabay">
            <a:extLst>
              <a:ext uri="{FF2B5EF4-FFF2-40B4-BE49-F238E27FC236}">
                <a16:creationId xmlns:a16="http://schemas.microsoft.com/office/drawing/2014/main" id="{0CAF33AF-45A4-4AC9-A29C-CDC1779CC451}"/>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57235" y="3899799"/>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iọt Làm Rơi Dịch Chất - Miễn Phí vector hình ảnh trên Pixabay">
            <a:extLst>
              <a:ext uri="{FF2B5EF4-FFF2-40B4-BE49-F238E27FC236}">
                <a16:creationId xmlns:a16="http://schemas.microsoft.com/office/drawing/2014/main" id="{5E248CA1-C2D4-4422-BA09-41AC65B73E00}"/>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658807" y="3932536"/>
            <a:ext cx="85475" cy="12308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Giọt Làm Rơi Dịch Chất - Miễn Phí vector hình ảnh trên Pixabay">
            <a:extLst>
              <a:ext uri="{FF2B5EF4-FFF2-40B4-BE49-F238E27FC236}">
                <a16:creationId xmlns:a16="http://schemas.microsoft.com/office/drawing/2014/main" id="{8512669A-6E60-45E5-90A5-77D18A7EF906}"/>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460677" y="3928218"/>
            <a:ext cx="85475" cy="12308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D65DD7C9-9E20-49FF-9EC5-A40948D46ED8}"/>
              </a:ext>
            </a:extLst>
          </p:cNvPr>
          <p:cNvGrpSpPr/>
          <p:nvPr/>
        </p:nvGrpSpPr>
        <p:grpSpPr>
          <a:xfrm>
            <a:off x="-388237" y="-257088"/>
            <a:ext cx="6894862" cy="2798303"/>
            <a:chOff x="-445107" y="-564007"/>
            <a:chExt cx="6894862" cy="2798303"/>
          </a:xfrm>
        </p:grpSpPr>
        <p:pic>
          <p:nvPicPr>
            <p:cNvPr id="26" name="Picture 25" descr="A picture containing text&#10;&#10;Description automatically generated">
              <a:extLst>
                <a:ext uri="{FF2B5EF4-FFF2-40B4-BE49-F238E27FC236}">
                  <a16:creationId xmlns:a16="http://schemas.microsoft.com/office/drawing/2014/main" id="{38F2FE98-8B4D-421B-B979-CC01F8DD7B6D}"/>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27" name="Hộp Văn bản 7">
              <a:extLst>
                <a:ext uri="{FF2B5EF4-FFF2-40B4-BE49-F238E27FC236}">
                  <a16:creationId xmlns:a16="http://schemas.microsoft.com/office/drawing/2014/main" id="{83DFEB5B-B1D0-4278-8FA5-6E2C18AFFD40}"/>
                </a:ext>
              </a:extLst>
            </p:cNvPr>
            <p:cNvSpPr txBox="1"/>
            <p:nvPr/>
          </p:nvSpPr>
          <p:spPr>
            <a:xfrm>
              <a:off x="235891" y="417084"/>
              <a:ext cx="5727019"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trình tiêu hóa ở một số </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bộ phận của cơ quan tiêu hóa</a:t>
              </a:r>
            </a:p>
          </p:txBody>
        </p:sp>
      </p:grpSp>
      <p:pic>
        <p:nvPicPr>
          <p:cNvPr id="28" name="Picture 27" descr="A picture containing text, doll, toy, vector graphics&#10;&#10;Description automatically generated">
            <a:extLst>
              <a:ext uri="{FF2B5EF4-FFF2-40B4-BE49-F238E27FC236}">
                <a16:creationId xmlns:a16="http://schemas.microsoft.com/office/drawing/2014/main" id="{AF689B5E-7D36-4422-86C4-858B6B084620}"/>
              </a:ext>
            </a:extLst>
          </p:cNvPr>
          <p:cNvPicPr>
            <a:picLocks noChangeAspect="1"/>
          </p:cNvPicPr>
          <p:nvPr/>
        </p:nvPicPr>
        <p:blipFill rotWithShape="1">
          <a:blip r:embed="rId8">
            <a:extLst>
              <a:ext uri="{28A0092B-C50C-407E-A947-70E740481C1C}">
                <a14:useLocalDpi xmlns:a14="http://schemas.microsoft.com/office/drawing/2010/main" val="0"/>
              </a:ext>
            </a:extLst>
          </a:blip>
          <a:srcRect l="74805" b="50882"/>
          <a:stretch/>
        </p:blipFill>
        <p:spPr>
          <a:xfrm>
            <a:off x="10500922" y="3899799"/>
            <a:ext cx="1741264" cy="3016701"/>
          </a:xfrm>
          <a:prstGeom prst="rect">
            <a:avLst/>
          </a:prstGeom>
        </p:spPr>
      </p:pic>
      <p:pic>
        <p:nvPicPr>
          <p:cNvPr id="29" name="Picture 28" descr="A picture containing text, doll, toy, vector graphics&#10;&#10;Description automatically generated">
            <a:extLst>
              <a:ext uri="{FF2B5EF4-FFF2-40B4-BE49-F238E27FC236}">
                <a16:creationId xmlns:a16="http://schemas.microsoft.com/office/drawing/2014/main" id="{56D119E6-FB17-45A4-AB2D-AD044A9F7695}"/>
              </a:ext>
            </a:extLst>
          </p:cNvPr>
          <p:cNvPicPr>
            <a:picLocks noChangeAspect="1"/>
          </p:cNvPicPr>
          <p:nvPr/>
        </p:nvPicPr>
        <p:blipFill rotWithShape="1">
          <a:blip r:embed="rId8">
            <a:extLst>
              <a:ext uri="{28A0092B-C50C-407E-A947-70E740481C1C}">
                <a14:useLocalDpi xmlns:a14="http://schemas.microsoft.com/office/drawing/2010/main" val="0"/>
              </a:ext>
            </a:extLst>
          </a:blip>
          <a:srcRect l="50455" r="25624" b="54400"/>
          <a:stretch/>
        </p:blipFill>
        <p:spPr>
          <a:xfrm>
            <a:off x="5560230" y="3668370"/>
            <a:ext cx="1885434" cy="3194135"/>
          </a:xfrm>
          <a:prstGeom prst="rect">
            <a:avLst/>
          </a:prstGeom>
        </p:spPr>
      </p:pic>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0" presetClass="path" presetSubtype="0" accel="50000" decel="50000" fill="hold" nodeType="withEffect">
                                  <p:stCondLst>
                                    <p:cond delay="0"/>
                                  </p:stCondLst>
                                  <p:childTnLst>
                                    <p:animMotion origin="layout" path="M 0.00377 0.0118 L 0.00377 0.0118 C -0.00365 0.00671 -0.00013 0.00579 -0.00195 0.01504 C -0.00221 0.01643 -0.00274 0.01736 -0.00313 0.01852 C -0.003 0.02037 -0.00352 0.02315 -0.00261 0.02407 C 0.00117 0.02801 0.00625 0.02616 0.01015 0.02523 C 0.01185 0.02731 0.01432 0.02778 0.01523 0.03102 C 0.01614 0.03403 0.01523 0.03796 0.01458 0.0412 C 0.01406 0.04467 0.00989 0.04977 0.00885 0.05139 C 0.00937 0.05278 0.00924 0.05602 0.01015 0.05602 C 0.01328 0.05602 0.01432 0.04606 0.01523 0.04352 C 0.01575 0.04213 0.0164 0.04074 0.01719 0.04004 C 0.01888 0.03819 0.02265 0.03889 0.02422 0.03889 L 0.02292 0.03889 " pathEditMode="relative" ptsTypes="AAAAAAAAAAAAAA">
                                      <p:cBhvr>
                                        <p:cTn id="9" dur="2000" fill="hold"/>
                                        <p:tgtEl>
                                          <p:spTgt spid="1028"/>
                                        </p:tgtEl>
                                        <p:attrNameLst>
                                          <p:attrName>ppt_x</p:attrName>
                                          <p:attrName>ppt_y</p:attrName>
                                        </p:attrNameLst>
                                      </p:cBhvr>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500"/>
                            </p:stCondLst>
                            <p:childTnLst>
                              <p:par>
                                <p:cTn id="17" presetID="0" presetClass="path" presetSubtype="0" accel="50000" decel="50000" fill="hold" grpId="1" nodeType="afterEffect">
                                  <p:stCondLst>
                                    <p:cond delay="0"/>
                                  </p:stCondLst>
                                  <p:childTnLst>
                                    <p:animMotion origin="layout" path="M -0.00808 0.00487 L -0.00808 0.00487 L 0.00221 0.00255 C 0.00325 0.00232 0.00429 0.00209 0.00534 0.00139 C 0.00625 0.00093 0.00703 -4.44444E-6 0.00794 -0.00069 C 0.01002 -4.44444E-6 0.01224 -4.44444E-6 0.01419 0.00139 C 0.01497 0.00209 0.01497 0.00371 0.01549 0.00487 C 0.01588 0.00579 0.0164 0.00625 0.01679 0.00718 C 0.01614 0.01135 0.01614 0.01575 0.01484 0.01945 C 0.01445 0.02084 0.01315 0.02084 0.01237 0.02061 C 0.00677 0.02037 0.0013 0.01922 -0.00417 0.01852 C -0.00547 0.01875 -0.00677 0.01899 -0.00808 0.01945 C -0.00873 0.01991 -0.00951 0.01991 -0.0099 0.02061 C -0.01042 0.02153 -0.01042 0.02292 -0.01055 0.02408 C -0.01016 0.02593 -0.01016 0.02825 -0.00925 0.02963 C -0.00847 0.03125 -0.00729 0.03195 -0.00612 0.03195 L 0.00729 0.03079 C 0.0026 0.03357 -0.00065 0.03774 -0.00547 0.03426 C -0.00625 0.0338 -0.00638 0.03195 -0.00677 0.03079 C -0.00586 0.02871 -0.0056 0.02524 -0.00417 0.02408 C 0.00182 0.01899 0.00703 0.02292 0.01302 0.02524 C 0.0138 0.02639 0.01497 0.02709 0.01549 0.02871 C 0.01627 0.03102 0.01784 0.0345 0.01679 0.03658 C 0.01536 0.03959 0.00781 0.04375 0.00468 0.04561 C 0.00234 0.04514 3.33333E-6 0.04514 -0.00235 0.04445 C -0.00326 0.04399 -0.00404 0.04283 -0.00482 0.04213 C -0.00547 0.04167 -0.00612 0.04144 -0.00677 0.04098 C -0.00821 0.04028 -0.00977 0.03959 -0.0112 0.03866 C -0.01328 0.03982 -0.02344 0.04213 -0.0125 0.05232 C -0.00782 0.05649 0.00273 0.05811 0.00273 0.05811 C 0.00221 0.06204 0.00325 0.06968 0.00091 0.07037 C -0.01276 0.07408 -0.01055 0.06667 -0.01563 0.05903 C -0.01628 0.05834 -0.01706 0.05787 -0.01758 0.05695 C -0.01836 0.05556 -0.01862 0.05325 -0.01953 0.05232 C -0.02084 0.05093 -0.0224 0.05093 -0.02396 0.05 C -0.02461 0.05093 -0.02539 0.05116 -0.02578 0.05232 C -0.02722 0.05579 -0.02618 0.06667 -0.02578 0.06806 C -0.02565 0.06922 -0.02344 0.07014 -0.02396 0.06922 C -0.02487 0.06783 -0.02604 0.06713 -0.02709 0.06598 C -0.02839 0.06297 -0.02956 0.05973 -0.03099 0.05695 C -0.03151 0.05556 -0.03229 0.05463 -0.03282 0.05348 C -0.0336 0.05209 -0.03412 0.05047 -0.03477 0.04885 C -0.03724 0.05 -0.03998 0.0507 -0.04245 0.05232 C -0.04623 0.05487 -0.0444 0.05649 -0.04558 0.0625 C -0.04584 0.06389 -0.04649 0.06459 -0.04688 0.06598 C -0.0474 0.06783 -0.04766 0.06968 -0.04805 0.07153 C -0.04792 0.07385 -0.04792 0.07616 -0.04753 0.07825 C -0.04649 0.08264 -0.04532 0.0845 -0.04362 0.0875 L -0.04362 0.0875 L -0.04362 0.0875 " pathEditMode="relative" ptsTypes="AAAAAAAAAAAAAAAAAAAAAAAAAAAAAAAAAAAAAAAAAAAAAAAAAA">
                                      <p:cBhvr>
                                        <p:cTn id="18" dur="6250" fill="hold"/>
                                        <p:tgtEl>
                                          <p:spTgt spid="16"/>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par>
                          <p:cTn id="42" fill="hold">
                            <p:stCondLst>
                              <p:cond delay="500"/>
                            </p:stCondLst>
                            <p:childTnLst>
                              <p:par>
                                <p:cTn id="43" presetID="32" presetClass="emph" presetSubtype="0" repeatCount="3000" fill="hold" nodeType="after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32" presetClass="emph" presetSubtype="0" repeatCount="3000" fill="hold" nodeType="withEffect">
                                  <p:stCondLst>
                                    <p:cond delay="0"/>
                                  </p:stCondLst>
                                  <p:childTnLst>
                                    <p:animRot by="120000">
                                      <p:cBhvr>
                                        <p:cTn id="50" dur="200" fill="hold">
                                          <p:stCondLst>
                                            <p:cond delay="0"/>
                                          </p:stCondLst>
                                        </p:cTn>
                                        <p:tgtEl>
                                          <p:spTgt spid="31"/>
                                        </p:tgtEl>
                                        <p:attrNameLst>
                                          <p:attrName>r</p:attrName>
                                        </p:attrNameLst>
                                      </p:cBhvr>
                                    </p:animRot>
                                    <p:animRot by="-240000">
                                      <p:cBhvr>
                                        <p:cTn id="51" dur="400" fill="hold">
                                          <p:stCondLst>
                                            <p:cond delay="400"/>
                                          </p:stCondLst>
                                        </p:cTn>
                                        <p:tgtEl>
                                          <p:spTgt spid="31"/>
                                        </p:tgtEl>
                                        <p:attrNameLst>
                                          <p:attrName>r</p:attrName>
                                        </p:attrNameLst>
                                      </p:cBhvr>
                                    </p:animRot>
                                    <p:animRot by="240000">
                                      <p:cBhvr>
                                        <p:cTn id="52" dur="400" fill="hold">
                                          <p:stCondLst>
                                            <p:cond delay="800"/>
                                          </p:stCondLst>
                                        </p:cTn>
                                        <p:tgtEl>
                                          <p:spTgt spid="31"/>
                                        </p:tgtEl>
                                        <p:attrNameLst>
                                          <p:attrName>r</p:attrName>
                                        </p:attrNameLst>
                                      </p:cBhvr>
                                    </p:animRot>
                                    <p:animRot by="-240000">
                                      <p:cBhvr>
                                        <p:cTn id="53" dur="400" fill="hold">
                                          <p:stCondLst>
                                            <p:cond delay="1200"/>
                                          </p:stCondLst>
                                        </p:cTn>
                                        <p:tgtEl>
                                          <p:spTgt spid="31"/>
                                        </p:tgtEl>
                                        <p:attrNameLst>
                                          <p:attrName>r</p:attrName>
                                        </p:attrNameLst>
                                      </p:cBhvr>
                                    </p:animRot>
                                    <p:animRot by="120000">
                                      <p:cBhvr>
                                        <p:cTn id="54" dur="400" fill="hold">
                                          <p:stCondLst>
                                            <p:cond delay="1600"/>
                                          </p:stCondLst>
                                        </p:cTn>
                                        <p:tgtEl>
                                          <p:spTgt spid="31"/>
                                        </p:tgtEl>
                                        <p:attrNameLst>
                                          <p:attrName>r</p:attrName>
                                        </p:attrNameLst>
                                      </p:cBhvr>
                                    </p:animRot>
                                  </p:childTnLst>
                                </p:cTn>
                              </p:par>
                              <p:par>
                                <p:cTn id="55" presetID="32" presetClass="emph" presetSubtype="0" repeatCount="3000" fill="hold" nodeType="withEffect">
                                  <p:stCondLst>
                                    <p:cond delay="0"/>
                                  </p:stCondLst>
                                  <p:childTnLst>
                                    <p:animRot by="120000">
                                      <p:cBhvr>
                                        <p:cTn id="56" dur="200" fill="hold">
                                          <p:stCondLst>
                                            <p:cond delay="0"/>
                                          </p:stCondLst>
                                        </p:cTn>
                                        <p:tgtEl>
                                          <p:spTgt spid="32"/>
                                        </p:tgtEl>
                                        <p:attrNameLst>
                                          <p:attrName>r</p:attrName>
                                        </p:attrNameLst>
                                      </p:cBhvr>
                                    </p:animRot>
                                    <p:animRot by="-240000">
                                      <p:cBhvr>
                                        <p:cTn id="57" dur="400" fill="hold">
                                          <p:stCondLst>
                                            <p:cond delay="400"/>
                                          </p:stCondLst>
                                        </p:cTn>
                                        <p:tgtEl>
                                          <p:spTgt spid="32"/>
                                        </p:tgtEl>
                                        <p:attrNameLst>
                                          <p:attrName>r</p:attrName>
                                        </p:attrNameLst>
                                      </p:cBhvr>
                                    </p:animRot>
                                    <p:animRot by="240000">
                                      <p:cBhvr>
                                        <p:cTn id="58" dur="400" fill="hold">
                                          <p:stCondLst>
                                            <p:cond delay="800"/>
                                          </p:stCondLst>
                                        </p:cTn>
                                        <p:tgtEl>
                                          <p:spTgt spid="32"/>
                                        </p:tgtEl>
                                        <p:attrNameLst>
                                          <p:attrName>r</p:attrName>
                                        </p:attrNameLst>
                                      </p:cBhvr>
                                    </p:animRot>
                                    <p:animRot by="-240000">
                                      <p:cBhvr>
                                        <p:cTn id="59" dur="400" fill="hold">
                                          <p:stCondLst>
                                            <p:cond delay="1200"/>
                                          </p:stCondLst>
                                        </p:cTn>
                                        <p:tgtEl>
                                          <p:spTgt spid="32"/>
                                        </p:tgtEl>
                                        <p:attrNameLst>
                                          <p:attrName>r</p:attrName>
                                        </p:attrNameLst>
                                      </p:cBhvr>
                                    </p:animRot>
                                    <p:animRot by="120000">
                                      <p:cBhvr>
                                        <p:cTn id="60" dur="400" fill="hold">
                                          <p:stCondLst>
                                            <p:cond delay="1600"/>
                                          </p:stCondLst>
                                        </p:cTn>
                                        <p:tgtEl>
                                          <p:spTgt spid="32"/>
                                        </p:tgtEl>
                                        <p:attrNameLst>
                                          <p:attrName>r</p:attrName>
                                        </p:attrNameLst>
                                      </p:cBhvr>
                                    </p:animRot>
                                  </p:childTnLst>
                                </p:cTn>
                              </p:par>
                              <p:par>
                                <p:cTn id="61" presetID="32" presetClass="emph" presetSubtype="0" repeatCount="3000" fill="hold" nodeType="withEffect">
                                  <p:stCondLst>
                                    <p:cond delay="0"/>
                                  </p:stCondLst>
                                  <p:childTnLst>
                                    <p:animRot by="120000">
                                      <p:cBhvr>
                                        <p:cTn id="62" dur="200" fill="hold">
                                          <p:stCondLst>
                                            <p:cond delay="0"/>
                                          </p:stCondLst>
                                        </p:cTn>
                                        <p:tgtEl>
                                          <p:spTgt spid="36"/>
                                        </p:tgtEl>
                                        <p:attrNameLst>
                                          <p:attrName>r</p:attrName>
                                        </p:attrNameLst>
                                      </p:cBhvr>
                                    </p:animRot>
                                    <p:animRot by="-240000">
                                      <p:cBhvr>
                                        <p:cTn id="63" dur="400" fill="hold">
                                          <p:stCondLst>
                                            <p:cond delay="400"/>
                                          </p:stCondLst>
                                        </p:cTn>
                                        <p:tgtEl>
                                          <p:spTgt spid="36"/>
                                        </p:tgtEl>
                                        <p:attrNameLst>
                                          <p:attrName>r</p:attrName>
                                        </p:attrNameLst>
                                      </p:cBhvr>
                                    </p:animRot>
                                    <p:animRot by="240000">
                                      <p:cBhvr>
                                        <p:cTn id="64" dur="400" fill="hold">
                                          <p:stCondLst>
                                            <p:cond delay="800"/>
                                          </p:stCondLst>
                                        </p:cTn>
                                        <p:tgtEl>
                                          <p:spTgt spid="36"/>
                                        </p:tgtEl>
                                        <p:attrNameLst>
                                          <p:attrName>r</p:attrName>
                                        </p:attrNameLst>
                                      </p:cBhvr>
                                    </p:animRot>
                                    <p:animRot by="-240000">
                                      <p:cBhvr>
                                        <p:cTn id="65" dur="400" fill="hold">
                                          <p:stCondLst>
                                            <p:cond delay="1200"/>
                                          </p:stCondLst>
                                        </p:cTn>
                                        <p:tgtEl>
                                          <p:spTgt spid="36"/>
                                        </p:tgtEl>
                                        <p:attrNameLst>
                                          <p:attrName>r</p:attrName>
                                        </p:attrNameLst>
                                      </p:cBhvr>
                                    </p:animRot>
                                    <p:animRot by="120000">
                                      <p:cBhvr>
                                        <p:cTn id="66" dur="400" fill="hold">
                                          <p:stCondLst>
                                            <p:cond delay="1600"/>
                                          </p:stCondLst>
                                        </p:cTn>
                                        <p:tgtEl>
                                          <p:spTgt spid="36"/>
                                        </p:tgtEl>
                                        <p:attrNameLst>
                                          <p:attrName>r</p:attrName>
                                        </p:attrNameLst>
                                      </p:cBhvr>
                                    </p:animRot>
                                  </p:childTnLst>
                                </p:cTn>
                              </p:par>
                              <p:par>
                                <p:cTn id="67" presetID="32" presetClass="emph" presetSubtype="0" repeatCount="3000" fill="hold" nodeType="withEffect">
                                  <p:stCondLst>
                                    <p:cond delay="0"/>
                                  </p:stCondLst>
                                  <p:childTnLst>
                                    <p:animRot by="120000">
                                      <p:cBhvr>
                                        <p:cTn id="68" dur="200" fill="hold">
                                          <p:stCondLst>
                                            <p:cond delay="0"/>
                                          </p:stCondLst>
                                        </p:cTn>
                                        <p:tgtEl>
                                          <p:spTgt spid="34"/>
                                        </p:tgtEl>
                                        <p:attrNameLst>
                                          <p:attrName>r</p:attrName>
                                        </p:attrNameLst>
                                      </p:cBhvr>
                                    </p:animRot>
                                    <p:animRot by="-240000">
                                      <p:cBhvr>
                                        <p:cTn id="69" dur="400" fill="hold">
                                          <p:stCondLst>
                                            <p:cond delay="400"/>
                                          </p:stCondLst>
                                        </p:cTn>
                                        <p:tgtEl>
                                          <p:spTgt spid="34"/>
                                        </p:tgtEl>
                                        <p:attrNameLst>
                                          <p:attrName>r</p:attrName>
                                        </p:attrNameLst>
                                      </p:cBhvr>
                                    </p:animRot>
                                    <p:animRot by="240000">
                                      <p:cBhvr>
                                        <p:cTn id="70" dur="400" fill="hold">
                                          <p:stCondLst>
                                            <p:cond delay="800"/>
                                          </p:stCondLst>
                                        </p:cTn>
                                        <p:tgtEl>
                                          <p:spTgt spid="34"/>
                                        </p:tgtEl>
                                        <p:attrNameLst>
                                          <p:attrName>r</p:attrName>
                                        </p:attrNameLst>
                                      </p:cBhvr>
                                    </p:animRot>
                                    <p:animRot by="-240000">
                                      <p:cBhvr>
                                        <p:cTn id="71" dur="400" fill="hold">
                                          <p:stCondLst>
                                            <p:cond delay="1200"/>
                                          </p:stCondLst>
                                        </p:cTn>
                                        <p:tgtEl>
                                          <p:spTgt spid="34"/>
                                        </p:tgtEl>
                                        <p:attrNameLst>
                                          <p:attrName>r</p:attrName>
                                        </p:attrNameLst>
                                      </p:cBhvr>
                                    </p:animRot>
                                    <p:animRot by="120000">
                                      <p:cBhvr>
                                        <p:cTn id="72" dur="400" fill="hold">
                                          <p:stCondLst>
                                            <p:cond delay="1600"/>
                                          </p:stCondLst>
                                        </p:cTn>
                                        <p:tgtEl>
                                          <p:spTgt spid="34"/>
                                        </p:tgtEl>
                                        <p:attrNameLst>
                                          <p:attrName>r</p:attrName>
                                        </p:attrNameLst>
                                      </p:cBhvr>
                                    </p:animRot>
                                  </p:childTnLst>
                                </p:cTn>
                              </p:par>
                              <p:par>
                                <p:cTn id="73" presetID="32" presetClass="emph" presetSubtype="0" repeatCount="3000" fill="hold" nodeType="withEffect">
                                  <p:stCondLst>
                                    <p:cond delay="0"/>
                                  </p:stCondLst>
                                  <p:childTnLst>
                                    <p:animRot by="120000">
                                      <p:cBhvr>
                                        <p:cTn id="74" dur="200" fill="hold">
                                          <p:stCondLst>
                                            <p:cond delay="0"/>
                                          </p:stCondLst>
                                        </p:cTn>
                                        <p:tgtEl>
                                          <p:spTgt spid="35"/>
                                        </p:tgtEl>
                                        <p:attrNameLst>
                                          <p:attrName>r</p:attrName>
                                        </p:attrNameLst>
                                      </p:cBhvr>
                                    </p:animRot>
                                    <p:animRot by="-240000">
                                      <p:cBhvr>
                                        <p:cTn id="75" dur="400" fill="hold">
                                          <p:stCondLst>
                                            <p:cond delay="400"/>
                                          </p:stCondLst>
                                        </p:cTn>
                                        <p:tgtEl>
                                          <p:spTgt spid="35"/>
                                        </p:tgtEl>
                                        <p:attrNameLst>
                                          <p:attrName>r</p:attrName>
                                        </p:attrNameLst>
                                      </p:cBhvr>
                                    </p:animRot>
                                    <p:animRot by="240000">
                                      <p:cBhvr>
                                        <p:cTn id="76" dur="400" fill="hold">
                                          <p:stCondLst>
                                            <p:cond delay="800"/>
                                          </p:stCondLst>
                                        </p:cTn>
                                        <p:tgtEl>
                                          <p:spTgt spid="35"/>
                                        </p:tgtEl>
                                        <p:attrNameLst>
                                          <p:attrName>r</p:attrName>
                                        </p:attrNameLst>
                                      </p:cBhvr>
                                    </p:animRot>
                                    <p:animRot by="-240000">
                                      <p:cBhvr>
                                        <p:cTn id="77" dur="400" fill="hold">
                                          <p:stCondLst>
                                            <p:cond delay="1200"/>
                                          </p:stCondLst>
                                        </p:cTn>
                                        <p:tgtEl>
                                          <p:spTgt spid="35"/>
                                        </p:tgtEl>
                                        <p:attrNameLst>
                                          <p:attrName>r</p:attrName>
                                        </p:attrNameLst>
                                      </p:cBhvr>
                                    </p:animRot>
                                    <p:animRot by="120000">
                                      <p:cBhvr>
                                        <p:cTn id="78" dur="400" fill="hold">
                                          <p:stCondLst>
                                            <p:cond delay="1600"/>
                                          </p:stCondLst>
                                        </p:cTn>
                                        <p:tgtEl>
                                          <p:spTgt spid="35"/>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35"/>
                                        </p:tgtEl>
                                        <p:attrNameLst>
                                          <p:attrName>style.visibility</p:attrName>
                                        </p:attrNameLst>
                                      </p:cBhvr>
                                      <p:to>
                                        <p:strVal val="hidden"/>
                                      </p:to>
                                    </p:set>
                                  </p:childTnLst>
                                </p:cTn>
                              </p:par>
                              <p:par>
                                <p:cTn id="93" presetID="0" presetClass="path" presetSubtype="0" accel="50000" decel="50000" fill="hold" grpId="2" nodeType="withEffect">
                                  <p:stCondLst>
                                    <p:cond delay="0"/>
                                  </p:stCondLst>
                                  <p:childTnLst>
                                    <p:animMotion origin="layout" path="M -0.04727 0.07987 L -0.04727 0.07987 C -0.04675 0.08403 -0.04688 0.08843 -0.04597 0.09237 C -0.04558 0.09375 -0.04453 0.09422 -0.04375 0.09468 C -0.03477 0.10093 -0.04089 0.0963 -0.03568 0.09862 C -0.03477 0.09908 -0.03399 0.09977 -0.03308 0.10024 C -0.03203 0.10093 -0.03099 0.10139 -0.02995 0.10186 C -0.02878 0.10162 -0.02761 0.10162 -0.02644 0.10116 C -0.02565 0.1007 -0.025 0.09954 -0.02422 0.09862 C -0.02357 0.09815 -0.02305 0.09769 -0.0224 0.09723 C -0.02175 0.0963 -0.02097 0.09537 -0.02019 0.09468 C -0.01966 0.09422 -0.01901 0.09422 -0.01849 0.09399 C -0.01602 0.09144 -0.01302 0.08797 -0.01003 0.08774 C -0.00847 0.0875 -0.00703 0.08866 -0.0056 0.08912 C -0.00534 0.0919 -0.00469 0.09445 -0.00469 0.09723 C -0.00482 0.10116 -0.0056 0.10348 -0.00743 0.1051 C -0.00847 0.10602 -0.00964 0.10718 -0.01094 0.10741 C -0.0224 0.1088 -0.03399 0.10903 -0.04545 0.10973 C -0.04519 0.11181 -0.04532 0.11436 -0.04453 0.11598 C -0.04414 0.11713 -0.0431 0.1169 -0.04232 0.1176 C -0.04141 0.11852 -0.04063 0.11968 -0.03972 0.12084 C -0.0362 0.12061 -0.03256 0.12061 -0.02904 0.11991 C -0.02813 0.11991 -0.02735 0.11899 -0.02644 0.11852 C -0.02578 0.11806 -0.02526 0.11806 -0.02461 0.1176 C -0.02344 0.11667 -0.0224 0.11528 -0.0211 0.11459 C -0.0194 0.11343 -0.01758 0.1132 -0.01576 0.11204 C -0.01472 0.11158 -0.01381 0.11042 -0.01263 0.10973 C -0.01094 0.1088 -0.00912 0.10811 -0.00743 0.10741 C -0.00638 0.10787 -0.00469 0.10718 -0.0043 0.10903 C -0.00365 0.11181 -0.00456 0.11482 -0.00521 0.1176 C -0.00612 0.12223 -0.00743 0.12176 -0.00964 0.12315 C -0.01263 0.12524 -0.01198 0.12477 -0.01407 0.12709 C -0.01615 0.12616 -0.01823 0.12524 -0.02019 0.12408 C -0.02071 0.12362 -0.0211 0.12269 -0.02162 0.12246 C -0.02357 0.12107 -0.02565 0.11991 -0.02774 0.11922 C -0.03021 0.11852 -0.03282 0.11875 -0.03529 0.11852 C -0.03594 0.11875 -0.0418 0.1213 -0.04323 0.12477 C -0.04375 0.12593 -0.04388 0.12732 -0.04414 0.12871 C -0.04362 0.13079 -0.04349 0.1338 -0.04232 0.13496 C -0.04011 0.13774 -0.03503 0.13612 -0.03269 0.13588 C -0.03099 0.13357 -0.02735 0.12801 -0.02604 0.12709 C -0.02448 0.12616 -0.02305 0.12477 -0.02162 0.12408 C -0.0194 0.12269 -0.01758 0.12223 -0.01537 0.12153 C -0.01394 0.12176 -0.01224 0.1213 -0.01094 0.12246 C -0.01003 0.12315 -0.00938 0.12477 -0.00912 0.12639 C -0.00873 0.12987 -0.01003 0.13612 -0.01185 0.1382 C -0.01263 0.13912 -0.0194 0.14167 -0.02071 0.14213 C -0.02422 0.14098 -0.02787 0.14121 -0.03125 0.13889 C -0.03256 0.1382 -0.03269 0.1345 -0.03399 0.13334 C -0.03594 0.13172 -0.03841 0.13195 -0.04063 0.13102 C -0.04336 0.13264 -0.04453 0.13264 -0.04102 0.14283 C -0.04011 0.14561 -0.03815 0.1463 -0.03659 0.14769 C -0.03347 0.15024 -0.03073 0.1507 -0.02735 0.15162 C -0.0267 0.15139 -0.02604 0.15116 -0.02552 0.1507 C -0.02461 0.15024 -0.02383 0.14908 -0.02292 0.14838 C -0.02162 0.14769 -0.02019 0.14746 -0.01888 0.14676 C -0.01394 0.13797 -0.02162 0.15116 -0.01354 0.13982 C -0.01315 0.13912 -0.01315 0.13797 -0.01263 0.1375 C -0.01224 0.13658 -0.01146 0.13635 -0.01094 0.13588 C -0.01003 0.13496 -0.00795 0.13241 -0.0069 0.13195 C -0.00625 0.13149 -0.00547 0.13125 -0.00469 0.13102 C -0.00417 0.13287 -0.00313 0.1345 -0.003 0.13658 C -0.00248 0.14121 -0.00313 0.14445 -0.00521 0.14676 C -0.00612 0.14792 -0.00716 0.14862 -0.00821 0.14931 C -0.0112 0.15047 -0.01706 0.15232 -0.01706 0.15232 C -0.02071 0.15209 -0.02435 0.15301 -0.02774 0.15162 C -0.02943 0.15093 -0.03034 0.14769 -0.03177 0.14607 L -0.03399 0.14375 C -0.03516 0.14422 -0.03711 0.14329 -0.0375 0.14537 C -0.03933 0.15348 -0.03698 0.15533 -0.03438 0.15787 C -0.0336 0.1588 -0.03269 0.1595 -0.03177 0.16019 L -0.02461 0.1588 C -0.02396 0.15857 -0.02305 0.15857 -0.0224 0.15787 C -0.02162 0.15695 -0.02136 0.1551 -0.02071 0.15394 C -0.01953 0.15209 -0.01836 0.1507 -0.01706 0.14931 C -0.01615 0.14815 -0.01211 0.14306 -0.00964 0.14213 C -0.00808 0.14144 -0.00664 0.14098 -0.00521 0.14051 C -0.00573 0.14537 -0.00638 0.15 -0.0069 0.15487 C -0.00716 0.15625 -0.00808 0.15857 -0.00743 0.1595 C -0.00586 0.16181 -0.00352 0.16158 -0.00157 0.16274 C 0.00065 0.15973 0.00312 0.15764 0.00507 0.15394 C 0.00573 0.15255 0.00573 0.14653 0.00586 0.14838 C 0.00612 0.15047 0.0056 0.15764 0.00507 0.16112 C 0.00481 0.1625 0.00442 0.16366 0.00416 0.16505 C 0.00403 0.16575 0.00403 0.16667 0.00364 0.16737 C 0.00325 0.16829 0.00247 0.16899 0.00195 0.16968 C 0.0013 0.17153 0.00117 0.17408 0.00013 0.17524 C -0.003 0.1794 -0.01276 0.17408 -0.01354 0.17362 C -0.01459 0.17061 -0.0155 0.16829 -0.01628 0.16505 C -0.01654 0.16343 -0.0168 0.16181 -0.01706 0.16019 C -0.01732 0.15926 -0.01745 0.15764 -0.01797 0.15718 C -0.01901 0.15625 -0.02032 0.15672 -0.02162 0.15625 C -0.02357 0.15764 -0.02591 0.15834 -0.02774 0.16019 C -0.02904 0.16158 -0.02969 0.16412 -0.03086 0.16575 C -0.03216 0.1676 -0.03347 0.16899 -0.0349 0.17061 C -0.0362 0.16968 -0.03776 0.16968 -0.03881 0.16829 C -0.03998 0.16667 -0.04037 0.16412 -0.04102 0.16181 C -0.0418 0.15926 -0.04206 0.15741 -0.04232 0.15487 C -0.04375 0.15533 -0.04519 0.1551 -0.04636 0.15625 C -0.04701 0.15718 -0.04701 0.15903 -0.04727 0.16019 C -0.04857 0.16667 -0.04818 0.16551 -0.04896 0.17362 C -0.04883 0.17477 -0.04909 0.17639 -0.04857 0.17686 C -0.04493 0.17963 -0.04362 0.17871 -0.04063 0.17755 C -0.04037 0.17709 -0.04011 0.17662 -0.03972 0.17616 C -0.03737 0.17269 -0.0375 0.17454 -0.03308 0.17524 C -0.03295 0.17616 -0.03282 0.17686 -0.03269 0.17755 C -0.03203 0.17963 -0.03112 0.18218 -0.03047 0.18403 C -0.03021 0.18473 -0.03047 0.18635 -0.02995 0.18635 C -0.02396 0.18681 -0.02279 0.18565 -0.01849 0.18311 C -0.01771 0.18426 -0.0168 0.18496 -0.01628 0.18635 C -0.01328 0.19352 -0.01654 0.19098 -0.01354 0.1926 C -0.01133 0.19167 -0.00912 0.19075 -0.0069 0.18959 C -0.00599 0.18889 -0.00521 0.18797 -0.0043 0.18704 C -0.00131 0.18473 -0.00144 0.18496 0.00143 0.18311 C 0.00364 0.18403 0.00612 0.18357 0.00807 0.18565 C 0.00898 0.18635 0.00885 0.18866 0.00898 0.19028 C 0.00937 0.19375 0.00963 0.19723 0.00989 0.20047 C 0.01002 0.20162 0.01015 0.20255 0.01041 0.20371 C 0.01015 0.2051 0.01015 0.20649 0.00989 0.20764 C 0.00976 0.20857 0.00937 0.20926 0.00898 0.20996 C 0.00716 0.21482 0.00794 0.21297 0.00455 0.21713 C 0.00364 0.21598 0.0026 0.21551 0.00195 0.21389 C 0.00143 0.21297 0.00156 0.21135 0.00143 0.20996 C 0.00117 0.20625 0.00091 0.20255 0.00065 0.19908 C -0.00365 0.2 -0.003 0.19908 -0.0069 0.20371 C -0.00743 0.2044 -0.00769 0.20556 -0.00821 0.20602 C -0.01042 0.20787 -0.01485 0.20996 -0.01485 0.20996 C -0.01589 0.20903 -0.01706 0.20834 -0.01797 0.20695 C -0.02175 0.20093 -0.01732 0.20417 -0.02071 0.20209 C -0.02175 0.20255 -0.02279 0.20278 -0.02383 0.20371 C -0.02943 0.2088 -0.02279 0.20579 -0.02826 0.20764 C -0.02878 0.2088 -0.02917 0.21088 -0.02995 0.21088 C -0.03099 0.21088 -0.03203 0.20926 -0.03269 0.20764 C -0.03321 0.20602 -0.03308 0.20394 -0.03347 0.20209 C -0.03373 0.20116 -0.03412 0.2007 -0.03438 0.19977 C -0.03464 0.19908 -0.03464 0.19815 -0.0349 0.19746 C -0.03529 0.19561 -0.03568 0.19375 -0.0362 0.1919 C -0.03633 0.1919 -0.04076 0.19306 -0.04154 0.19584 C -0.04193 0.19746 -0.04206 0.19954 -0.04232 0.20139 C -0.04154 0.20741 -0.04271 0.20325 -0.03841 0.20209 C -0.03763 0.20186 -0.03685 0.20255 -0.0362 0.20301 C -0.03568 0.20417 -0.03529 0.20556 -0.0349 0.20695 C -0.03464 0.20764 -0.03451 0.20857 -0.03438 0.20926 C -0.03412 0.21065 -0.03386 0.21181 -0.03347 0.2132 C -0.03334 0.21389 -0.03334 0.21482 -0.03308 0.21551 C -0.03269 0.21621 -0.03216 0.21667 -0.03177 0.21713 C -0.02865 0.21667 -0.02696 0.2176 -0.02461 0.21482 C -0.0237 0.21366 -0.02305 0.21135 -0.02201 0.21088 C -0.01927 0.2095 -0.01641 0.20973 -0.01354 0.20926 C -0.01289 0.21019 -0.01198 0.21112 -0.01133 0.2125 C -0.01107 0.21297 -0.0112 0.21412 -0.01094 0.21482 C -0.00912 0.21806 -0.00912 0.21644 -0.00743 0.21783 C -0.00326 0.22153 -0.01094 0.21783 -0.00118 0.22107 C -0.00052 0.22084 3.33333E-6 0.22084 0.00065 0.22037 C 0.00143 0.21968 0.00195 0.21806 0.00286 0.21783 C 0.00403 0.21783 0.00521 0.21899 0.00638 0.21945 C 0.00586 0.22084 0.0056 0.22223 0.00507 0.22338 C 0.00403 0.22547 0.00273 0.22547 0.00143 0.22593 C -0.00039 0.22755 -0.00313 0.23079 -0.0056 0.22987 C -0.0069 0.22917 -0.00795 0.22709 -0.00912 0.22593 C -0.00938 0.225 -0.00964 0.22408 -0.01003 0.22338 C -0.01146 0.22084 -0.01276 0.22153 -0.01485 0.22107 L -0.01927 0.22431 C -0.01979 0.22454 -0.02019 0.22524 -0.02071 0.225 C -0.02279 0.22431 -0.02474 0.22292 -0.02683 0.22176 C -0.02969 0.21436 -0.02761 0.2169 -0.03438 0.21875 C -0.03542 0.22037 -0.03646 0.222 -0.0375 0.22338 C -0.03789 0.22408 -0.03828 0.225 -0.03881 0.225 C -0.04024 0.225 -0.04284 0.22338 -0.04284 0.22338 L -0.04284 0.22338 L -0.04284 0.22338 " pathEditMode="relative" ptsTypes="AAAAAAAAAAAAAAAAAAAAAAAAAAAAAAAAAAAAAAAAAAAAAAAAAAAAAAAAAAAAAAAAAAAAAAAAAAAAAAAAAAAAAAAAAAAAAAAAAAAAAAAAAAAAAAAAAAAAAAAAAAAAAAAAAAAAAAAAAAAAAAAAAAAAAAAAAAAAAAAAAAAAAAAAAAA">
                                      <p:cBhvr>
                                        <p:cTn id="94" dur="7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5 SVNClementine" panose="020F0502020204030203" pitchFamily="34" charset="0"/>
                <a:ea typeface="+mn-ea"/>
                <a:cs typeface="+mn-cs"/>
              </a:rPr>
              <a:t>Thứ … ngày … tháng … năm …</a:t>
            </a:r>
          </a:p>
        </p:txBody>
      </p:sp>
      <p:grpSp>
        <p:nvGrpSpPr>
          <p:cNvPr id="10" name="Group 9">
            <a:extLst>
              <a:ext uri="{FF2B5EF4-FFF2-40B4-BE49-F238E27FC236}">
                <a16:creationId xmlns:a16="http://schemas.microsoft.com/office/drawing/2014/main" id="{DE994752-8D53-43E8-B8D9-72AAB2E995AA}"/>
              </a:ext>
            </a:extLst>
          </p:cNvPr>
          <p:cNvGrpSpPr/>
          <p:nvPr/>
        </p:nvGrpSpPr>
        <p:grpSpPr>
          <a:xfrm flipH="1">
            <a:off x="5473873" y="2743456"/>
            <a:ext cx="1604032" cy="3029974"/>
            <a:chOff x="10145129" y="2424042"/>
            <a:chExt cx="1416272" cy="2781888"/>
          </a:xfrm>
        </p:grpSpPr>
        <p:pic>
          <p:nvPicPr>
            <p:cNvPr id="11" name="Picture 6" descr="Diagram showing digestion process">
              <a:extLst>
                <a:ext uri="{FF2B5EF4-FFF2-40B4-BE49-F238E27FC236}">
                  <a16:creationId xmlns:a16="http://schemas.microsoft.com/office/drawing/2014/main" id="{BD38EE96-61F6-45F2-9897-B6BC1FBB75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1228" r="78514"/>
            <a:stretch/>
          </p:blipFill>
          <p:spPr bwMode="auto">
            <a:xfrm>
              <a:off x="10145129" y="2424042"/>
              <a:ext cx="1281156" cy="2781888"/>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A28D08E6-F34B-4DF1-9F61-F57D4AD747FF}"/>
                </a:ext>
              </a:extLst>
            </p:cNvPr>
            <p:cNvSpPr/>
            <p:nvPr/>
          </p:nvSpPr>
          <p:spPr>
            <a:xfrm>
              <a:off x="11200866" y="4142940"/>
              <a:ext cx="360535" cy="4301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grpSp>
        <p:nvGrpSpPr>
          <p:cNvPr id="18" name="Group 17">
            <a:extLst>
              <a:ext uri="{FF2B5EF4-FFF2-40B4-BE49-F238E27FC236}">
                <a16:creationId xmlns:a16="http://schemas.microsoft.com/office/drawing/2014/main" id="{0CCDD4D4-BA18-422E-8589-B2DD81EDDAB0}"/>
              </a:ext>
            </a:extLst>
          </p:cNvPr>
          <p:cNvGrpSpPr/>
          <p:nvPr/>
        </p:nvGrpSpPr>
        <p:grpSpPr>
          <a:xfrm>
            <a:off x="5882205" y="1655413"/>
            <a:ext cx="5318657" cy="1239002"/>
            <a:chOff x="6201903" y="1735381"/>
            <a:chExt cx="5318657" cy="1239002"/>
          </a:xfrm>
        </p:grpSpPr>
        <p:pic>
          <p:nvPicPr>
            <p:cNvPr id="17" name="Picture 16" descr="Shape, arrow&#10;&#10;Description automatically generated">
              <a:extLst>
                <a:ext uri="{FF2B5EF4-FFF2-40B4-BE49-F238E27FC236}">
                  <a16:creationId xmlns:a16="http://schemas.microsoft.com/office/drawing/2014/main" id="{B54421C8-FB9A-4354-897E-23850704CF5A}"/>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7" name="TextBox 6">
              <a:extLst>
                <a:ext uri="{FF2B5EF4-FFF2-40B4-BE49-F238E27FC236}">
                  <a16:creationId xmlns:a16="http://schemas.microsoft.com/office/drawing/2014/main" id="{ABD5A6D2-9823-401E-9FA1-200719D53002}"/>
                </a:ext>
              </a:extLst>
            </p:cNvPr>
            <p:cNvSpPr txBox="1"/>
            <p:nvPr/>
          </p:nvSpPr>
          <p:spPr>
            <a:xfrm>
              <a:off x="7195115" y="1853709"/>
              <a:ext cx="35363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solidFill>
                      <a:srgbClr val="FF4780"/>
                    </a:solidFill>
                  </a:ln>
                  <a:solidFill>
                    <a:srgbClr val="FF8AAE"/>
                  </a:solidFill>
                  <a:effectLst/>
                  <a:uLnTx/>
                  <a:uFillTx/>
                  <a:latin typeface="#9Slide07 IcielLa Chic Pro Shad" panose="02000506090000020004" pitchFamily="2" charset="0"/>
                  <a:ea typeface="+mn-ea"/>
                  <a:cs typeface="+mn-cs"/>
                </a:rPr>
                <a:t>Tự nhiên và Xã hội</a:t>
              </a:r>
            </a:p>
          </p:txBody>
        </p:sp>
      </p:grpSp>
      <p:sp>
        <p:nvSpPr>
          <p:cNvPr id="8" name="TextBox 7">
            <a:extLst>
              <a:ext uri="{FF2B5EF4-FFF2-40B4-BE49-F238E27FC236}">
                <a16:creationId xmlns:a16="http://schemas.microsoft.com/office/drawing/2014/main" id="{399281E0-FC5B-470F-A75F-8DD3B2C3D702}"/>
              </a:ext>
            </a:extLst>
          </p:cNvPr>
          <p:cNvSpPr txBox="1"/>
          <p:nvPr/>
        </p:nvSpPr>
        <p:spPr>
          <a:xfrm>
            <a:off x="6725311" y="3651498"/>
            <a:ext cx="352973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prstClr val="black"/>
                  </a:solidFill>
                </a:ln>
                <a:solidFill>
                  <a:srgbClr val="FFFF00"/>
                </a:solidFill>
                <a:effectLst>
                  <a:glow rad="63500">
                    <a:srgbClr val="FFC000">
                      <a:satMod val="175000"/>
                      <a:alpha val="40000"/>
                    </a:srgbClr>
                  </a:glow>
                  <a:outerShdw blurRad="50800" dist="38100" algn="l" rotWithShape="0">
                    <a:prstClr val="black">
                      <a:alpha val="40000"/>
                    </a:prstClr>
                  </a:outerShdw>
                </a:effectLst>
                <a:uLnTx/>
                <a:uFillTx/>
                <a:latin typeface="UTM Cookies" panose="02040603050506020204" pitchFamily="18" charset="0"/>
                <a:ea typeface="+mn-ea"/>
                <a:cs typeface="+mn-cs"/>
              </a:rPr>
              <a:t>Cơ quan tiêu hóa</a:t>
            </a:r>
          </a:p>
        </p:txBody>
      </p:sp>
      <p:sp>
        <p:nvSpPr>
          <p:cNvPr id="9" name="TextBox 8">
            <a:extLst>
              <a:ext uri="{FF2B5EF4-FFF2-40B4-BE49-F238E27FC236}">
                <a16:creationId xmlns:a16="http://schemas.microsoft.com/office/drawing/2014/main" id="{799893A8-5401-493B-9F3E-07D5893DA230}"/>
              </a:ext>
            </a:extLst>
          </p:cNvPr>
          <p:cNvSpPr txBox="1"/>
          <p:nvPr/>
        </p:nvSpPr>
        <p:spPr>
          <a:xfrm>
            <a:off x="7333208" y="2741748"/>
            <a:ext cx="27161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9Slide07 SVNBeachwood Sans" pitchFamily="2" charset="0"/>
                <a:ea typeface="+mn-ea"/>
                <a:cs typeface="+mn-cs"/>
              </a:rPr>
              <a:t>Bài 20 - tiết 2</a:t>
            </a: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9">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2887F6-6015-400B-A0DE-F958C76AB839}"/>
              </a:ext>
            </a:extLst>
          </p:cNvPr>
          <p:cNvGrpSpPr/>
          <p:nvPr/>
        </p:nvGrpSpPr>
        <p:grpSpPr>
          <a:xfrm>
            <a:off x="6331974" y="167316"/>
            <a:ext cx="5453626" cy="6607110"/>
            <a:chOff x="6380480" y="167316"/>
            <a:chExt cx="5405120" cy="6497644"/>
          </a:xfrm>
        </p:grpSpPr>
        <p:pic>
          <p:nvPicPr>
            <p:cNvPr id="4" name="Picture 3">
              <a:extLst>
                <a:ext uri="{FF2B5EF4-FFF2-40B4-BE49-F238E27FC236}">
                  <a16:creationId xmlns:a16="http://schemas.microsoft.com/office/drawing/2014/main" id="{BAEB8C78-E8DD-417C-BECC-85649858B755}"/>
                </a:ext>
              </a:extLst>
            </p:cNvPr>
            <p:cNvPicPr>
              <a:picLocks noChangeAspect="1"/>
            </p:cNvPicPr>
            <p:nvPr/>
          </p:nvPicPr>
          <p:blipFill rotWithShape="1">
            <a:blip r:embed="rId2"/>
            <a:srcRect l="2174" t="8202" r="3128" b="3741"/>
            <a:stretch/>
          </p:blipFill>
          <p:spPr>
            <a:xfrm>
              <a:off x="6380480" y="167316"/>
              <a:ext cx="5405120" cy="6497644"/>
            </a:xfrm>
            <a:prstGeom prst="rect">
              <a:avLst/>
            </a:prstGeom>
            <a:ln w="57150">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9A0E218-3A38-4D98-BEE0-E1E0AAC59E20}"/>
                </a:ext>
              </a:extLst>
            </p:cNvPr>
            <p:cNvSpPr/>
            <p:nvPr/>
          </p:nvSpPr>
          <p:spPr>
            <a:xfrm>
              <a:off x="6461760" y="86360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289FF-DA63-44A5-81B0-E0786E79C9F4}"/>
                </a:ext>
              </a:extLst>
            </p:cNvPr>
            <p:cNvSpPr/>
            <p:nvPr/>
          </p:nvSpPr>
          <p:spPr>
            <a:xfrm>
              <a:off x="10231120" y="1645920"/>
              <a:ext cx="1381760" cy="205232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AB3B6B-6702-40D6-931E-18642C4B7735}"/>
                </a:ext>
              </a:extLst>
            </p:cNvPr>
            <p:cNvSpPr/>
            <p:nvPr/>
          </p:nvSpPr>
          <p:spPr>
            <a:xfrm>
              <a:off x="6461760" y="291592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E47F69-A48B-47AD-A4E3-ABEEDE1858D3}"/>
                </a:ext>
              </a:extLst>
            </p:cNvPr>
            <p:cNvSpPr/>
            <p:nvPr/>
          </p:nvSpPr>
          <p:spPr>
            <a:xfrm>
              <a:off x="10231120" y="3837960"/>
              <a:ext cx="1381760" cy="1259840"/>
            </a:xfrm>
            <a:prstGeom prst="rect">
              <a:avLst/>
            </a:prstGeom>
            <a:solidFill>
              <a:srgbClr val="8DD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FE3A474-283A-4525-86E0-6BCE71467499}"/>
              </a:ext>
            </a:extLst>
          </p:cNvPr>
          <p:cNvGrpSpPr/>
          <p:nvPr/>
        </p:nvGrpSpPr>
        <p:grpSpPr>
          <a:xfrm>
            <a:off x="580670" y="2784571"/>
            <a:ext cx="4867249" cy="1636373"/>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384995"/>
            </a:xfrm>
            <a:prstGeom prst="rect">
              <a:avLst/>
            </a:prstGeom>
            <a:noFill/>
          </p:spPr>
          <p:txBody>
            <a:bodyPr wrap="squar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Ruột già </a:t>
              </a:r>
              <a:r>
                <a:rPr lang="vi-VN" sz="2800" dirty="0">
                  <a:latin typeface="Calibri" panose="020F0502020204030204" pitchFamily="34" charset="0"/>
                  <a:ea typeface="Calibri" panose="020F0502020204030204" pitchFamily="34" charset="0"/>
                  <a:cs typeface="Calibri" panose="020F0502020204030204" pitchFamily="34" charset="0"/>
                </a:rPr>
                <a:t>hấp thu phần lớn nước và cô đặc chất cặn bẩn thành phân.</a:t>
              </a:r>
            </a:p>
          </p:txBody>
        </p:sp>
      </p:grpSp>
      <p:pic>
        <p:nvPicPr>
          <p:cNvPr id="3" name="Picture 2">
            <a:extLst>
              <a:ext uri="{FF2B5EF4-FFF2-40B4-BE49-F238E27FC236}">
                <a16:creationId xmlns:a16="http://schemas.microsoft.com/office/drawing/2014/main" id="{91DF2ED9-CC0C-418D-AD67-DB3202E945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514" b="88385" l="12908" r="60131">
                        <a14:foregroundMark x1="58987" y1="79673" x2="58987" y2="79673"/>
                        <a14:foregroundMark x1="60131" y1="82214" x2="60131" y2="82214"/>
                        <a14:foregroundMark x1="12908" y1="76951" x2="12908" y2="76951"/>
                      </a14:backgroundRemoval>
                    </a14:imgEffect>
                  </a14:imgLayer>
                </a14:imgProps>
              </a:ext>
            </a:extLst>
          </a:blip>
          <a:srcRect l="39020" t="65197" r="38496" b="8863"/>
          <a:stretch/>
        </p:blipFill>
        <p:spPr>
          <a:xfrm>
            <a:off x="8831417" y="5150096"/>
            <a:ext cx="230661" cy="239602"/>
          </a:xfrm>
          <a:prstGeom prst="rect">
            <a:avLst/>
          </a:prstGeom>
        </p:spPr>
      </p:pic>
      <p:sp>
        <p:nvSpPr>
          <p:cNvPr id="16" name="Freeform: Shape 15">
            <a:extLst>
              <a:ext uri="{FF2B5EF4-FFF2-40B4-BE49-F238E27FC236}">
                <a16:creationId xmlns:a16="http://schemas.microsoft.com/office/drawing/2014/main" id="{C8A37DFA-A291-4CE0-A156-E7669D82AE25}"/>
              </a:ext>
            </a:extLst>
          </p:cNvPr>
          <p:cNvSpPr/>
          <p:nvPr/>
        </p:nvSpPr>
        <p:spPr>
          <a:xfrm>
            <a:off x="8623099" y="4794260"/>
            <a:ext cx="199132" cy="209325"/>
          </a:xfrm>
          <a:custGeom>
            <a:avLst/>
            <a:gdLst>
              <a:gd name="connsiteX0" fmla="*/ 193987 w 199132"/>
              <a:gd name="connsiteY0" fmla="*/ 70620 h 209325"/>
              <a:gd name="connsiteX1" fmla="*/ 46754 w 199132"/>
              <a:gd name="connsiteY1" fmla="*/ 878 h 209325"/>
              <a:gd name="connsiteX2" fmla="*/ 259 w 199132"/>
              <a:gd name="connsiteY2" fmla="*/ 117115 h 209325"/>
              <a:gd name="connsiteX3" fmla="*/ 62252 w 199132"/>
              <a:gd name="connsiteY3" fmla="*/ 202356 h 209325"/>
              <a:gd name="connsiteX4" fmla="*/ 155242 w 199132"/>
              <a:gd name="connsiteY4" fmla="*/ 194606 h 209325"/>
              <a:gd name="connsiteX5" fmla="*/ 193987 w 199132"/>
              <a:gd name="connsiteY5" fmla="*/ 70620 h 2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32" h="209325">
                <a:moveTo>
                  <a:pt x="193987" y="70620"/>
                </a:moveTo>
                <a:cubicBezTo>
                  <a:pt x="175906" y="38332"/>
                  <a:pt x="79042" y="-6871"/>
                  <a:pt x="46754" y="878"/>
                </a:cubicBezTo>
                <a:cubicBezTo>
                  <a:pt x="14466" y="8627"/>
                  <a:pt x="-2324" y="83535"/>
                  <a:pt x="259" y="117115"/>
                </a:cubicBezTo>
                <a:cubicBezTo>
                  <a:pt x="2842" y="150695"/>
                  <a:pt x="36421" y="189441"/>
                  <a:pt x="62252" y="202356"/>
                </a:cubicBezTo>
                <a:cubicBezTo>
                  <a:pt x="88082" y="215271"/>
                  <a:pt x="131994" y="208813"/>
                  <a:pt x="155242" y="194606"/>
                </a:cubicBezTo>
                <a:cubicBezTo>
                  <a:pt x="178490" y="180399"/>
                  <a:pt x="212068" y="102908"/>
                  <a:pt x="193987" y="70620"/>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F5DD832-E4B1-48EA-964D-3DA37E8C3FD9}"/>
              </a:ext>
            </a:extLst>
          </p:cNvPr>
          <p:cNvSpPr/>
          <p:nvPr/>
        </p:nvSpPr>
        <p:spPr>
          <a:xfrm>
            <a:off x="8316113" y="4372282"/>
            <a:ext cx="199132" cy="209325"/>
          </a:xfrm>
          <a:custGeom>
            <a:avLst/>
            <a:gdLst>
              <a:gd name="connsiteX0" fmla="*/ 193987 w 199132"/>
              <a:gd name="connsiteY0" fmla="*/ 70620 h 209325"/>
              <a:gd name="connsiteX1" fmla="*/ 46754 w 199132"/>
              <a:gd name="connsiteY1" fmla="*/ 878 h 209325"/>
              <a:gd name="connsiteX2" fmla="*/ 259 w 199132"/>
              <a:gd name="connsiteY2" fmla="*/ 117115 h 209325"/>
              <a:gd name="connsiteX3" fmla="*/ 62252 w 199132"/>
              <a:gd name="connsiteY3" fmla="*/ 202356 h 209325"/>
              <a:gd name="connsiteX4" fmla="*/ 155242 w 199132"/>
              <a:gd name="connsiteY4" fmla="*/ 194606 h 209325"/>
              <a:gd name="connsiteX5" fmla="*/ 193987 w 199132"/>
              <a:gd name="connsiteY5" fmla="*/ 70620 h 2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32" h="209325">
                <a:moveTo>
                  <a:pt x="193987" y="70620"/>
                </a:moveTo>
                <a:cubicBezTo>
                  <a:pt x="175906" y="38332"/>
                  <a:pt x="79042" y="-6871"/>
                  <a:pt x="46754" y="878"/>
                </a:cubicBezTo>
                <a:cubicBezTo>
                  <a:pt x="14466" y="8627"/>
                  <a:pt x="-2324" y="83535"/>
                  <a:pt x="259" y="117115"/>
                </a:cubicBezTo>
                <a:cubicBezTo>
                  <a:pt x="2842" y="150695"/>
                  <a:pt x="36421" y="189441"/>
                  <a:pt x="62252" y="202356"/>
                </a:cubicBezTo>
                <a:cubicBezTo>
                  <a:pt x="88082" y="215271"/>
                  <a:pt x="131994" y="208813"/>
                  <a:pt x="155242" y="194606"/>
                </a:cubicBezTo>
                <a:cubicBezTo>
                  <a:pt x="178490" y="180399"/>
                  <a:pt x="212068" y="102908"/>
                  <a:pt x="193987" y="70620"/>
                </a:cubicBezTo>
                <a:close/>
              </a:path>
            </a:pathLst>
          </a:custGeom>
          <a:solidFill>
            <a:srgbClr val="DBD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01F619F-2E30-45FA-8031-0FD7261361ED}"/>
              </a:ext>
            </a:extLst>
          </p:cNvPr>
          <p:cNvSpPr/>
          <p:nvPr/>
        </p:nvSpPr>
        <p:spPr>
          <a:xfrm>
            <a:off x="8731851" y="4035247"/>
            <a:ext cx="199132" cy="209325"/>
          </a:xfrm>
          <a:custGeom>
            <a:avLst/>
            <a:gdLst>
              <a:gd name="connsiteX0" fmla="*/ 193987 w 199132"/>
              <a:gd name="connsiteY0" fmla="*/ 70620 h 209325"/>
              <a:gd name="connsiteX1" fmla="*/ 46754 w 199132"/>
              <a:gd name="connsiteY1" fmla="*/ 878 h 209325"/>
              <a:gd name="connsiteX2" fmla="*/ 259 w 199132"/>
              <a:gd name="connsiteY2" fmla="*/ 117115 h 209325"/>
              <a:gd name="connsiteX3" fmla="*/ 62252 w 199132"/>
              <a:gd name="connsiteY3" fmla="*/ 202356 h 209325"/>
              <a:gd name="connsiteX4" fmla="*/ 155242 w 199132"/>
              <a:gd name="connsiteY4" fmla="*/ 194606 h 209325"/>
              <a:gd name="connsiteX5" fmla="*/ 193987 w 199132"/>
              <a:gd name="connsiteY5" fmla="*/ 70620 h 2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32" h="209325">
                <a:moveTo>
                  <a:pt x="193987" y="70620"/>
                </a:moveTo>
                <a:cubicBezTo>
                  <a:pt x="175906" y="38332"/>
                  <a:pt x="79042" y="-6871"/>
                  <a:pt x="46754" y="878"/>
                </a:cubicBezTo>
                <a:cubicBezTo>
                  <a:pt x="14466" y="8627"/>
                  <a:pt x="-2324" y="83535"/>
                  <a:pt x="259" y="117115"/>
                </a:cubicBezTo>
                <a:cubicBezTo>
                  <a:pt x="2842" y="150695"/>
                  <a:pt x="36421" y="189441"/>
                  <a:pt x="62252" y="202356"/>
                </a:cubicBezTo>
                <a:cubicBezTo>
                  <a:pt x="88082" y="215271"/>
                  <a:pt x="131994" y="208813"/>
                  <a:pt x="155242" y="194606"/>
                </a:cubicBezTo>
                <a:cubicBezTo>
                  <a:pt x="178490" y="180399"/>
                  <a:pt x="212068" y="102908"/>
                  <a:pt x="193987" y="70620"/>
                </a:cubicBezTo>
                <a:close/>
              </a:path>
            </a:pathLst>
          </a:custGeom>
          <a:solidFill>
            <a:srgbClr val="B4B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D2166A7-F409-4F17-8713-16552356AD21}"/>
              </a:ext>
            </a:extLst>
          </p:cNvPr>
          <p:cNvSpPr/>
          <p:nvPr/>
        </p:nvSpPr>
        <p:spPr>
          <a:xfrm>
            <a:off x="9320569" y="4267619"/>
            <a:ext cx="199132" cy="209325"/>
          </a:xfrm>
          <a:custGeom>
            <a:avLst/>
            <a:gdLst>
              <a:gd name="connsiteX0" fmla="*/ 193987 w 199132"/>
              <a:gd name="connsiteY0" fmla="*/ 70620 h 209325"/>
              <a:gd name="connsiteX1" fmla="*/ 46754 w 199132"/>
              <a:gd name="connsiteY1" fmla="*/ 878 h 209325"/>
              <a:gd name="connsiteX2" fmla="*/ 259 w 199132"/>
              <a:gd name="connsiteY2" fmla="*/ 117115 h 209325"/>
              <a:gd name="connsiteX3" fmla="*/ 62252 w 199132"/>
              <a:gd name="connsiteY3" fmla="*/ 202356 h 209325"/>
              <a:gd name="connsiteX4" fmla="*/ 155242 w 199132"/>
              <a:gd name="connsiteY4" fmla="*/ 194606 h 209325"/>
              <a:gd name="connsiteX5" fmla="*/ 193987 w 199132"/>
              <a:gd name="connsiteY5" fmla="*/ 70620 h 2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32" h="209325">
                <a:moveTo>
                  <a:pt x="193987" y="70620"/>
                </a:moveTo>
                <a:cubicBezTo>
                  <a:pt x="175906" y="38332"/>
                  <a:pt x="79042" y="-6871"/>
                  <a:pt x="46754" y="878"/>
                </a:cubicBezTo>
                <a:cubicBezTo>
                  <a:pt x="14466" y="8627"/>
                  <a:pt x="-2324" y="83535"/>
                  <a:pt x="259" y="117115"/>
                </a:cubicBezTo>
                <a:cubicBezTo>
                  <a:pt x="2842" y="150695"/>
                  <a:pt x="36421" y="189441"/>
                  <a:pt x="62252" y="202356"/>
                </a:cubicBezTo>
                <a:cubicBezTo>
                  <a:pt x="88082" y="215271"/>
                  <a:pt x="131994" y="208813"/>
                  <a:pt x="155242" y="194606"/>
                </a:cubicBezTo>
                <a:cubicBezTo>
                  <a:pt x="178490" y="180399"/>
                  <a:pt x="212068" y="102908"/>
                  <a:pt x="193987" y="70620"/>
                </a:cubicBezTo>
                <a:close/>
              </a:path>
            </a:pathLst>
          </a:custGeom>
          <a:solidFill>
            <a:srgbClr val="868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AB90848-C427-4233-91DB-06BA38B6025A}"/>
              </a:ext>
            </a:extLst>
          </p:cNvPr>
          <p:cNvGrpSpPr/>
          <p:nvPr/>
        </p:nvGrpSpPr>
        <p:grpSpPr>
          <a:xfrm>
            <a:off x="-364073" y="-158462"/>
            <a:ext cx="6894862" cy="2798303"/>
            <a:chOff x="-445107" y="-564007"/>
            <a:chExt cx="6894862" cy="2798303"/>
          </a:xfrm>
        </p:grpSpPr>
        <p:pic>
          <p:nvPicPr>
            <p:cNvPr id="19" name="Picture 18" descr="A picture containing text&#10;&#10;Description automatically generated">
              <a:extLst>
                <a:ext uri="{FF2B5EF4-FFF2-40B4-BE49-F238E27FC236}">
                  <a16:creationId xmlns:a16="http://schemas.microsoft.com/office/drawing/2014/main" id="{3DE8985A-620A-4BD0-8069-EC9816EA15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20" name="Hộp Văn bản 7">
              <a:extLst>
                <a:ext uri="{FF2B5EF4-FFF2-40B4-BE49-F238E27FC236}">
                  <a16:creationId xmlns:a16="http://schemas.microsoft.com/office/drawing/2014/main" id="{902B8D61-D307-46E9-8A6E-6682642240C7}"/>
                </a:ext>
              </a:extLst>
            </p:cNvPr>
            <p:cNvSpPr txBox="1"/>
            <p:nvPr/>
          </p:nvSpPr>
          <p:spPr>
            <a:xfrm>
              <a:off x="235891" y="417084"/>
              <a:ext cx="5727019"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trình tiêu hóa ở một số </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bộ phận của cơ quan tiêu hóa</a:t>
              </a:r>
            </a:p>
          </p:txBody>
        </p:sp>
      </p:grpSp>
      <p:pic>
        <p:nvPicPr>
          <p:cNvPr id="14" name="Picture 13" descr="A picture containing text, doll, toy, vector graphics&#10;&#10;Description automatically generated">
            <a:extLst>
              <a:ext uri="{FF2B5EF4-FFF2-40B4-BE49-F238E27FC236}">
                <a16:creationId xmlns:a16="http://schemas.microsoft.com/office/drawing/2014/main" id="{5A809C38-26FD-4C5C-9BC8-F7B925E17D5C}"/>
              </a:ext>
            </a:extLst>
          </p:cNvPr>
          <p:cNvPicPr>
            <a:picLocks noChangeAspect="1"/>
          </p:cNvPicPr>
          <p:nvPr/>
        </p:nvPicPr>
        <p:blipFill rotWithShape="1">
          <a:blip r:embed="rId7">
            <a:extLst>
              <a:ext uri="{28A0092B-C50C-407E-A947-70E740481C1C}">
                <a14:useLocalDpi xmlns:a14="http://schemas.microsoft.com/office/drawing/2010/main" val="0"/>
              </a:ext>
            </a:extLst>
          </a:blip>
          <a:srcRect l="74805" b="50882"/>
          <a:stretch/>
        </p:blipFill>
        <p:spPr>
          <a:xfrm>
            <a:off x="10500922" y="3899799"/>
            <a:ext cx="1741264" cy="3016701"/>
          </a:xfrm>
          <a:prstGeom prst="rect">
            <a:avLst/>
          </a:prstGeom>
        </p:spPr>
      </p:pic>
      <p:pic>
        <p:nvPicPr>
          <p:cNvPr id="22" name="Picture 21" descr="A picture containing text, doll, toy, vector graphics&#10;&#10;Description automatically generated">
            <a:extLst>
              <a:ext uri="{FF2B5EF4-FFF2-40B4-BE49-F238E27FC236}">
                <a16:creationId xmlns:a16="http://schemas.microsoft.com/office/drawing/2014/main" id="{DAA89306-7346-4267-8DBF-F5F80B65DFD8}"/>
              </a:ext>
            </a:extLst>
          </p:cNvPr>
          <p:cNvPicPr>
            <a:picLocks noChangeAspect="1"/>
          </p:cNvPicPr>
          <p:nvPr/>
        </p:nvPicPr>
        <p:blipFill rotWithShape="1">
          <a:blip r:embed="rId7">
            <a:extLst>
              <a:ext uri="{28A0092B-C50C-407E-A947-70E740481C1C}">
                <a14:useLocalDpi xmlns:a14="http://schemas.microsoft.com/office/drawing/2010/main" val="0"/>
              </a:ext>
            </a:extLst>
          </a:blip>
          <a:srcRect l="50455" r="25624" b="54400"/>
          <a:stretch/>
        </p:blipFill>
        <p:spPr>
          <a:xfrm>
            <a:off x="5560230" y="3668370"/>
            <a:ext cx="1885434" cy="3194135"/>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DBF09261-43E1-4F6E-8F55-26B687D2DD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05" b="89905" l="9375" r="90500">
                        <a14:foregroundMark x1="26250" y1="57714" x2="26250" y2="57714"/>
                        <a14:foregroundMark x1="34625" y1="43429" x2="26375" y2="43238"/>
                        <a14:foregroundMark x1="26375" y1="43238" x2="15000" y2="60381"/>
                        <a14:foregroundMark x1="15000" y1="60381" x2="15500" y2="63810"/>
                        <a14:foregroundMark x1="90500" y1="54286" x2="90500" y2="54286"/>
                        <a14:foregroundMark x1="25750" y1="48571" x2="25000" y2="67429"/>
                        <a14:foregroundMark x1="39375" y1="54667" x2="40125" y2="66476"/>
                        <a14:foregroundMark x1="40125" y1="66476" x2="39750" y2="68571"/>
                        <a14:foregroundMark x1="42750" y1="41143" x2="42750" y2="41143"/>
                        <a14:foregroundMark x1="46000" y1="50857" x2="46000" y2="50857"/>
                        <a14:foregroundMark x1="36000" y1="32190" x2="36000" y2="32190"/>
                        <a14:foregroundMark x1="29375" y1="28762" x2="29375" y2="28762"/>
                        <a14:foregroundMark x1="12000" y1="52381" x2="12000" y2="52381"/>
                        <a14:foregroundMark x1="16000" y1="70476" x2="16000" y2="70476"/>
                        <a14:foregroundMark x1="9375" y1="57333" x2="9375" y2="57333"/>
                        <a14:foregroundMark x1="53375" y1="41905" x2="53375" y2="41905"/>
                        <a14:foregroundMark x1="53375" y1="39429" x2="53375" y2="46095"/>
                      </a14:backgroundRemoval>
                    </a14:imgEffect>
                  </a14:imgLayer>
                </a14:imgProps>
              </a:ext>
              <a:ext uri="{28A0092B-C50C-407E-A947-70E740481C1C}">
                <a14:useLocalDpi xmlns:a14="http://schemas.microsoft.com/office/drawing/2010/main" val="0"/>
              </a:ext>
            </a:extLst>
          </a:blip>
          <a:stretch>
            <a:fillRect/>
          </a:stretch>
        </p:blipFill>
        <p:spPr>
          <a:xfrm>
            <a:off x="-176041" y="3572187"/>
            <a:ext cx="5999602" cy="3937239"/>
          </a:xfrm>
          <a:prstGeom prst="rect">
            <a:avLst/>
          </a:prstGeom>
        </p:spPr>
      </p:pic>
    </p:spTree>
    <p:extLst>
      <p:ext uri="{BB962C8B-B14F-4D97-AF65-F5344CB8AC3E}">
        <p14:creationId xmlns:p14="http://schemas.microsoft.com/office/powerpoint/2010/main" val="187387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0" presetClass="path" presetSubtype="0" accel="50000" decel="50000" fill="hold" grpId="0" nodeType="withEffect">
                                  <p:stCondLst>
                                    <p:cond delay="0"/>
                                  </p:stCondLst>
                                  <p:childTnLst>
                                    <p:animMotion origin="layout" path="M -0.00286 0.00996 L -0.00286 0.00996 C -0.00768 0.00556 -0.01054 0.00463 -0.01354 -0.00301 C -0.01419 -0.00486 -0.01432 -0.00717 -0.01471 -0.00903 C -0.01432 -0.0125 -0.01171 -0.01852 -0.01354 -0.01898 C -0.01666 -0.01991 -0.022 -0.01111 -0.022 -0.01111 C -0.02135 -0.01666 -0.02109 -0.02245 -0.02031 -0.02801 C -0.02005 -0.02963 -0.0177 -0.03194 -0.01862 -0.03194 C -0.02161 -0.03241 -0.02747 -0.02893 -0.02747 -0.02893 C -0.02617 -0.03264 -0.02513 -0.03657 -0.02356 -0.04004 C -0.022 -0.04352 -0.01992 -0.04653 -0.01796 -0.05 C -0.01744 -0.05092 -0.01562 -0.05301 -0.0164 -0.05278 L -0.02473 -0.05092 L -0.02473 -0.05092 L -0.02473 -0.05092 " pathEditMode="relative" ptsTypes="AAAAAAAAAAAAAAA">
                                      <p:cBhvr>
                                        <p:cTn id="9" dur="2000" fill="hold"/>
                                        <p:tgtEl>
                                          <p:spTgt spid="16"/>
                                        </p:tgtEl>
                                        <p:attrNameLst>
                                          <p:attrName>ppt_x</p:attrName>
                                          <p:attrName>ppt_y</p:attrName>
                                        </p:attrNameLst>
                                      </p:cBhvr>
                                    </p:animMotion>
                                  </p:childTnLst>
                                </p:cTn>
                              </p:par>
                            </p:childTnLst>
                          </p:cTn>
                        </p:par>
                        <p:par>
                          <p:cTn id="10" fill="hold">
                            <p:stCondLst>
                              <p:cond delay="2000"/>
                            </p:stCondLst>
                            <p:childTnLst>
                              <p:par>
                                <p:cTn id="11" presetID="1" presetClass="exit" presetSubtype="0" fill="hold" grpId="1" nodeType="after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0" presetClass="path" presetSubtype="0" accel="50000" decel="50000" fill="hold" grpId="1" nodeType="withEffect">
                                  <p:stCondLst>
                                    <p:cond delay="0"/>
                                  </p:stCondLst>
                                  <p:childTnLst>
                                    <p:animMotion origin="layout" path="M -0.00182 -0.01991 L -0.00182 -0.01991 C 0.00092 -0.0213 0.00391 -0.02176 0.00651 -0.02408 C 0.00704 -0.02454 0.00638 -0.02639 0.00599 -0.02709 C 0.00456 -0.02847 0.003 -0.02894 0.00144 -0.03009 C 0.00053 -0.03172 -0.00143 -0.03264 -0.0013 -0.03496 C -0.00091 -0.05023 0.00313 -0.04838 0.00925 -0.05093 C 0.00912 -0.05255 0.00912 -0.0544 0.00873 -0.05579 C 0.00847 -0.05695 0.00795 -0.05787 0.00769 -0.0588 C 0.00704 -0.06088 0.00651 -0.06273 0.00599 -0.06482 C 0.00612 -0.06806 0.00469 -0.0757 0.00651 -0.07477 C 0.00977 -0.07292 0.0112 -0.06574 0.01316 -0.06088 C 0.01368 -0.05972 0.01329 -0.05787 0.01381 -0.05695 C 0.01498 -0.05486 0.02201 -0.05301 0.02214 -0.05278 C 0.02305 -0.05579 0.02227 -0.05463 0.02435 -0.05579 C 0.02422 -0.05324 0.02383 -0.0507 0.02383 -0.04792 C 0.02383 -0.04653 0.0237 -0.04375 0.02435 -0.04398 C 0.02605 -0.04422 0.02696 -0.04746 0.02826 -0.04884 C 0.02904 -0.04954 0.0306 -0.05 0.0306 -0.05 L 0.0306 -0.05 L 0.0323 -0.05185 " pathEditMode="relative" ptsTypes="AAAAAAAAAAAAAAAAAAAAA">
                                      <p:cBhvr>
                                        <p:cTn id="17" dur="2000" fill="hold"/>
                                        <p:tgtEl>
                                          <p:spTgt spid="25"/>
                                        </p:tgtEl>
                                        <p:attrNameLst>
                                          <p:attrName>ppt_x</p:attrName>
                                          <p:attrName>ppt_y</p:attrName>
                                        </p:attrNameLst>
                                      </p:cBhvr>
                                    </p:animMotion>
                                  </p:childTnLst>
                                </p:cTn>
                              </p:par>
                            </p:childTnLst>
                          </p:cTn>
                        </p:par>
                        <p:par>
                          <p:cTn id="18" fill="hold">
                            <p:stCondLst>
                              <p:cond delay="4000"/>
                            </p:stCondLst>
                            <p:childTnLst>
                              <p:par>
                                <p:cTn id="19" presetID="1" presetClass="exit" presetSubtype="0" fill="hold" grpId="2" nodeType="afterEffect">
                                  <p:stCondLst>
                                    <p:cond delay="0"/>
                                  </p:stCondLst>
                                  <p:childTnLst>
                                    <p:set>
                                      <p:cBhvr>
                                        <p:cTn id="20" dur="1" fill="hold">
                                          <p:stCondLst>
                                            <p:cond delay="0"/>
                                          </p:stCondLst>
                                        </p:cTn>
                                        <p:tgtEl>
                                          <p:spTgt spid="25"/>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0" presetClass="path" presetSubtype="0" accel="50000" decel="50000" fill="hold" grpId="1" nodeType="withEffect">
                                  <p:stCondLst>
                                    <p:cond delay="0"/>
                                  </p:stCondLst>
                                  <p:childTnLst>
                                    <p:animMotion origin="layout" path="M 0.00768 0.00024 L 0.00768 0.00024 C 0.00859 0.00324 0.00846 0.00903 0.01042 0.00903 C 0.01562 0.00903 0.02044 -0.00069 0.02396 -0.00671 C 0.02409 -0.00555 0.02435 -0.00416 0.02448 -0.00277 C 0.02565 0.00718 0.02383 0.0051 0.0306 -0.00578 C 0.03672 -0.02754 0.03503 -0.0331 0.03789 -0.01666 C 0.03828 -0.01435 0.03867 -0.01203 0.03906 -0.00972 C 0.04206 -0.01875 0.04479 -0.02801 0.04805 -0.03657 C 0.04844 -0.03773 0.04922 -0.04097 0.04922 -0.03958 C 0.04922 -0.0375 0.04844 -0.03564 0.04805 -0.03379 C 0.04779 -0.03101 0.04766 -0.02847 0.04753 -0.02569 C 0.04726 -0.02222 0.04739 -0.00787 0.04518 -0.00185 C 0.0444 0.00024 0.04336 0.00209 0.04245 0.00417 C 0.04297 0.00486 0.04349 0.00556 0.04414 0.00602 C 0.04557 0.00741 0.04739 0.00718 0.04857 0.00903 C 0.04909 0.00973 0.04831 0.01111 0.04805 0.01204 C 0.04753 0.01343 0.04687 0.01482 0.04635 0.01598 C 0.04531 0.01875 0.04453 0.02107 0.04349 0.02408 C 0.04427 0.02477 0.04492 0.02593 0.04583 0.02593 C 0.04635 0.02616 0.04753 0.025 0.04753 0.025 L 0.04753 0.02315 " pathEditMode="relative" ptsTypes="AAAAAAAAAAAAAAAAAAAAAA">
                                      <p:cBhvr>
                                        <p:cTn id="25" dur="2000" fill="hold"/>
                                        <p:tgtEl>
                                          <p:spTgt spid="26"/>
                                        </p:tgtEl>
                                        <p:attrNameLst>
                                          <p:attrName>ppt_x</p:attrName>
                                          <p:attrName>ppt_y</p:attrName>
                                        </p:attrNameLst>
                                      </p:cBhvr>
                                    </p:animMotion>
                                  </p:childTnLst>
                                </p:cTn>
                              </p:par>
                            </p:childTnLst>
                          </p:cTn>
                        </p:par>
                        <p:par>
                          <p:cTn id="26" fill="hold">
                            <p:stCondLst>
                              <p:cond delay="6000"/>
                            </p:stCondLst>
                            <p:childTnLst>
                              <p:par>
                                <p:cTn id="27" presetID="1" presetClass="exit" presetSubtype="0" fill="hold" grpId="2" nodeType="after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par>
                          <p:cTn id="29" fill="hold">
                            <p:stCondLst>
                              <p:cond delay="600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0.00092 0.0213 L -0.00092 0.0213 C -0.00196 0.02593 -0.00534 0.03032 -0.00417 0.03519 C -0.00326 0.03912 0.00208 0.03403 0.00299 0.03796 C 0.00403 0.04213 -0.00052 0.05532 -0.00196 0.05995 C 3.75E-6 0.06157 0.00221 0.06296 0.00416 0.06481 C 0.00494 0.06574 0.00599 0.06644 0.00638 0.06782 C 0.0069 0.06968 0.00677 0.07176 0.00703 0.07384 C 0.00325 0.08472 0.00781 0.07361 -0.00261 0.0838 C -0.00456 0.08565 -0.00964 0.09815 -0.01042 0.09954 C -0.01342 0.10532 -0.01615 0.10903 -0.0194 0.11366 C -0.02006 0.11111 -0.02097 0.10903 -0.02162 0.10648 C -0.02188 0.10556 -0.02162 0.10324 -0.02214 0.1037 C -0.02657 0.10602 -0.028 0.1088 -0.0306 0.11366 C -0.0323 0.10324 -0.03217 0.10718 -0.03217 0.10255 L -0.03217 0.10255 " pathEditMode="relative" ptsTypes="AAAAAAAAAAAAAAAA">
                                      <p:cBhvr>
                                        <p:cTn id="33" dur="2000" fill="hold"/>
                                        <p:tgtEl>
                                          <p:spTgt spid="27"/>
                                        </p:tgtEl>
                                        <p:attrNameLst>
                                          <p:attrName>ppt_x</p:attrName>
                                          <p:attrName>ppt_y</p:attrName>
                                        </p:attrNameLst>
                                      </p:cBhvr>
                                    </p:animMotion>
                                  </p:childTnLst>
                                </p:cTn>
                              </p:par>
                            </p:childTnLst>
                          </p:cTn>
                        </p:par>
                        <p:par>
                          <p:cTn id="34" fill="hold">
                            <p:stCondLst>
                              <p:cond delay="8000"/>
                            </p:stCondLst>
                            <p:childTnLst>
                              <p:par>
                                <p:cTn id="35" presetID="1" presetClass="exit" presetSubtype="0" fill="hold" grpId="2" nodeType="after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par>
                          <p:cTn id="37" fill="hold">
                            <p:stCondLst>
                              <p:cond delay="8000"/>
                            </p:stCondLst>
                            <p:childTnLst>
                              <p:par>
                                <p:cTn id="38" presetID="1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grpSp>
        <p:nvGrpSpPr>
          <p:cNvPr id="6" name="Group 5">
            <a:extLst>
              <a:ext uri="{FF2B5EF4-FFF2-40B4-BE49-F238E27FC236}">
                <a16:creationId xmlns:a16="http://schemas.microsoft.com/office/drawing/2014/main" id="{9808AACD-4C8D-4C54-89EA-1881B8153973}"/>
              </a:ext>
            </a:extLst>
          </p:cNvPr>
          <p:cNvGrpSpPr/>
          <p:nvPr/>
        </p:nvGrpSpPr>
        <p:grpSpPr>
          <a:xfrm>
            <a:off x="1917282" y="2073410"/>
            <a:ext cx="8952279" cy="2129234"/>
            <a:chOff x="950002" y="641194"/>
            <a:chExt cx="8952279" cy="2129234"/>
          </a:xfrm>
        </p:grpSpPr>
        <p:sp>
          <p:nvSpPr>
            <p:cNvPr id="3" name="TextBox 2">
              <a:extLst>
                <a:ext uri="{FF2B5EF4-FFF2-40B4-BE49-F238E27FC236}">
                  <a16:creationId xmlns:a16="http://schemas.microsoft.com/office/drawing/2014/main" id="{B3AA0876-DEC9-45CA-B082-817D35AB3440}"/>
                </a:ext>
              </a:extLst>
            </p:cNvPr>
            <p:cNvSpPr txBox="1"/>
            <p:nvPr/>
          </p:nvSpPr>
          <p:spPr>
            <a:xfrm>
              <a:off x="950002" y="646770"/>
              <a:ext cx="8952279" cy="2123658"/>
            </a:xfrm>
            <a:prstGeom prst="rect">
              <a:avLst/>
            </a:prstGeom>
            <a:noFill/>
          </p:spPr>
          <p:txBody>
            <a:bodyPr wrap="square" rtlCol="0">
              <a:spAutoFit/>
            </a:bodyPr>
            <a:lstStyle/>
            <a:p>
              <a:pPr algn="ctr"/>
              <a:r>
                <a:rPr lang="en-US" sz="6600">
                  <a:ln w="254000">
                    <a:solidFill>
                      <a:schemeClr val="bg1"/>
                    </a:solidFill>
                  </a:ln>
                  <a:solidFill>
                    <a:schemeClr val="bg1"/>
                  </a:soli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a:t>
              </a:r>
            </a:p>
            <a:p>
              <a:pPr algn="ctr"/>
              <a:r>
                <a:rPr lang="en-US" sz="6600">
                  <a:ln w="254000">
                    <a:solidFill>
                      <a:schemeClr val="bg1"/>
                    </a:solidFill>
                  </a:ln>
                  <a:solidFill>
                    <a:schemeClr val="bg1"/>
                  </a:soli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“Đây là bộ phận nào?”</a:t>
              </a:r>
            </a:p>
          </p:txBody>
        </p:sp>
        <p:sp>
          <p:nvSpPr>
            <p:cNvPr id="5" name="TextBox 4">
              <a:extLst>
                <a:ext uri="{FF2B5EF4-FFF2-40B4-BE49-F238E27FC236}">
                  <a16:creationId xmlns:a16="http://schemas.microsoft.com/office/drawing/2014/main" id="{41179AD9-2596-4E62-9D0F-A04B54BC0E34}"/>
                </a:ext>
              </a:extLst>
            </p:cNvPr>
            <p:cNvSpPr txBox="1"/>
            <p:nvPr/>
          </p:nvSpPr>
          <p:spPr>
            <a:xfrm>
              <a:off x="950002" y="641194"/>
              <a:ext cx="8952279" cy="2123658"/>
            </a:xfrm>
            <a:prstGeom prst="rect">
              <a:avLst/>
            </a:prstGeom>
            <a:noFill/>
          </p:spPr>
          <p:txBody>
            <a:bodyPr wrap="square" rtlCol="0">
              <a:spAutoFit/>
            </a:bodyPr>
            <a:lstStyle/>
            <a:p>
              <a:pPr algn="ctr"/>
              <a:r>
                <a:rPr lang="en-US" sz="6600">
                  <a:ln w="12700">
                    <a:solidFill>
                      <a:schemeClr val="tx1"/>
                    </a:solidFill>
                  </a:ln>
                  <a:gradFill flip="none" rotWithShape="1">
                    <a:gsLst>
                      <a:gs pos="19000">
                        <a:srgbClr val="FFC000"/>
                      </a:gs>
                      <a:gs pos="8000">
                        <a:srgbClr val="FF0000"/>
                      </a:gs>
                      <a:gs pos="42000">
                        <a:srgbClr val="FFFF00"/>
                      </a:gs>
                      <a:gs pos="76000">
                        <a:srgbClr val="0070C0"/>
                      </a:gs>
                      <a:gs pos="60000">
                        <a:srgbClr val="00B050"/>
                      </a:gs>
                      <a:gs pos="92000">
                        <a:srgbClr val="7030A0"/>
                      </a:gs>
                    </a:gsLst>
                    <a:path path="circle">
                      <a:fillToRect r="100000" b="100000"/>
                    </a:path>
                    <a:tileRect l="-100000" t="-100000"/>
                  </a:gra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a:t>
              </a:r>
            </a:p>
            <a:p>
              <a:pPr algn="ctr"/>
              <a:r>
                <a:rPr lang="en-US" sz="6600">
                  <a:ln w="12700">
                    <a:solidFill>
                      <a:schemeClr val="tx1"/>
                    </a:solidFill>
                  </a:ln>
                  <a:gradFill flip="none" rotWithShape="1">
                    <a:gsLst>
                      <a:gs pos="19000">
                        <a:srgbClr val="FFC000"/>
                      </a:gs>
                      <a:gs pos="8000">
                        <a:srgbClr val="FF0000"/>
                      </a:gs>
                      <a:gs pos="42000">
                        <a:srgbClr val="FFFF00"/>
                      </a:gs>
                      <a:gs pos="76000">
                        <a:srgbClr val="0070C0"/>
                      </a:gs>
                      <a:gs pos="60000">
                        <a:srgbClr val="00B050"/>
                      </a:gs>
                      <a:gs pos="92000">
                        <a:srgbClr val="7030A0"/>
                      </a:gs>
                    </a:gsLst>
                    <a:path path="circle">
                      <a:fillToRect r="100000" b="100000"/>
                    </a:path>
                    <a:tileRect l="-100000" t="-100000"/>
                  </a:gra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“Đây là bộ phận nào?”</a:t>
              </a:r>
            </a:p>
          </p:txBody>
        </p:sp>
      </p:grpSp>
      <p:pic>
        <p:nvPicPr>
          <p:cNvPr id="4" name="Picture 3" descr="Application&#10;&#10;Description automatically generated with medium confidence">
            <a:extLst>
              <a:ext uri="{FF2B5EF4-FFF2-40B4-BE49-F238E27FC236}">
                <a16:creationId xmlns:a16="http://schemas.microsoft.com/office/drawing/2014/main" id="{352D96AD-F11A-4251-A146-5AB5B18E3C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972" b="94988" l="3827" r="36226">
                        <a14:foregroundMark x1="6927" y1="61722" x2="6927" y2="61722"/>
                        <a14:foregroundMark x1="5795" y1="62571" x2="5553" y2="63420"/>
                        <a14:foregroundMark x1="31887" y1="58124" x2="31536" y2="57963"/>
                        <a14:foregroundMark x1="28922" y1="67502" x2="29164" y2="68391"/>
                        <a14:foregroundMark x1="28356" y1="69725" x2="28356" y2="69725"/>
                        <a14:foregroundMark x1="9650" y1="64956" x2="9650" y2="64956"/>
                        <a14:foregroundMark x1="32911" y1="56750" x2="30135" y2="62732"/>
                        <a14:foregroundMark x1="30135" y1="62732" x2="32561" y2="57437"/>
                        <a14:foregroundMark x1="36226" y1="59297" x2="36226" y2="59297"/>
                        <a14:foregroundMark x1="14906" y1="61358" x2="15472" y2="66168"/>
                        <a14:foregroundMark x1="13531" y1="63420" x2="20836" y2="62894"/>
                        <a14:foregroundMark x1="20485" y1="60348" x2="22992" y2="66492"/>
                        <a14:foregroundMark x1="12857" y1="66653" x2="11833" y2="73484"/>
                        <a14:foregroundMark x1="24259" y1="68391" x2="24582" y2="74535"/>
                        <a14:foregroundMark x1="25741" y1="67704" x2="25849" y2="71463"/>
                        <a14:foregroundMark x1="32695" y1="56912" x2="32345" y2="56912"/>
                        <a14:foregroundMark x1="7951" y1="60348" x2="7951" y2="60348"/>
                        <a14:foregroundMark x1="7601" y1="59297" x2="6577" y2="57963"/>
                        <a14:foregroundMark x1="6361" y1="58448" x2="6253" y2="59822"/>
                        <a14:foregroundMark x1="33261" y1="57680" x2="33181" y2="57559"/>
                        <a14:foregroundMark x1="15553" y1="86136" x2="15553" y2="86136"/>
                        <a14:foregroundMark x1="15310" y1="84802" x2="15930" y2="90703"/>
                        <a14:foregroundMark x1="34178" y1="56427" x2="29111" y2="55699"/>
                        <a14:foregroundMark x1="29111" y1="55699" x2="30943" y2="64188"/>
                        <a14:foregroundMark x1="30943" y1="64188" x2="33935" y2="56952"/>
                        <a14:foregroundMark x1="33935" y1="56952" x2="33720" y2="56508"/>
                      </a14:backgroundRemoval>
                    </a14:imgEffect>
                  </a14:imgLayer>
                </a14:imgProps>
              </a:ext>
              <a:ext uri="{28A0092B-C50C-407E-A947-70E740481C1C}">
                <a14:useLocalDpi xmlns:a14="http://schemas.microsoft.com/office/drawing/2010/main" val="0"/>
              </a:ext>
            </a:extLst>
          </a:blip>
          <a:srcRect t="50000" r="61514"/>
          <a:stretch/>
        </p:blipFill>
        <p:spPr>
          <a:xfrm>
            <a:off x="221454" y="0"/>
            <a:ext cx="3870179" cy="3353066"/>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pic>
        <p:nvPicPr>
          <p:cNvPr id="14" name="Picture 13">
            <a:extLst>
              <a:ext uri="{FF2B5EF4-FFF2-40B4-BE49-F238E27FC236}">
                <a16:creationId xmlns:a16="http://schemas.microsoft.com/office/drawing/2014/main" id="{9AE6137E-A2EB-496F-A744-82AA00D76D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3359" y="957942"/>
            <a:ext cx="3568641" cy="3568641"/>
          </a:xfrm>
          <a:prstGeom prst="rect">
            <a:avLst/>
          </a:prstGeom>
        </p:spPr>
      </p:pic>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grpSp>
        <p:nvGrpSpPr>
          <p:cNvPr id="6" name="Group 5">
            <a:extLst>
              <a:ext uri="{FF2B5EF4-FFF2-40B4-BE49-F238E27FC236}">
                <a16:creationId xmlns:a16="http://schemas.microsoft.com/office/drawing/2014/main" id="{9808AACD-4C8D-4C54-89EA-1881B8153973}"/>
              </a:ext>
            </a:extLst>
          </p:cNvPr>
          <p:cNvGrpSpPr/>
          <p:nvPr/>
        </p:nvGrpSpPr>
        <p:grpSpPr>
          <a:xfrm>
            <a:off x="1455400" y="1232516"/>
            <a:ext cx="8952279" cy="1452126"/>
            <a:chOff x="950002" y="641194"/>
            <a:chExt cx="8952279" cy="1452126"/>
          </a:xfrm>
        </p:grpSpPr>
        <p:sp>
          <p:nvSpPr>
            <p:cNvPr id="3" name="TextBox 2">
              <a:extLst>
                <a:ext uri="{FF2B5EF4-FFF2-40B4-BE49-F238E27FC236}">
                  <a16:creationId xmlns:a16="http://schemas.microsoft.com/office/drawing/2014/main" id="{B3AA0876-DEC9-45CA-B082-817D35AB3440}"/>
                </a:ext>
              </a:extLst>
            </p:cNvPr>
            <p:cNvSpPr txBox="1"/>
            <p:nvPr/>
          </p:nvSpPr>
          <p:spPr>
            <a:xfrm>
              <a:off x="950002" y="646770"/>
              <a:ext cx="8952279" cy="1446550"/>
            </a:xfrm>
            <a:prstGeom prst="rect">
              <a:avLst/>
            </a:prstGeom>
            <a:noFill/>
          </p:spPr>
          <p:txBody>
            <a:bodyPr wrap="square" rtlCol="0">
              <a:spAutoFit/>
            </a:bodyPr>
            <a:lstStyle/>
            <a:p>
              <a:pPr algn="ctr"/>
              <a:r>
                <a:rPr lang="en-US" sz="4400">
                  <a:ln w="254000">
                    <a:solidFill>
                      <a:schemeClr val="bg1"/>
                    </a:solidFill>
                  </a:ln>
                  <a:solidFill>
                    <a:schemeClr val="bg1"/>
                  </a:soli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a:t>
              </a:r>
            </a:p>
            <a:p>
              <a:pPr algn="ctr"/>
              <a:r>
                <a:rPr lang="en-US" sz="4400">
                  <a:ln w="254000">
                    <a:solidFill>
                      <a:schemeClr val="bg1"/>
                    </a:solidFill>
                  </a:ln>
                  <a:solidFill>
                    <a:schemeClr val="bg1"/>
                  </a:soli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“Đây là bộ phận nào?”</a:t>
              </a:r>
            </a:p>
          </p:txBody>
        </p:sp>
        <p:sp>
          <p:nvSpPr>
            <p:cNvPr id="5" name="TextBox 4">
              <a:extLst>
                <a:ext uri="{FF2B5EF4-FFF2-40B4-BE49-F238E27FC236}">
                  <a16:creationId xmlns:a16="http://schemas.microsoft.com/office/drawing/2014/main" id="{41179AD9-2596-4E62-9D0F-A04B54BC0E34}"/>
                </a:ext>
              </a:extLst>
            </p:cNvPr>
            <p:cNvSpPr txBox="1"/>
            <p:nvPr/>
          </p:nvSpPr>
          <p:spPr>
            <a:xfrm>
              <a:off x="950002" y="641194"/>
              <a:ext cx="8952279" cy="1446550"/>
            </a:xfrm>
            <a:prstGeom prst="rect">
              <a:avLst/>
            </a:prstGeom>
            <a:noFill/>
          </p:spPr>
          <p:txBody>
            <a:bodyPr wrap="square" rtlCol="0">
              <a:spAutoFit/>
            </a:bodyPr>
            <a:lstStyle/>
            <a:p>
              <a:pPr algn="ctr"/>
              <a:r>
                <a:rPr lang="en-US" sz="4400">
                  <a:ln w="12700">
                    <a:solidFill>
                      <a:schemeClr val="tx1"/>
                    </a:solidFill>
                  </a:ln>
                  <a:gradFill flip="none" rotWithShape="1">
                    <a:gsLst>
                      <a:gs pos="19000">
                        <a:srgbClr val="FFC000"/>
                      </a:gs>
                      <a:gs pos="8000">
                        <a:srgbClr val="FF0000"/>
                      </a:gs>
                      <a:gs pos="42000">
                        <a:srgbClr val="FFFF00"/>
                      </a:gs>
                      <a:gs pos="76000">
                        <a:srgbClr val="0070C0"/>
                      </a:gs>
                      <a:gs pos="60000">
                        <a:srgbClr val="00B050"/>
                      </a:gs>
                      <a:gs pos="92000">
                        <a:srgbClr val="7030A0"/>
                      </a:gs>
                    </a:gsLst>
                    <a:path path="circle">
                      <a:fillToRect r="100000" b="100000"/>
                    </a:path>
                    <a:tileRect l="-100000" t="-100000"/>
                  </a:gra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a:t>
              </a:r>
            </a:p>
            <a:p>
              <a:pPr algn="ctr"/>
              <a:r>
                <a:rPr lang="en-US" sz="4400">
                  <a:ln w="12700">
                    <a:solidFill>
                      <a:schemeClr val="tx1"/>
                    </a:solidFill>
                  </a:ln>
                  <a:gradFill flip="none" rotWithShape="1">
                    <a:gsLst>
                      <a:gs pos="19000">
                        <a:srgbClr val="FFC000"/>
                      </a:gs>
                      <a:gs pos="8000">
                        <a:srgbClr val="FF0000"/>
                      </a:gs>
                      <a:gs pos="42000">
                        <a:srgbClr val="FFFF00"/>
                      </a:gs>
                      <a:gs pos="76000">
                        <a:srgbClr val="0070C0"/>
                      </a:gs>
                      <a:gs pos="60000">
                        <a:srgbClr val="00B050"/>
                      </a:gs>
                      <a:gs pos="92000">
                        <a:srgbClr val="7030A0"/>
                      </a:gs>
                    </a:gsLst>
                    <a:path path="circle">
                      <a:fillToRect r="100000" b="100000"/>
                    </a:path>
                    <a:tileRect l="-100000" t="-100000"/>
                  </a:gra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“Đây là bộ phận nào?”</a:t>
              </a:r>
            </a:p>
          </p:txBody>
        </p:sp>
      </p:grpSp>
      <p:pic>
        <p:nvPicPr>
          <p:cNvPr id="4" name="Picture 3" descr="Application&#10;&#10;Description automatically generated with medium confidence">
            <a:extLst>
              <a:ext uri="{FF2B5EF4-FFF2-40B4-BE49-F238E27FC236}">
                <a16:creationId xmlns:a16="http://schemas.microsoft.com/office/drawing/2014/main" id="{352D96AD-F11A-4251-A146-5AB5B18E3C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972" b="94988" l="3827" r="36226">
                        <a14:foregroundMark x1="6927" y1="61722" x2="6927" y2="61722"/>
                        <a14:foregroundMark x1="5795" y1="62571" x2="5553" y2="63420"/>
                        <a14:foregroundMark x1="31887" y1="58124" x2="31536" y2="57963"/>
                        <a14:foregroundMark x1="28922" y1="67502" x2="29164" y2="68391"/>
                        <a14:foregroundMark x1="28356" y1="69725" x2="28356" y2="69725"/>
                        <a14:foregroundMark x1="9650" y1="64956" x2="9650" y2="64956"/>
                        <a14:foregroundMark x1="32911" y1="56750" x2="30135" y2="62732"/>
                        <a14:foregroundMark x1="30135" y1="62732" x2="32561" y2="57437"/>
                        <a14:foregroundMark x1="36226" y1="59297" x2="36226" y2="59297"/>
                        <a14:foregroundMark x1="14906" y1="61358" x2="15472" y2="66168"/>
                        <a14:foregroundMark x1="13531" y1="63420" x2="20836" y2="62894"/>
                        <a14:foregroundMark x1="20485" y1="60348" x2="22992" y2="66492"/>
                        <a14:foregroundMark x1="12857" y1="66653" x2="11833" y2="73484"/>
                        <a14:foregroundMark x1="24259" y1="68391" x2="24582" y2="74535"/>
                        <a14:foregroundMark x1="25741" y1="67704" x2="25849" y2="71463"/>
                        <a14:foregroundMark x1="32695" y1="56912" x2="32345" y2="56912"/>
                        <a14:foregroundMark x1="7951" y1="60348" x2="7951" y2="60348"/>
                        <a14:foregroundMark x1="7601" y1="59297" x2="6577" y2="57963"/>
                        <a14:foregroundMark x1="6361" y1="58448" x2="6253" y2="59822"/>
                        <a14:foregroundMark x1="33261" y1="57680" x2="33181" y2="57559"/>
                        <a14:foregroundMark x1="15553" y1="86136" x2="15553" y2="86136"/>
                        <a14:foregroundMark x1="15310" y1="84802" x2="15930" y2="90703"/>
                        <a14:foregroundMark x1="34178" y1="56427" x2="29111" y2="55699"/>
                        <a14:foregroundMark x1="29111" y1="55699" x2="30943" y2="64188"/>
                        <a14:foregroundMark x1="30943" y1="64188" x2="33935" y2="56952"/>
                        <a14:foregroundMark x1="33935" y1="56952" x2="33720" y2="56508"/>
                      </a14:backgroundRemoval>
                    </a14:imgEffect>
                  </a14:imgLayer>
                </a14:imgProps>
              </a:ext>
              <a:ext uri="{28A0092B-C50C-407E-A947-70E740481C1C}">
                <a14:useLocalDpi xmlns:a14="http://schemas.microsoft.com/office/drawing/2010/main" val="0"/>
              </a:ext>
            </a:extLst>
          </a:blip>
          <a:srcRect t="50000" r="61514"/>
          <a:stretch/>
        </p:blipFill>
        <p:spPr>
          <a:xfrm>
            <a:off x="-301537" y="-72572"/>
            <a:ext cx="3870179" cy="3353066"/>
          </a:xfrm>
          <a:prstGeom prst="rect">
            <a:avLst/>
          </a:prstGeom>
        </p:spPr>
      </p:pic>
      <p:pic>
        <p:nvPicPr>
          <p:cNvPr id="14" name="Picture 13">
            <a:extLst>
              <a:ext uri="{FF2B5EF4-FFF2-40B4-BE49-F238E27FC236}">
                <a16:creationId xmlns:a16="http://schemas.microsoft.com/office/drawing/2014/main" id="{9AE6137E-A2EB-496F-A744-82AA00D76DEE}"/>
              </a:ext>
            </a:extLst>
          </p:cNvPr>
          <p:cNvPicPr>
            <a:picLocks noChangeAspect="1"/>
          </p:cNvPicPr>
          <p:nvPr/>
        </p:nvPicPr>
        <p:blipFill rotWithShape="1">
          <a:blip r:embed="rId7">
            <a:extLst>
              <a:ext uri="{28A0092B-C50C-407E-A947-70E740481C1C}">
                <a14:useLocalDpi xmlns:a14="http://schemas.microsoft.com/office/drawing/2010/main" val="0"/>
              </a:ext>
            </a:extLst>
          </a:blip>
          <a:srcRect b="33924"/>
          <a:stretch/>
        </p:blipFill>
        <p:spPr>
          <a:xfrm>
            <a:off x="8785768" y="1069456"/>
            <a:ext cx="3568641" cy="2358026"/>
          </a:xfrm>
          <a:prstGeom prst="rect">
            <a:avLst/>
          </a:prstGeom>
        </p:spPr>
      </p:pic>
      <p:sp>
        <p:nvSpPr>
          <p:cNvPr id="12" name="Hộp Văn bản 4">
            <a:extLst>
              <a:ext uri="{FF2B5EF4-FFF2-40B4-BE49-F238E27FC236}">
                <a16:creationId xmlns:a16="http://schemas.microsoft.com/office/drawing/2014/main" id="{8F7751AB-E9A6-4996-BFB0-301EF06CFB75}"/>
              </a:ext>
            </a:extLst>
          </p:cNvPr>
          <p:cNvSpPr txBox="1"/>
          <p:nvPr/>
        </p:nvSpPr>
        <p:spPr>
          <a:xfrm>
            <a:off x="2060562" y="2945589"/>
            <a:ext cx="8198413" cy="2123658"/>
          </a:xfrm>
          <a:prstGeom prst="rect">
            <a:avLst/>
          </a:prstGeom>
          <a:noFill/>
        </p:spPr>
        <p:txBody>
          <a:bodyPr wrap="square" rtlCol="0">
            <a:spAutoFit/>
          </a:bodyPr>
          <a:lstStyle/>
          <a:p>
            <a:pPr algn="ctr"/>
            <a:r>
              <a:rPr lang="vi-VN" sz="4400" dirty="0">
                <a:latin typeface="Calibri" panose="020F0502020204030204" pitchFamily="34" charset="0"/>
                <a:ea typeface="Calibri" panose="020F0502020204030204" pitchFamily="34" charset="0"/>
                <a:cs typeface="Calibri" panose="020F0502020204030204" pitchFamily="34" charset="0"/>
              </a:rPr>
              <a:t>Một bạn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nêu chức năng </a:t>
            </a:r>
            <a:r>
              <a:rPr lang="vi-VN" sz="4400" dirty="0">
                <a:latin typeface="Calibri" panose="020F0502020204030204" pitchFamily="34" charset="0"/>
                <a:ea typeface="Calibri" panose="020F0502020204030204" pitchFamily="34" charset="0"/>
                <a:cs typeface="Calibri" panose="020F0502020204030204" pitchFamily="34" charset="0"/>
              </a:rPr>
              <a:t>của </a:t>
            </a:r>
            <a:endParaRPr lang="en-US" sz="4400" dirty="0">
              <a:latin typeface="Calibri" panose="020F0502020204030204" pitchFamily="34" charset="0"/>
              <a:ea typeface="Calibri" panose="020F0502020204030204" pitchFamily="34" charset="0"/>
              <a:cs typeface="Calibri" panose="020F0502020204030204" pitchFamily="34" charset="0"/>
            </a:endParaRPr>
          </a:p>
          <a:p>
            <a:pPr algn="ctr"/>
            <a:r>
              <a:rPr lang="vi-VN" sz="4400" dirty="0">
                <a:latin typeface="Calibri" panose="020F0502020204030204" pitchFamily="34" charset="0"/>
                <a:ea typeface="Calibri" panose="020F0502020204030204" pitchFamily="34" charset="0"/>
                <a:cs typeface="Calibri" panose="020F0502020204030204" pitchFamily="34" charset="0"/>
              </a:rPr>
              <a:t>một bộ phận, bạn còn lại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đoán tên </a:t>
            </a:r>
            <a:r>
              <a:rPr lang="vi-VN" sz="4400" dirty="0">
                <a:latin typeface="Calibri" panose="020F0502020204030204" pitchFamily="34" charset="0"/>
                <a:ea typeface="Calibri" panose="020F0502020204030204" pitchFamily="34" charset="0"/>
                <a:cs typeface="Calibri" panose="020F0502020204030204" pitchFamily="34" charset="0"/>
              </a:rPr>
              <a:t>bộ phận đó</a:t>
            </a:r>
          </a:p>
        </p:txBody>
      </p:sp>
      <p:grpSp>
        <p:nvGrpSpPr>
          <p:cNvPr id="8" name="Group 7">
            <a:extLst>
              <a:ext uri="{FF2B5EF4-FFF2-40B4-BE49-F238E27FC236}">
                <a16:creationId xmlns:a16="http://schemas.microsoft.com/office/drawing/2014/main" id="{6632CFB6-640C-4780-ADFB-DFD209A4D23C}"/>
              </a:ext>
            </a:extLst>
          </p:cNvPr>
          <p:cNvGrpSpPr/>
          <p:nvPr/>
        </p:nvGrpSpPr>
        <p:grpSpPr>
          <a:xfrm>
            <a:off x="7833588" y="4415458"/>
            <a:ext cx="3870179" cy="2326686"/>
            <a:chOff x="4671272" y="887505"/>
            <a:chExt cx="6063403" cy="3872753"/>
          </a:xfrm>
        </p:grpSpPr>
        <p:pic>
          <p:nvPicPr>
            <p:cNvPr id="13" name="Picture 12">
              <a:extLst>
                <a:ext uri="{FF2B5EF4-FFF2-40B4-BE49-F238E27FC236}">
                  <a16:creationId xmlns:a16="http://schemas.microsoft.com/office/drawing/2014/main" id="{C3BF6671-E248-41A9-922A-4A88CCBC7982}"/>
                </a:ext>
              </a:extLst>
            </p:cNvPr>
            <p:cNvPicPr>
              <a:picLocks noChangeAspect="1"/>
            </p:cNvPicPr>
            <p:nvPr/>
          </p:nvPicPr>
          <p:blipFill rotWithShape="1">
            <a:blip r:embed="rId8"/>
            <a:srcRect l="7234" t="16992" r="4967" b="57125"/>
            <a:stretch/>
          </p:blipFill>
          <p:spPr>
            <a:xfrm>
              <a:off x="4671272" y="887505"/>
              <a:ext cx="6063403" cy="3872753"/>
            </a:xfrm>
            <a:prstGeom prst="rect">
              <a:avLst/>
            </a:prstGeom>
          </p:spPr>
        </p:pic>
        <p:sp>
          <p:nvSpPr>
            <p:cNvPr id="7" name="Rectangle 6">
              <a:extLst>
                <a:ext uri="{FF2B5EF4-FFF2-40B4-BE49-F238E27FC236}">
                  <a16:creationId xmlns:a16="http://schemas.microsoft.com/office/drawing/2014/main" id="{0278ECDF-7427-4FAE-AB8E-49D2A2ADE7DA}"/>
                </a:ext>
              </a:extLst>
            </p:cNvPr>
            <p:cNvSpPr/>
            <p:nvPr/>
          </p:nvSpPr>
          <p:spPr>
            <a:xfrm>
              <a:off x="8418945" y="1370893"/>
              <a:ext cx="2059710" cy="845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D968696F-E045-4752-BE01-9DFF64FF3864}"/>
                </a:ext>
              </a:extLst>
            </p:cNvPr>
            <p:cNvSpPr/>
            <p:nvPr/>
          </p:nvSpPr>
          <p:spPr>
            <a:xfrm>
              <a:off x="8489516" y="1422657"/>
              <a:ext cx="1273320" cy="848362"/>
            </a:xfrm>
            <a:prstGeom prst="wedgeEllipseCallout">
              <a:avLst>
                <a:gd name="adj1" fmla="val -56132"/>
                <a:gd name="adj2" fmla="val 37139"/>
              </a:avLst>
            </a:prstGeom>
            <a:solidFill>
              <a:schemeClr val="bg1"/>
            </a:solidFill>
            <a:ln>
              <a:solidFill>
                <a:srgbClr val="81C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9812119" y="2804448"/>
            <a:ext cx="2469570" cy="1975561"/>
          </a:xfrm>
          <a:prstGeom prst="rect">
            <a:avLst/>
          </a:prstGeom>
        </p:spPr>
      </p:pic>
    </p:spTree>
    <p:extLst>
      <p:ext uri="{BB962C8B-B14F-4D97-AF65-F5344CB8AC3E}">
        <p14:creationId xmlns:p14="http://schemas.microsoft.com/office/powerpoint/2010/main" val="309198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 name="Picture 32" descr="A picture containing text&#10;&#10;Description automatically generated">
            <a:extLst>
              <a:ext uri="{FF2B5EF4-FFF2-40B4-BE49-F238E27FC236}">
                <a16:creationId xmlns:a16="http://schemas.microsoft.com/office/drawing/2014/main" id="{ACD89F2C-45BB-4333-A9BF-FB602B9D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pic>
        <p:nvPicPr>
          <p:cNvPr id="4" name="Picture 3" descr="Shape&#10;&#10;Description automatically generated">
            <a:extLst>
              <a:ext uri="{FF2B5EF4-FFF2-40B4-BE49-F238E27FC236}">
                <a16:creationId xmlns:a16="http://schemas.microsoft.com/office/drawing/2014/main" id="{845103E2-6251-4C32-9C87-6752B358D5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t="24554" r="63950"/>
          <a:stretch/>
        </p:blipFill>
        <p:spPr>
          <a:xfrm>
            <a:off x="1496226" y="2287159"/>
            <a:ext cx="3452728" cy="5508172"/>
          </a:xfrm>
          <a:prstGeom prst="rect">
            <a:avLst/>
          </a:prstGeom>
        </p:spPr>
      </p:pic>
      <p:grpSp>
        <p:nvGrpSpPr>
          <p:cNvPr id="5" name="Group 4">
            <a:extLst>
              <a:ext uri="{FF2B5EF4-FFF2-40B4-BE49-F238E27FC236}">
                <a16:creationId xmlns:a16="http://schemas.microsoft.com/office/drawing/2014/main"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id="{CF03EAE7-026F-45BC-8529-14C84B8A2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id="{243F5C23-7E97-4D05-B8D5-02BAC4C72975}"/>
                </a:ext>
              </a:extLst>
            </p:cNvPr>
            <p:cNvSpPr txBox="1"/>
            <p:nvPr/>
          </p:nvSpPr>
          <p:spPr>
            <a:xfrm>
              <a:off x="894302" y="912954"/>
              <a:ext cx="1930401" cy="769441"/>
            </a:xfrm>
            <a:prstGeom prst="rect">
              <a:avLst/>
            </a:prstGeom>
            <a:noFill/>
          </p:spPr>
          <p:txBody>
            <a:bodyPr wrap="square" rtlCol="0">
              <a:spAutoFit/>
            </a:bodyPr>
            <a:lstStyle/>
            <a:p>
              <a:r>
                <a:rPr lang="en-US" sz="4400" b="1" u="sng"/>
                <a:t>Mẫu:</a:t>
              </a:r>
            </a:p>
          </p:txBody>
        </p:sp>
      </p:grpSp>
      <p:grpSp>
        <p:nvGrpSpPr>
          <p:cNvPr id="8" name="Group 7">
            <a:extLst>
              <a:ext uri="{FF2B5EF4-FFF2-40B4-BE49-F238E27FC236}">
                <a16:creationId xmlns:a16="http://schemas.microsoft.com/office/drawing/2014/main" id="{943D5873-2ABC-4E4A-8C34-17B1DBC732D3}"/>
              </a:ext>
            </a:extLst>
          </p:cNvPr>
          <p:cNvGrpSpPr/>
          <p:nvPr/>
        </p:nvGrpSpPr>
        <p:grpSpPr>
          <a:xfrm>
            <a:off x="3530321" y="382066"/>
            <a:ext cx="4800880" cy="2046515"/>
            <a:chOff x="3530321" y="382066"/>
            <a:chExt cx="4800880" cy="2046515"/>
          </a:xfrm>
        </p:grpSpPr>
        <p:sp>
          <p:nvSpPr>
            <p:cNvPr id="9" name="Speech Bubble: Rectangle with Corners Rounded 8">
              <a:extLst>
                <a:ext uri="{FF2B5EF4-FFF2-40B4-BE49-F238E27FC236}">
                  <a16:creationId xmlns:a16="http://schemas.microsoft.com/office/drawing/2014/main" id="{8209DA4A-8C38-486B-9E57-F83EAC631B9F}"/>
                </a:ext>
              </a:extLst>
            </p:cNvPr>
            <p:cNvSpPr/>
            <p:nvPr/>
          </p:nvSpPr>
          <p:spPr>
            <a:xfrm>
              <a:off x="3530321" y="382066"/>
              <a:ext cx="4800880" cy="2046515"/>
            </a:xfrm>
            <a:prstGeom prst="wedgeRoundRectCallout">
              <a:avLst>
                <a:gd name="adj1" fmla="val 47885"/>
                <a:gd name="adj2" fmla="val 7739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00B050"/>
                  </a:solidFill>
                </a:ln>
              </a:endParaRPr>
            </a:p>
          </p:txBody>
        </p:sp>
        <p:sp>
          <p:nvSpPr>
            <p:cNvPr id="10" name="TextBox 9">
              <a:extLst>
                <a:ext uri="{FF2B5EF4-FFF2-40B4-BE49-F238E27FC236}">
                  <a16:creationId xmlns:a16="http://schemas.microsoft.com/office/drawing/2014/main" id="{83D7FE9D-37A2-4929-9B9D-7ABB50A605FC}"/>
                </a:ext>
              </a:extLst>
            </p:cNvPr>
            <p:cNvSpPr txBox="1"/>
            <p:nvPr/>
          </p:nvSpPr>
          <p:spPr>
            <a:xfrm>
              <a:off x="3608476" y="512326"/>
              <a:ext cx="4644571" cy="1815882"/>
            </a:xfrm>
            <a:prstGeom prst="rect">
              <a:avLst/>
            </a:prstGeom>
            <a:noFill/>
          </p:spPr>
          <p:txBody>
            <a:bodyPr wrap="square" rtlCol="0">
              <a:spAutoFit/>
            </a:bodyPr>
            <a:lstStyle/>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phận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nào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có</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chức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năng</a:t>
              </a:r>
              <a:r>
                <a:rPr lang="en-US"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nhào trộn, nghiền nát và biến một phần thức ăn thà</a:t>
              </a:r>
              <a:r>
                <a:rPr lang="en-US" sz="2800" dirty="0" err="1">
                  <a:latin typeface="Calibri" panose="020F0502020204030204" pitchFamily="34" charset="0"/>
                  <a:ea typeface="Calibri" panose="020F0502020204030204" pitchFamily="34" charset="0"/>
                  <a:cs typeface="Calibri" panose="020F0502020204030204" pitchFamily="34" charset="0"/>
                </a:rPr>
                <a:t>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chất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dinh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dưỡng</a:t>
              </a:r>
              <a:r>
                <a:rPr lang="en-US" sz="2800" dirty="0">
                  <a:latin typeface="Calibri" panose="020F0502020204030204" pitchFamily="34" charset="0"/>
                  <a:ea typeface="Calibri" panose="020F0502020204030204" pitchFamily="34" charset="0"/>
                  <a:cs typeface="Calibri" panose="020F0502020204030204" pitchFamily="34" charset="0"/>
                </a:rPr>
                <a:t>?</a:t>
              </a:r>
              <a:endParaRPr lang="en-US" sz="2800" dirty="0"/>
            </a:p>
          </p:txBody>
        </p:sp>
      </p:grpSp>
      <p:pic>
        <p:nvPicPr>
          <p:cNvPr id="11" name="Picture 10" descr="Shape&#10;&#10;Description automatically generated">
            <a:extLst>
              <a:ext uri="{FF2B5EF4-FFF2-40B4-BE49-F238E27FC236}">
                <a16:creationId xmlns:a16="http://schemas.microsoft.com/office/drawing/2014/main" id="{00394867-C326-4EF5-B670-C8E30BC807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l="61660" b="35460"/>
          <a:stretch/>
        </p:blipFill>
        <p:spPr>
          <a:xfrm>
            <a:off x="8331202" y="14515"/>
            <a:ext cx="3672114" cy="4711946"/>
          </a:xfrm>
          <a:prstGeom prst="rect">
            <a:avLst/>
          </a:prstGeom>
        </p:spPr>
      </p:pic>
      <p:grpSp>
        <p:nvGrpSpPr>
          <p:cNvPr id="12" name="Group 11">
            <a:extLst>
              <a:ext uri="{FF2B5EF4-FFF2-40B4-BE49-F238E27FC236}">
                <a16:creationId xmlns:a16="http://schemas.microsoft.com/office/drawing/2014/main" id="{7968C319-950B-4E9A-9125-4A283A7CD6CE}"/>
              </a:ext>
            </a:extLst>
          </p:cNvPr>
          <p:cNvGrpSpPr/>
          <p:nvPr/>
        </p:nvGrpSpPr>
        <p:grpSpPr>
          <a:xfrm>
            <a:off x="4629223" y="3530393"/>
            <a:ext cx="3062515" cy="1531258"/>
            <a:chOff x="4629223" y="3530393"/>
            <a:chExt cx="3062515" cy="1531258"/>
          </a:xfrm>
        </p:grpSpPr>
        <p:sp>
          <p:nvSpPr>
            <p:cNvPr id="13" name="Speech Bubble: Rectangle with Corners Rounded 12">
              <a:extLst>
                <a:ext uri="{FF2B5EF4-FFF2-40B4-BE49-F238E27FC236}">
                  <a16:creationId xmlns:a16="http://schemas.microsoft.com/office/drawing/2014/main" id="{C25B26C1-2109-436D-A0F9-72FE36D7CD16}"/>
                </a:ext>
              </a:extLst>
            </p:cNvPr>
            <p:cNvSpPr/>
            <p:nvPr/>
          </p:nvSpPr>
          <p:spPr>
            <a:xfrm>
              <a:off x="4693702" y="3530393"/>
              <a:ext cx="2933556" cy="1531258"/>
            </a:xfrm>
            <a:prstGeom prst="wedgeRoundRectCallout">
              <a:avLst>
                <a:gd name="adj1" fmla="val -60045"/>
                <a:gd name="adj2" fmla="val 78812"/>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00B050"/>
                  </a:solidFill>
                </a:ln>
              </a:endParaRPr>
            </a:p>
          </p:txBody>
        </p:sp>
        <p:sp>
          <p:nvSpPr>
            <p:cNvPr id="14" name="TextBox 13">
              <a:extLst>
                <a:ext uri="{FF2B5EF4-FFF2-40B4-BE49-F238E27FC236}">
                  <a16:creationId xmlns:a16="http://schemas.microsoft.com/office/drawing/2014/main" id="{D278B1FB-0A17-4051-BD84-DF1C83D631C1}"/>
                </a:ext>
              </a:extLst>
            </p:cNvPr>
            <p:cNvSpPr txBox="1"/>
            <p:nvPr/>
          </p:nvSpPr>
          <p:spPr>
            <a:xfrm>
              <a:off x="4629223" y="4034412"/>
              <a:ext cx="3062515" cy="584775"/>
            </a:xfrm>
            <a:prstGeom prst="rect">
              <a:avLst/>
            </a:prstGeom>
            <a:noFill/>
          </p:spPr>
          <p:txBody>
            <a:bodyPr wrap="square" rtlCol="0">
              <a:spAutoFit/>
            </a:bodyPr>
            <a:lstStyle/>
            <a:p>
              <a:pPr algn="ctr"/>
              <a:r>
                <a:rPr lang="en-US" sz="3200" dirty="0" err="1">
                  <a:latin typeface="Calibri" panose="020F0502020204030204" pitchFamily="34" charset="0"/>
                  <a:ea typeface="Calibri" panose="020F0502020204030204" pitchFamily="34" charset="0"/>
                  <a:cs typeface="Calibri" panose="020F0502020204030204" pitchFamily="34" charset="0"/>
                </a:rPr>
                <a:t>Đó</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là</a:t>
              </a:r>
              <a:r>
                <a:rPr lang="en-US" sz="3200" dirty="0">
                  <a:latin typeface="Calibri" panose="020F0502020204030204" pitchFamily="34" charset="0"/>
                  <a:ea typeface="Calibri" panose="020F0502020204030204" pitchFamily="34" charset="0"/>
                  <a:cs typeface="Calibri" panose="020F0502020204030204" pitchFamily="34" charset="0"/>
                </a:rPr>
                <a:t> d</a:t>
              </a:r>
              <a:r>
                <a:rPr lang="vi-VN" sz="3200" dirty="0">
                  <a:latin typeface="Calibri" panose="020F0502020204030204" pitchFamily="34" charset="0"/>
                  <a:ea typeface="Calibri" panose="020F0502020204030204" pitchFamily="34" charset="0"/>
                  <a:cs typeface="Calibri" panose="020F0502020204030204" pitchFamily="34" charset="0"/>
                </a:rPr>
                <a:t>ạ dày</a:t>
              </a:r>
              <a:r>
                <a:rPr lang="en-US" sz="3200" dirty="0">
                  <a:latin typeface="Calibri" panose="020F0502020204030204" pitchFamily="34" charset="0"/>
                  <a:ea typeface="Calibri" panose="020F0502020204030204" pitchFamily="34" charset="0"/>
                  <a:cs typeface="Calibri" panose="020F0502020204030204" pitchFamily="34" charset="0"/>
                </a:rPr>
                <a:t>.</a:t>
              </a:r>
              <a:endParaRPr lang="en-US" sz="3200" dirty="0"/>
            </a:p>
          </p:txBody>
        </p:sp>
      </p:grpSp>
      <p:pic>
        <p:nvPicPr>
          <p:cNvPr id="15" name="Picture 2" descr="Premium quality - Free sports and competition icons">
            <a:extLst>
              <a:ext uri="{FF2B5EF4-FFF2-40B4-BE49-F238E27FC236}">
                <a16:creationId xmlns:a16="http://schemas.microsoft.com/office/drawing/2014/main" id="{6760E478-582B-429D-A7A4-591FD516C8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6217" y="4226588"/>
            <a:ext cx="2119086" cy="211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2" presetClass="emph" presetSubtype="0" repeatCount="300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 name="Picture 32" descr="A picture containing text&#10;&#10;Description automatically generated">
            <a:extLst>
              <a:ext uri="{FF2B5EF4-FFF2-40B4-BE49-F238E27FC236}">
                <a16:creationId xmlns:a16="http://schemas.microsoft.com/office/drawing/2014/main" id="{ACD89F2C-45BB-4333-A9BF-FB602B9D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grpSp>
        <p:nvGrpSpPr>
          <p:cNvPr id="5" name="Group 4">
            <a:extLst>
              <a:ext uri="{FF2B5EF4-FFF2-40B4-BE49-F238E27FC236}">
                <a16:creationId xmlns:a16="http://schemas.microsoft.com/office/drawing/2014/main"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id="{CF03EAE7-026F-45BC-8529-14C84B8A2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id="{243F5C23-7E97-4D05-B8D5-02BAC4C72975}"/>
                </a:ext>
              </a:extLst>
            </p:cNvPr>
            <p:cNvSpPr txBox="1"/>
            <p:nvPr/>
          </p:nvSpPr>
          <p:spPr>
            <a:xfrm>
              <a:off x="894302" y="912954"/>
              <a:ext cx="1930401" cy="769441"/>
            </a:xfrm>
            <a:prstGeom prst="rect">
              <a:avLst/>
            </a:prstGeom>
            <a:noFill/>
          </p:spPr>
          <p:txBody>
            <a:bodyPr wrap="square" rtlCol="0">
              <a:spAutoFit/>
            </a:bodyPr>
            <a:lstStyle/>
            <a:p>
              <a:r>
                <a:rPr lang="en-US" sz="4400" b="1" u="sng"/>
                <a:t>Mẫu:</a:t>
              </a:r>
            </a:p>
          </p:txBody>
        </p:sp>
      </p:grpSp>
      <p:pic>
        <p:nvPicPr>
          <p:cNvPr id="17" name="Picture 16">
            <a:extLst>
              <a:ext uri="{FF2B5EF4-FFF2-40B4-BE49-F238E27FC236}">
                <a16:creationId xmlns:a16="http://schemas.microsoft.com/office/drawing/2014/main" id="{8A887355-F430-45FD-8BD1-2173D73B8287}"/>
              </a:ext>
            </a:extLst>
          </p:cNvPr>
          <p:cNvPicPr>
            <a:picLocks noChangeAspect="1"/>
          </p:cNvPicPr>
          <p:nvPr/>
        </p:nvPicPr>
        <p:blipFill rotWithShape="1">
          <a:blip r:embed="rId5"/>
          <a:srcRect l="7234" t="16992" r="4967" b="57125"/>
          <a:stretch/>
        </p:blipFill>
        <p:spPr>
          <a:xfrm>
            <a:off x="3090018" y="743044"/>
            <a:ext cx="8299471" cy="5450942"/>
          </a:xfrm>
          <a:prstGeom prst="rect">
            <a:avLst/>
          </a:prstGeom>
        </p:spPr>
      </p:pic>
      <p:pic>
        <p:nvPicPr>
          <p:cNvPr id="20" name="Picture 2" descr="Premium quality - Free sports and competition icons">
            <a:extLst>
              <a:ext uri="{FF2B5EF4-FFF2-40B4-BE49-F238E27FC236}">
                <a16:creationId xmlns:a16="http://schemas.microsoft.com/office/drawing/2014/main" id="{18DF73E8-9BA8-465B-A68C-4A2CA0275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3833" y="3865455"/>
            <a:ext cx="2119086" cy="21190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97AE280-AC20-4D79-8230-A6F63CDB1D70}"/>
              </a:ext>
            </a:extLst>
          </p:cNvPr>
          <p:cNvSpPr/>
          <p:nvPr/>
        </p:nvSpPr>
        <p:spPr>
          <a:xfrm>
            <a:off x="3192225" y="3865455"/>
            <a:ext cx="1875099" cy="1204256"/>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Đó là ruột non.</a:t>
            </a:r>
          </a:p>
        </p:txBody>
      </p:sp>
    </p:spTree>
    <p:extLst>
      <p:ext uri="{BB962C8B-B14F-4D97-AF65-F5344CB8AC3E}">
        <p14:creationId xmlns:p14="http://schemas.microsoft.com/office/powerpoint/2010/main" val="363089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85B857-71CE-42F5-B07C-4C82E3C09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621E3F15-A64F-448E-B40B-C07DF6BF854C}"/>
              </a:ext>
            </a:extLst>
          </p:cNvPr>
          <p:cNvGrpSpPr/>
          <p:nvPr/>
        </p:nvGrpSpPr>
        <p:grpSpPr>
          <a:xfrm>
            <a:off x="1619860" y="2422688"/>
            <a:ext cx="8952279" cy="1452126"/>
            <a:chOff x="950002" y="641194"/>
            <a:chExt cx="8952279" cy="1452126"/>
          </a:xfrm>
        </p:grpSpPr>
        <p:sp>
          <p:nvSpPr>
            <p:cNvPr id="9" name="TextBox 8">
              <a:extLst>
                <a:ext uri="{FF2B5EF4-FFF2-40B4-BE49-F238E27FC236}">
                  <a16:creationId xmlns:a16="http://schemas.microsoft.com/office/drawing/2014/main" id="{28F88014-6086-4099-AF0B-ABE9E5FE5612}"/>
                </a:ext>
              </a:extLst>
            </p:cNvPr>
            <p:cNvSpPr txBox="1"/>
            <p:nvPr/>
          </p:nvSpPr>
          <p:spPr>
            <a:xfrm>
              <a:off x="950002" y="646770"/>
              <a:ext cx="8952279" cy="1446550"/>
            </a:xfrm>
            <a:prstGeom prst="rect">
              <a:avLst/>
            </a:prstGeom>
            <a:noFill/>
          </p:spPr>
          <p:txBody>
            <a:bodyPr wrap="square" rtlCol="0">
              <a:spAutoFit/>
            </a:bodyPr>
            <a:lstStyle/>
            <a:p>
              <a:pPr algn="ctr"/>
              <a:r>
                <a:rPr lang="en-US" sz="8800">
                  <a:ln w="254000">
                    <a:solidFill>
                      <a:schemeClr val="bg1"/>
                    </a:solidFill>
                  </a:ln>
                  <a:solidFill>
                    <a:schemeClr val="bg1"/>
                  </a:soli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 bắt đầu</a:t>
              </a:r>
            </a:p>
          </p:txBody>
        </p:sp>
        <p:sp>
          <p:nvSpPr>
            <p:cNvPr id="10" name="TextBox 9">
              <a:extLst>
                <a:ext uri="{FF2B5EF4-FFF2-40B4-BE49-F238E27FC236}">
                  <a16:creationId xmlns:a16="http://schemas.microsoft.com/office/drawing/2014/main" id="{191E8635-A270-4387-B951-77E283E5481A}"/>
                </a:ext>
              </a:extLst>
            </p:cNvPr>
            <p:cNvSpPr txBox="1"/>
            <p:nvPr/>
          </p:nvSpPr>
          <p:spPr>
            <a:xfrm>
              <a:off x="950002" y="641194"/>
              <a:ext cx="8952279" cy="1446550"/>
            </a:xfrm>
            <a:prstGeom prst="rect">
              <a:avLst/>
            </a:prstGeom>
            <a:noFill/>
          </p:spPr>
          <p:txBody>
            <a:bodyPr wrap="square" rtlCol="0">
              <a:spAutoFit/>
            </a:bodyPr>
            <a:lstStyle/>
            <a:p>
              <a:pPr algn="ctr"/>
              <a:r>
                <a:rPr lang="en-US" sz="8800">
                  <a:ln w="12700">
                    <a:solidFill>
                      <a:schemeClr val="tx1"/>
                    </a:solidFill>
                  </a:ln>
                  <a:gradFill flip="none" rotWithShape="1">
                    <a:gsLst>
                      <a:gs pos="19000">
                        <a:srgbClr val="FFC000"/>
                      </a:gs>
                      <a:gs pos="8000">
                        <a:srgbClr val="FF0000"/>
                      </a:gs>
                      <a:gs pos="42000">
                        <a:srgbClr val="FFFF00"/>
                      </a:gs>
                      <a:gs pos="76000">
                        <a:srgbClr val="0070C0"/>
                      </a:gs>
                      <a:gs pos="60000">
                        <a:srgbClr val="00B050"/>
                      </a:gs>
                      <a:gs pos="92000">
                        <a:srgbClr val="7030A0"/>
                      </a:gs>
                    </a:gsLst>
                    <a:path path="circle">
                      <a:fillToRect r="100000" b="100000"/>
                    </a:path>
                    <a:tileRect l="-100000" t="-100000"/>
                  </a:gradFill>
                  <a:effectLst>
                    <a:innerShdw blurRad="63500" dist="50800" dir="13500000">
                      <a:prstClr val="black">
                        <a:alpha val="50000"/>
                      </a:prstClr>
                    </a:innerShdw>
                  </a:effectLst>
                  <a:latin typeface="SVN-Poky's" panose="020B0606040200020203" pitchFamily="34" charset="0"/>
                  <a:ea typeface="LNTH-LuoLuoNotangYuanTi 1" pitchFamily="2" charset="-128"/>
                  <a:cs typeface="LNTH-LuoLuoNotangYuanTi 1" pitchFamily="2" charset="-128"/>
                </a:rPr>
                <a:t>Trò chơi bắt đầu</a:t>
              </a:r>
            </a:p>
          </p:txBody>
        </p:sp>
      </p:grpSp>
    </p:spTree>
    <p:extLst>
      <p:ext uri="{BB962C8B-B14F-4D97-AF65-F5344CB8AC3E}">
        <p14:creationId xmlns:p14="http://schemas.microsoft.com/office/powerpoint/2010/main" val="7072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ECB08E-EF49-432C-9E1C-A2993DC166FA}"/>
              </a:ext>
            </a:extLst>
          </p:cNvPr>
          <p:cNvGrpSpPr/>
          <p:nvPr/>
        </p:nvGrpSpPr>
        <p:grpSpPr>
          <a:xfrm flipH="1">
            <a:off x="5407016" y="-38100"/>
            <a:ext cx="5250530" cy="6858000"/>
            <a:chOff x="498132" y="-38100"/>
            <a:chExt cx="5250530" cy="6858000"/>
          </a:xfrm>
        </p:grpSpPr>
        <p:pic>
          <p:nvPicPr>
            <p:cNvPr id="3" name="Picture 2" descr="Shape&#10;&#10;Description automatically generated with medium confidence">
              <a:extLst>
                <a:ext uri="{FF2B5EF4-FFF2-40B4-BE49-F238E27FC236}">
                  <a16:creationId xmlns:a16="http://schemas.microsoft.com/office/drawing/2014/main" id="{011D169B-76F3-4AE2-BA8B-DF2B6EBD1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32" y="-38100"/>
              <a:ext cx="5250530" cy="6858000"/>
            </a:xfrm>
            <a:prstGeom prst="rect">
              <a:avLst/>
            </a:prstGeom>
          </p:spPr>
        </p:pic>
        <p:sp>
          <p:nvSpPr>
            <p:cNvPr id="4" name="Hộp Văn bản 3">
              <a:extLst>
                <a:ext uri="{FF2B5EF4-FFF2-40B4-BE49-F238E27FC236}">
                  <a16:creationId xmlns:a16="http://schemas.microsoft.com/office/drawing/2014/main" id="{CCA2C461-E001-466D-9245-BF4A54A0C0CA}"/>
                </a:ext>
              </a:extLst>
            </p:cNvPr>
            <p:cNvSpPr txBox="1"/>
            <p:nvPr/>
          </p:nvSpPr>
          <p:spPr>
            <a:xfrm>
              <a:off x="1281646" y="1206784"/>
              <a:ext cx="3886362" cy="3416320"/>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Em hãy nói tên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các bộ phận của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cơ quan tiêu hóa và mô tả lại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quá trình tiêu hóa thức ăn của cơ thể.</a:t>
              </a:r>
            </a:p>
          </p:txBody>
        </p:sp>
      </p:grpSp>
      <p:pic>
        <p:nvPicPr>
          <p:cNvPr id="7" name="Picture 6" descr="A picture containing text, vector graphics, clipart&#10;&#10;Description automatically generated">
            <a:extLst>
              <a:ext uri="{FF2B5EF4-FFF2-40B4-BE49-F238E27FC236}">
                <a16:creationId xmlns:a16="http://schemas.microsoft.com/office/drawing/2014/main" id="{6232E162-7648-4434-A8B1-802F1CE05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986" y="3148329"/>
            <a:ext cx="3315119" cy="3749427"/>
          </a:xfrm>
          <a:prstGeom prst="rect">
            <a:avLst/>
          </a:prstGeom>
        </p:spPr>
      </p:pic>
      <p:pic>
        <p:nvPicPr>
          <p:cNvPr id="9" name="Picture 8" descr="Shape&#10;&#10;Description automatically generated">
            <a:extLst>
              <a:ext uri="{FF2B5EF4-FFF2-40B4-BE49-F238E27FC236}">
                <a16:creationId xmlns:a16="http://schemas.microsoft.com/office/drawing/2014/main" id="{FEB1022F-1FDD-4810-90F9-DCAC8377E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77177" y="3108573"/>
            <a:ext cx="2910493" cy="3749427"/>
          </a:xfrm>
          <a:prstGeom prst="rect">
            <a:avLst/>
          </a:prstGeom>
        </p:spPr>
      </p:pic>
      <p:pic>
        <p:nvPicPr>
          <p:cNvPr id="6" name="Picture 5" descr="A picture containing doll, toy&#10;&#10;Description automatically generated">
            <a:extLst>
              <a:ext uri="{FF2B5EF4-FFF2-40B4-BE49-F238E27FC236}">
                <a16:creationId xmlns:a16="http://schemas.microsoft.com/office/drawing/2014/main" id="{2A659832-22EC-43D7-B7E6-A633EB476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61" y="3091828"/>
            <a:ext cx="3012316" cy="2493425"/>
          </a:xfrm>
          <a:prstGeom prst="rect">
            <a:avLst/>
          </a:prstGeom>
        </p:spPr>
      </p:pic>
    </p:spTree>
    <p:extLst>
      <p:ext uri="{BB962C8B-B14F-4D97-AF65-F5344CB8AC3E}">
        <p14:creationId xmlns:p14="http://schemas.microsoft.com/office/powerpoint/2010/main" val="11849484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F72AA-C4F5-4FA7-9EBF-2CFEC8B4340E}"/>
              </a:ext>
            </a:extLst>
          </p:cNvPr>
          <p:cNvSpPr txBox="1"/>
          <p:nvPr/>
        </p:nvSpPr>
        <p:spPr>
          <a:xfrm>
            <a:off x="1596025" y="94099"/>
            <a:ext cx="10456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Calibri" panose="020F0502020204030204"/>
                <a:ea typeface="+mn-ea"/>
                <a:cs typeface="+mn-cs"/>
              </a:rPr>
              <a:t>Cơ quan tiêu hóa gồm ống tiêu hóa và tuyến tiêu hóa</a:t>
            </a:r>
          </a:p>
        </p:txBody>
      </p:sp>
      <p:grpSp>
        <p:nvGrpSpPr>
          <p:cNvPr id="3" name="Group 2">
            <a:extLst>
              <a:ext uri="{FF2B5EF4-FFF2-40B4-BE49-F238E27FC236}">
                <a16:creationId xmlns:a16="http://schemas.microsoft.com/office/drawing/2014/main" id="{A9E8198B-A60A-4B35-9B10-4E0CE9444507}"/>
              </a:ext>
            </a:extLst>
          </p:cNvPr>
          <p:cNvGrpSpPr/>
          <p:nvPr/>
        </p:nvGrpSpPr>
        <p:grpSpPr>
          <a:xfrm>
            <a:off x="8495824" y="4225437"/>
            <a:ext cx="3420135" cy="928207"/>
            <a:chOff x="991649" y="3664503"/>
            <a:chExt cx="3420135" cy="928207"/>
          </a:xfrm>
        </p:grpSpPr>
        <p:sp>
          <p:nvSpPr>
            <p:cNvPr id="4" name="Rectangle: Rounded Corners 3">
              <a:extLst>
                <a:ext uri="{FF2B5EF4-FFF2-40B4-BE49-F238E27FC236}">
                  <a16:creationId xmlns:a16="http://schemas.microsoft.com/office/drawing/2014/main" id="{770F750C-2579-4D8B-BEF5-F72362DFD838}"/>
                </a:ext>
              </a:extLst>
            </p:cNvPr>
            <p:cNvSpPr/>
            <p:nvPr/>
          </p:nvSpPr>
          <p:spPr>
            <a:xfrm>
              <a:off x="991649" y="3727164"/>
              <a:ext cx="3278458"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64962 w 3278458"/>
                <a:gd name="connsiteY3" fmla="*/ 0 h 802887"/>
                <a:gd name="connsiteX4" fmla="*/ 2183855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738252 w 3278458"/>
                <a:gd name="connsiteY10" fmla="*/ 802888 h 802887"/>
                <a:gd name="connsiteX11" fmla="*/ 1144115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6457" y="205405"/>
                    <a:pt x="197936" y="-15213"/>
                    <a:pt x="401444" y="0"/>
                  </a:cubicBezTo>
                  <a:cubicBezTo>
                    <a:pt x="589621" y="8883"/>
                    <a:pt x="838606" y="750"/>
                    <a:pt x="995581" y="0"/>
                  </a:cubicBezTo>
                  <a:cubicBezTo>
                    <a:pt x="1152556" y="-750"/>
                    <a:pt x="1429094" y="-6900"/>
                    <a:pt x="1564962" y="0"/>
                  </a:cubicBezTo>
                  <a:cubicBezTo>
                    <a:pt x="1700830" y="6900"/>
                    <a:pt x="2033129" y="-12831"/>
                    <a:pt x="2183855" y="0"/>
                  </a:cubicBezTo>
                  <a:cubicBezTo>
                    <a:pt x="2334581" y="12831"/>
                    <a:pt x="2588936" y="1630"/>
                    <a:pt x="2877015" y="0"/>
                  </a:cubicBezTo>
                  <a:cubicBezTo>
                    <a:pt x="3135633" y="-34960"/>
                    <a:pt x="3254158" y="176584"/>
                    <a:pt x="3278459" y="401444"/>
                  </a:cubicBezTo>
                  <a:lnTo>
                    <a:pt x="3278458" y="401444"/>
                  </a:lnTo>
                  <a:cubicBezTo>
                    <a:pt x="3282845" y="606265"/>
                    <a:pt x="3086802" y="833815"/>
                    <a:pt x="2877014" y="802888"/>
                  </a:cubicBezTo>
                  <a:cubicBezTo>
                    <a:pt x="2652812" y="776842"/>
                    <a:pt x="2578959" y="815904"/>
                    <a:pt x="2282877" y="802888"/>
                  </a:cubicBezTo>
                  <a:cubicBezTo>
                    <a:pt x="1986795" y="789872"/>
                    <a:pt x="1850595" y="806704"/>
                    <a:pt x="1738252" y="802888"/>
                  </a:cubicBezTo>
                  <a:cubicBezTo>
                    <a:pt x="1625909" y="799072"/>
                    <a:pt x="1320613" y="827537"/>
                    <a:pt x="1144115" y="802887"/>
                  </a:cubicBezTo>
                  <a:cubicBezTo>
                    <a:pt x="967617" y="778237"/>
                    <a:pt x="599763" y="788388"/>
                    <a:pt x="401444" y="802887"/>
                  </a:cubicBezTo>
                  <a:cubicBezTo>
                    <a:pt x="215715" y="795778"/>
                    <a:pt x="-32486" y="658220"/>
                    <a:pt x="0" y="401443"/>
                  </a:cubicBezTo>
                  <a:lnTo>
                    <a:pt x="0" y="401444"/>
                  </a:lnTo>
                  <a:close/>
                </a:path>
                <a:path w="3278458" h="802887" stroke="0" extrusionOk="0">
                  <a:moveTo>
                    <a:pt x="0" y="401444"/>
                  </a:moveTo>
                  <a:cubicBezTo>
                    <a:pt x="2674" y="217179"/>
                    <a:pt x="216883" y="-15992"/>
                    <a:pt x="401444" y="0"/>
                  </a:cubicBezTo>
                  <a:cubicBezTo>
                    <a:pt x="625098" y="4893"/>
                    <a:pt x="872425" y="19935"/>
                    <a:pt x="1020337" y="0"/>
                  </a:cubicBezTo>
                  <a:cubicBezTo>
                    <a:pt x="1168249" y="-19935"/>
                    <a:pt x="1450939" y="16077"/>
                    <a:pt x="1639230" y="0"/>
                  </a:cubicBezTo>
                  <a:cubicBezTo>
                    <a:pt x="1827521" y="-16077"/>
                    <a:pt x="2007981" y="-27425"/>
                    <a:pt x="2233367" y="0"/>
                  </a:cubicBezTo>
                  <a:cubicBezTo>
                    <a:pt x="2458753" y="27425"/>
                    <a:pt x="2668276" y="27419"/>
                    <a:pt x="2877015" y="0"/>
                  </a:cubicBezTo>
                  <a:cubicBezTo>
                    <a:pt x="3098849" y="-14391"/>
                    <a:pt x="3272397" y="141134"/>
                    <a:pt x="3278459" y="401444"/>
                  </a:cubicBezTo>
                  <a:lnTo>
                    <a:pt x="3278458" y="401444"/>
                  </a:lnTo>
                  <a:cubicBezTo>
                    <a:pt x="3296871" y="638765"/>
                    <a:pt x="3075853" y="778517"/>
                    <a:pt x="2877014" y="802888"/>
                  </a:cubicBezTo>
                  <a:cubicBezTo>
                    <a:pt x="2745152" y="808509"/>
                    <a:pt x="2590346" y="796300"/>
                    <a:pt x="2332389" y="802888"/>
                  </a:cubicBezTo>
                  <a:cubicBezTo>
                    <a:pt x="2074433" y="809476"/>
                    <a:pt x="2003499" y="806906"/>
                    <a:pt x="1688740" y="802888"/>
                  </a:cubicBezTo>
                  <a:cubicBezTo>
                    <a:pt x="1373981" y="798870"/>
                    <a:pt x="1235263" y="785311"/>
                    <a:pt x="1094604" y="802887"/>
                  </a:cubicBezTo>
                  <a:cubicBezTo>
                    <a:pt x="953945" y="820464"/>
                    <a:pt x="625971" y="780367"/>
                    <a:pt x="401444" y="802887"/>
                  </a:cubicBezTo>
                  <a:cubicBezTo>
                    <a:pt x="209948" y="838936"/>
                    <a:pt x="2104" y="642658"/>
                    <a:pt x="0" y="401443"/>
                  </a:cubicBezTo>
                  <a:lnTo>
                    <a:pt x="0" y="401444"/>
                  </a:lnTo>
                  <a:close/>
                </a:path>
              </a:pathLst>
            </a:custGeom>
            <a:solidFill>
              <a:schemeClr val="bg1"/>
            </a:solidFill>
            <a:ln w="28575">
              <a:solidFill>
                <a:srgbClr val="FFC000"/>
              </a:solidFill>
              <a:extLst>
                <a:ext uri="{C807C97D-BFC1-408E-A445-0C87EB9F89A2}">
                  <ask:lineSketchStyleProps xmlns:ask="http://schemas.microsoft.com/office/drawing/2018/sketchyshapes" sd="2927061505">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Gan </a:t>
              </a:r>
            </a:p>
          </p:txBody>
        </p:sp>
        <p:pic>
          <p:nvPicPr>
            <p:cNvPr id="5" name="Picture 2" descr="Free vector healthy liver on white background">
              <a:extLst>
                <a:ext uri="{FF2B5EF4-FFF2-40B4-BE49-F238E27FC236}">
                  <a16:creationId xmlns:a16="http://schemas.microsoft.com/office/drawing/2014/main" id="{9E242C13-7FC7-4997-9479-FC52482981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53" b="94811" l="2875" r="96326">
                          <a14:foregroundMark x1="15974" y1="22642" x2="15974" y2="22642"/>
                          <a14:foregroundMark x1="3994" y1="36792" x2="3994" y2="36792"/>
                          <a14:foregroundMark x1="69329" y1="9906" x2="69329" y2="9906"/>
                          <a14:foregroundMark x1="45527" y1="7547" x2="45527" y2="7547"/>
                          <a14:foregroundMark x1="93131" y1="16981" x2="93131" y2="16981"/>
                          <a14:foregroundMark x1="96326" y1="16981" x2="96326" y2="16981"/>
                          <a14:foregroundMark x1="3035" y1="95047" x2="3035" y2="95047"/>
                          <a14:foregroundMark x1="41214" y1="8255" x2="41214" y2="8255"/>
                          <a14:foregroundMark x1="39137" y1="4953" x2="39137" y2="4953"/>
                        </a14:backgroundRemoval>
                      </a14:imgEffect>
                    </a14:imgLayer>
                  </a14:imgProps>
                </a:ext>
                <a:ext uri="{28A0092B-C50C-407E-A947-70E740481C1C}">
                  <a14:useLocalDpi xmlns:a14="http://schemas.microsoft.com/office/drawing/2010/main" val="0"/>
                </a:ext>
              </a:extLst>
            </a:blip>
            <a:srcRect/>
            <a:stretch>
              <a:fillRect/>
            </a:stretch>
          </p:blipFill>
          <p:spPr bwMode="auto">
            <a:xfrm>
              <a:off x="3041365" y="3664503"/>
              <a:ext cx="1370419" cy="928207"/>
            </a:xfrm>
            <a:custGeom>
              <a:avLst/>
              <a:gdLst>
                <a:gd name="connsiteX0" fmla="*/ 0 w 1370419"/>
                <a:gd name="connsiteY0" fmla="*/ 0 h 928207"/>
                <a:gd name="connsiteX1" fmla="*/ 657801 w 1370419"/>
                <a:gd name="connsiteY1" fmla="*/ 0 h 928207"/>
                <a:gd name="connsiteX2" fmla="*/ 1370419 w 1370419"/>
                <a:gd name="connsiteY2" fmla="*/ 0 h 928207"/>
                <a:gd name="connsiteX3" fmla="*/ 1370419 w 1370419"/>
                <a:gd name="connsiteY3" fmla="*/ 445539 h 928207"/>
                <a:gd name="connsiteX4" fmla="*/ 1370419 w 1370419"/>
                <a:gd name="connsiteY4" fmla="*/ 928207 h 928207"/>
                <a:gd name="connsiteX5" fmla="*/ 671505 w 1370419"/>
                <a:gd name="connsiteY5" fmla="*/ 928207 h 928207"/>
                <a:gd name="connsiteX6" fmla="*/ 0 w 1370419"/>
                <a:gd name="connsiteY6" fmla="*/ 928207 h 928207"/>
                <a:gd name="connsiteX7" fmla="*/ 0 w 1370419"/>
                <a:gd name="connsiteY7" fmla="*/ 473386 h 928207"/>
                <a:gd name="connsiteX8" fmla="*/ 0 w 1370419"/>
                <a:gd name="connsiteY8" fmla="*/ 0 h 9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419" h="928207" extrusionOk="0">
                  <a:moveTo>
                    <a:pt x="0" y="0"/>
                  </a:moveTo>
                  <a:cubicBezTo>
                    <a:pt x="173981" y="11782"/>
                    <a:pt x="494437" y="-16660"/>
                    <a:pt x="657801" y="0"/>
                  </a:cubicBezTo>
                  <a:cubicBezTo>
                    <a:pt x="821165" y="16660"/>
                    <a:pt x="1085366" y="19806"/>
                    <a:pt x="1370419" y="0"/>
                  </a:cubicBezTo>
                  <a:cubicBezTo>
                    <a:pt x="1382000" y="117413"/>
                    <a:pt x="1348813" y="275735"/>
                    <a:pt x="1370419" y="445539"/>
                  </a:cubicBezTo>
                  <a:cubicBezTo>
                    <a:pt x="1392025" y="615343"/>
                    <a:pt x="1376129" y="698592"/>
                    <a:pt x="1370419" y="928207"/>
                  </a:cubicBezTo>
                  <a:cubicBezTo>
                    <a:pt x="1228749" y="903240"/>
                    <a:pt x="836006" y="913725"/>
                    <a:pt x="671505" y="928207"/>
                  </a:cubicBezTo>
                  <a:cubicBezTo>
                    <a:pt x="507004" y="942689"/>
                    <a:pt x="198594" y="951750"/>
                    <a:pt x="0" y="928207"/>
                  </a:cubicBezTo>
                  <a:cubicBezTo>
                    <a:pt x="-18565" y="703426"/>
                    <a:pt x="-22641" y="672831"/>
                    <a:pt x="0" y="473386"/>
                  </a:cubicBezTo>
                  <a:cubicBezTo>
                    <a:pt x="22641" y="273941"/>
                    <a:pt x="-18094" y="176433"/>
                    <a:pt x="0" y="0"/>
                  </a:cubicBezTo>
                  <a:close/>
                </a:path>
              </a:pathLst>
            </a:custGeom>
            <a:noFill/>
            <a:ln w="28575">
              <a:noFill/>
              <a:extLst>
                <a:ext uri="{C807C97D-BFC1-408E-A445-0C87EB9F89A2}">
                  <ask:lineSketchStyleProps xmlns:ask="http://schemas.microsoft.com/office/drawing/2018/sketchyshapes" sd="1593314991">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BA6A73B-B977-4A0D-87BD-DF707AB94DFF}"/>
              </a:ext>
            </a:extLst>
          </p:cNvPr>
          <p:cNvGrpSpPr/>
          <p:nvPr/>
        </p:nvGrpSpPr>
        <p:grpSpPr>
          <a:xfrm>
            <a:off x="188000" y="3006107"/>
            <a:ext cx="3727352" cy="1976910"/>
            <a:chOff x="684432" y="1079431"/>
            <a:chExt cx="3727352" cy="1976910"/>
          </a:xfrm>
        </p:grpSpPr>
        <p:sp>
          <p:nvSpPr>
            <p:cNvPr id="7" name="Rectangle: Rounded Corners 6">
              <a:extLst>
                <a:ext uri="{FF2B5EF4-FFF2-40B4-BE49-F238E27FC236}">
                  <a16:creationId xmlns:a16="http://schemas.microsoft.com/office/drawing/2014/main" id="{B9B694CC-26F0-412F-ADBB-222FCDECCD4A}"/>
                </a:ext>
              </a:extLst>
            </p:cNvPr>
            <p:cNvSpPr/>
            <p:nvPr/>
          </p:nvSpPr>
          <p:spPr>
            <a:xfrm>
              <a:off x="684432" y="1835858"/>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Thực quản</a:t>
              </a:r>
            </a:p>
          </p:txBody>
        </p:sp>
        <p:pic>
          <p:nvPicPr>
            <p:cNvPr id="8" name="Picture 6" descr="3,663 Esophagus Cliparts, Stock Vector and Royalty Free Esophagus  Illustrations">
              <a:extLst>
                <a:ext uri="{FF2B5EF4-FFF2-40B4-BE49-F238E27FC236}">
                  <a16:creationId xmlns:a16="http://schemas.microsoft.com/office/drawing/2014/main" id="{52814FCC-2664-4FE6-8E7B-CEF02774C47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5333" y1="19333" x2="35333" y2="19333"/>
                          <a14:foregroundMark x1="53556" y1="24667" x2="53556" y2="24667"/>
                        </a14:backgroundRemoval>
                      </a14:imgEffect>
                    </a14:imgLayer>
                  </a14:imgProps>
                </a:ext>
                <a:ext uri="{28A0092B-C50C-407E-A947-70E740481C1C}">
                  <a14:useLocalDpi xmlns:a14="http://schemas.microsoft.com/office/drawing/2010/main" val="0"/>
                </a:ext>
              </a:extLst>
            </a:blip>
            <a:srcRect/>
            <a:stretch>
              <a:fillRect/>
            </a:stretch>
          </p:blipFill>
          <p:spPr bwMode="auto">
            <a:xfrm>
              <a:off x="2434874" y="1079431"/>
              <a:ext cx="1976910" cy="1976910"/>
            </a:xfrm>
            <a:custGeom>
              <a:avLst/>
              <a:gdLst>
                <a:gd name="connsiteX0" fmla="*/ 0 w 1976910"/>
                <a:gd name="connsiteY0" fmla="*/ 0 h 1976910"/>
                <a:gd name="connsiteX1" fmla="*/ 678739 w 1976910"/>
                <a:gd name="connsiteY1" fmla="*/ 0 h 1976910"/>
                <a:gd name="connsiteX2" fmla="*/ 1298171 w 1976910"/>
                <a:gd name="connsiteY2" fmla="*/ 0 h 1976910"/>
                <a:gd name="connsiteX3" fmla="*/ 1976910 w 1976910"/>
                <a:gd name="connsiteY3" fmla="*/ 0 h 1976910"/>
                <a:gd name="connsiteX4" fmla="*/ 1976910 w 1976910"/>
                <a:gd name="connsiteY4" fmla="*/ 698508 h 1976910"/>
                <a:gd name="connsiteX5" fmla="*/ 1976910 w 1976910"/>
                <a:gd name="connsiteY5" fmla="*/ 1337709 h 1976910"/>
                <a:gd name="connsiteX6" fmla="*/ 1976910 w 1976910"/>
                <a:gd name="connsiteY6" fmla="*/ 1976910 h 1976910"/>
                <a:gd name="connsiteX7" fmla="*/ 1377247 w 1976910"/>
                <a:gd name="connsiteY7" fmla="*/ 1976910 h 1976910"/>
                <a:gd name="connsiteX8" fmla="*/ 698508 w 1976910"/>
                <a:gd name="connsiteY8" fmla="*/ 1976910 h 1976910"/>
                <a:gd name="connsiteX9" fmla="*/ 0 w 1976910"/>
                <a:gd name="connsiteY9" fmla="*/ 1976910 h 1976910"/>
                <a:gd name="connsiteX10" fmla="*/ 0 w 1976910"/>
                <a:gd name="connsiteY10" fmla="*/ 1317940 h 1976910"/>
                <a:gd name="connsiteX11" fmla="*/ 0 w 1976910"/>
                <a:gd name="connsiteY11" fmla="*/ 658970 h 1976910"/>
                <a:gd name="connsiteX12" fmla="*/ 0 w 1976910"/>
                <a:gd name="connsiteY12" fmla="*/ 0 h 19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6910" h="1976910" extrusionOk="0">
                  <a:moveTo>
                    <a:pt x="0" y="0"/>
                  </a:moveTo>
                  <a:cubicBezTo>
                    <a:pt x="313015" y="-16874"/>
                    <a:pt x="354836" y="-4065"/>
                    <a:pt x="678739" y="0"/>
                  </a:cubicBezTo>
                  <a:cubicBezTo>
                    <a:pt x="1002642" y="4065"/>
                    <a:pt x="1089804" y="23007"/>
                    <a:pt x="1298171" y="0"/>
                  </a:cubicBezTo>
                  <a:cubicBezTo>
                    <a:pt x="1506538" y="-23007"/>
                    <a:pt x="1830743" y="-27188"/>
                    <a:pt x="1976910" y="0"/>
                  </a:cubicBezTo>
                  <a:cubicBezTo>
                    <a:pt x="1960694" y="305011"/>
                    <a:pt x="1951487" y="349895"/>
                    <a:pt x="1976910" y="698508"/>
                  </a:cubicBezTo>
                  <a:cubicBezTo>
                    <a:pt x="2002333" y="1047121"/>
                    <a:pt x="1978744" y="1073389"/>
                    <a:pt x="1976910" y="1337709"/>
                  </a:cubicBezTo>
                  <a:cubicBezTo>
                    <a:pt x="1975076" y="1602029"/>
                    <a:pt x="1978341" y="1784197"/>
                    <a:pt x="1976910" y="1976910"/>
                  </a:cubicBezTo>
                  <a:cubicBezTo>
                    <a:pt x="1827995" y="1948161"/>
                    <a:pt x="1641488" y="1968732"/>
                    <a:pt x="1377247" y="1976910"/>
                  </a:cubicBezTo>
                  <a:cubicBezTo>
                    <a:pt x="1113006" y="1985088"/>
                    <a:pt x="889464" y="1980731"/>
                    <a:pt x="698508" y="1976910"/>
                  </a:cubicBezTo>
                  <a:cubicBezTo>
                    <a:pt x="507552" y="1973089"/>
                    <a:pt x="227914" y="1961834"/>
                    <a:pt x="0" y="1976910"/>
                  </a:cubicBezTo>
                  <a:cubicBezTo>
                    <a:pt x="-32041" y="1806387"/>
                    <a:pt x="-31744" y="1544564"/>
                    <a:pt x="0" y="1317940"/>
                  </a:cubicBezTo>
                  <a:cubicBezTo>
                    <a:pt x="31744" y="1091316"/>
                    <a:pt x="-16950" y="875775"/>
                    <a:pt x="0" y="658970"/>
                  </a:cubicBezTo>
                  <a:cubicBezTo>
                    <a:pt x="16950" y="442165"/>
                    <a:pt x="32468" y="296493"/>
                    <a:pt x="0" y="0"/>
                  </a:cubicBezTo>
                  <a:close/>
                </a:path>
              </a:pathLst>
            </a:custGeom>
            <a:noFill/>
            <a:ln w="28575">
              <a:noFill/>
              <a:extLst>
                <a:ext uri="{C807C97D-BFC1-408E-A445-0C87EB9F89A2}">
                  <ask:lineSketchStyleProps xmlns:ask="http://schemas.microsoft.com/office/drawing/2018/sketchyshapes" sd="184522999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47A67CB3-90AA-40B4-B6D9-B27325618A41}"/>
              </a:ext>
            </a:extLst>
          </p:cNvPr>
          <p:cNvGrpSpPr/>
          <p:nvPr/>
        </p:nvGrpSpPr>
        <p:grpSpPr>
          <a:xfrm>
            <a:off x="223791" y="5068349"/>
            <a:ext cx="3645639" cy="1838771"/>
            <a:chOff x="4672361" y="1531372"/>
            <a:chExt cx="3645639" cy="1838771"/>
          </a:xfrm>
        </p:grpSpPr>
        <p:sp>
          <p:nvSpPr>
            <p:cNvPr id="10" name="Rectangle: Rounded Corners 9">
              <a:extLst>
                <a:ext uri="{FF2B5EF4-FFF2-40B4-BE49-F238E27FC236}">
                  <a16:creationId xmlns:a16="http://schemas.microsoft.com/office/drawing/2014/main" id="{A542D121-17B4-4A54-9FA6-E6FC9C6EB13A}"/>
                </a:ext>
              </a:extLst>
            </p:cNvPr>
            <p:cNvSpPr/>
            <p:nvPr/>
          </p:nvSpPr>
          <p:spPr>
            <a:xfrm>
              <a:off x="4672361" y="1835857"/>
              <a:ext cx="3278458" cy="802887"/>
            </a:xfrm>
            <a:custGeom>
              <a:avLst/>
              <a:gdLst>
                <a:gd name="connsiteX0" fmla="*/ 0 w 3278458"/>
                <a:gd name="connsiteY0" fmla="*/ 401444 h 802887"/>
                <a:gd name="connsiteX1" fmla="*/ 401444 w 3278458"/>
                <a:gd name="connsiteY1" fmla="*/ 0 h 802887"/>
                <a:gd name="connsiteX2" fmla="*/ 1020337 w 3278458"/>
                <a:gd name="connsiteY2" fmla="*/ 0 h 802887"/>
                <a:gd name="connsiteX3" fmla="*/ 1589718 w 3278458"/>
                <a:gd name="connsiteY3" fmla="*/ 0 h 802887"/>
                <a:gd name="connsiteX4" fmla="*/ 2233367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738252 w 3278458"/>
                <a:gd name="connsiteY10" fmla="*/ 802888 h 802887"/>
                <a:gd name="connsiteX11" fmla="*/ 1168871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4999" y="167407"/>
                    <a:pt x="199437" y="6488"/>
                    <a:pt x="401444" y="0"/>
                  </a:cubicBezTo>
                  <a:cubicBezTo>
                    <a:pt x="613745" y="-27906"/>
                    <a:pt x="890704" y="252"/>
                    <a:pt x="1020337" y="0"/>
                  </a:cubicBezTo>
                  <a:cubicBezTo>
                    <a:pt x="1149970" y="-252"/>
                    <a:pt x="1413850" y="-11500"/>
                    <a:pt x="1589718" y="0"/>
                  </a:cubicBezTo>
                  <a:cubicBezTo>
                    <a:pt x="1765586" y="11500"/>
                    <a:pt x="1939705" y="-21160"/>
                    <a:pt x="2233367" y="0"/>
                  </a:cubicBezTo>
                  <a:cubicBezTo>
                    <a:pt x="2527029" y="21160"/>
                    <a:pt x="2560467" y="-29358"/>
                    <a:pt x="2877015" y="0"/>
                  </a:cubicBezTo>
                  <a:cubicBezTo>
                    <a:pt x="3056530" y="-35344"/>
                    <a:pt x="3299387" y="151744"/>
                    <a:pt x="3278459" y="401444"/>
                  </a:cubicBezTo>
                  <a:lnTo>
                    <a:pt x="3278458" y="401444"/>
                  </a:lnTo>
                  <a:cubicBezTo>
                    <a:pt x="3266806" y="620024"/>
                    <a:pt x="3093672" y="792836"/>
                    <a:pt x="2877014" y="802888"/>
                  </a:cubicBezTo>
                  <a:cubicBezTo>
                    <a:pt x="2694247" y="830322"/>
                    <a:pt x="2526782" y="808897"/>
                    <a:pt x="2282877" y="802888"/>
                  </a:cubicBezTo>
                  <a:cubicBezTo>
                    <a:pt x="2038972" y="796879"/>
                    <a:pt x="2006788" y="789475"/>
                    <a:pt x="1738252" y="802888"/>
                  </a:cubicBezTo>
                  <a:cubicBezTo>
                    <a:pt x="1469716" y="816301"/>
                    <a:pt x="1298260" y="792408"/>
                    <a:pt x="1168871" y="802887"/>
                  </a:cubicBezTo>
                  <a:cubicBezTo>
                    <a:pt x="1039482" y="813366"/>
                    <a:pt x="653387" y="781552"/>
                    <a:pt x="401444" y="802887"/>
                  </a:cubicBezTo>
                  <a:cubicBezTo>
                    <a:pt x="191709" y="833890"/>
                    <a:pt x="-14426" y="644929"/>
                    <a:pt x="0" y="401443"/>
                  </a:cubicBezTo>
                  <a:lnTo>
                    <a:pt x="0" y="401444"/>
                  </a:lnTo>
                  <a:close/>
                </a:path>
                <a:path w="3278458" h="802887" stroke="0" extrusionOk="0">
                  <a:moveTo>
                    <a:pt x="0" y="401444"/>
                  </a:moveTo>
                  <a:cubicBezTo>
                    <a:pt x="-26519" y="159013"/>
                    <a:pt x="200519" y="-39419"/>
                    <a:pt x="401444" y="0"/>
                  </a:cubicBezTo>
                  <a:cubicBezTo>
                    <a:pt x="535004" y="-21636"/>
                    <a:pt x="728828" y="-20159"/>
                    <a:pt x="946070" y="0"/>
                  </a:cubicBezTo>
                  <a:cubicBezTo>
                    <a:pt x="1163312" y="20159"/>
                    <a:pt x="1300535" y="-20588"/>
                    <a:pt x="1515451" y="0"/>
                  </a:cubicBezTo>
                  <a:cubicBezTo>
                    <a:pt x="1730367" y="20588"/>
                    <a:pt x="1930986" y="20185"/>
                    <a:pt x="2134344" y="0"/>
                  </a:cubicBezTo>
                  <a:cubicBezTo>
                    <a:pt x="2337702" y="-20185"/>
                    <a:pt x="2584267" y="-19516"/>
                    <a:pt x="2877015" y="0"/>
                  </a:cubicBezTo>
                  <a:cubicBezTo>
                    <a:pt x="3119285" y="6027"/>
                    <a:pt x="3287059" y="179670"/>
                    <a:pt x="3278459" y="401444"/>
                  </a:cubicBezTo>
                  <a:lnTo>
                    <a:pt x="3278458" y="401444"/>
                  </a:lnTo>
                  <a:cubicBezTo>
                    <a:pt x="3278519" y="636841"/>
                    <a:pt x="3118549" y="758242"/>
                    <a:pt x="2877014" y="802888"/>
                  </a:cubicBezTo>
                  <a:cubicBezTo>
                    <a:pt x="2660905" y="824927"/>
                    <a:pt x="2492760" y="809315"/>
                    <a:pt x="2282877" y="802888"/>
                  </a:cubicBezTo>
                  <a:cubicBezTo>
                    <a:pt x="2072994" y="796461"/>
                    <a:pt x="1868127" y="796200"/>
                    <a:pt x="1738252" y="802888"/>
                  </a:cubicBezTo>
                  <a:cubicBezTo>
                    <a:pt x="1608377" y="809576"/>
                    <a:pt x="1369183" y="797826"/>
                    <a:pt x="1193626" y="802887"/>
                  </a:cubicBezTo>
                  <a:cubicBezTo>
                    <a:pt x="1018069" y="807948"/>
                    <a:pt x="596392" y="825449"/>
                    <a:pt x="401444" y="802887"/>
                  </a:cubicBezTo>
                  <a:cubicBezTo>
                    <a:pt x="173947" y="791528"/>
                    <a:pt x="-21981" y="655739"/>
                    <a:pt x="0" y="401443"/>
                  </a:cubicBezTo>
                  <a:lnTo>
                    <a:pt x="0" y="401444"/>
                  </a:lnTo>
                  <a:close/>
                </a:path>
              </a:pathLst>
            </a:custGeom>
            <a:solidFill>
              <a:schemeClr val="bg1"/>
            </a:solidFill>
            <a:ln w="28575">
              <a:solidFill>
                <a:srgbClr val="FF0000"/>
              </a:solidFill>
              <a:extLst>
                <a:ext uri="{C807C97D-BFC1-408E-A445-0C87EB9F89A2}">
                  <ask:lineSketchStyleProps xmlns:ask="http://schemas.microsoft.com/office/drawing/2018/sketchyshapes" sd="2772875504">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Dạ dày</a:t>
              </a:r>
            </a:p>
          </p:txBody>
        </p:sp>
        <p:pic>
          <p:nvPicPr>
            <p:cNvPr id="11" name="Picture 4" descr="Free vector human internal organ with stomach">
              <a:extLst>
                <a:ext uri="{FF2B5EF4-FFF2-40B4-BE49-F238E27FC236}">
                  <a16:creationId xmlns:a16="http://schemas.microsoft.com/office/drawing/2014/main" id="{16959904-0DEB-430A-8D4A-F66062260E3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15" b="89967" l="9904" r="89936">
                          <a14:foregroundMark x1="50958" y1="4515" x2="50958" y2="4515"/>
                        </a14:backgroundRemoval>
                      </a14:imgEffect>
                    </a14:imgLayer>
                  </a14:imgProps>
                </a:ext>
                <a:ext uri="{28A0092B-C50C-407E-A947-70E740481C1C}">
                  <a14:useLocalDpi xmlns:a14="http://schemas.microsoft.com/office/drawing/2010/main" val="0"/>
                </a:ext>
              </a:extLst>
            </a:blip>
            <a:srcRect/>
            <a:stretch>
              <a:fillRect/>
            </a:stretch>
          </p:blipFill>
          <p:spPr bwMode="auto">
            <a:xfrm>
              <a:off x="6393133" y="1531372"/>
              <a:ext cx="1924867" cy="1838771"/>
            </a:xfrm>
            <a:custGeom>
              <a:avLst/>
              <a:gdLst>
                <a:gd name="connsiteX0" fmla="*/ 0 w 1924867"/>
                <a:gd name="connsiteY0" fmla="*/ 0 h 1838771"/>
                <a:gd name="connsiteX1" fmla="*/ 641622 w 1924867"/>
                <a:gd name="connsiteY1" fmla="*/ 0 h 1838771"/>
                <a:gd name="connsiteX2" fmla="*/ 1283245 w 1924867"/>
                <a:gd name="connsiteY2" fmla="*/ 0 h 1838771"/>
                <a:gd name="connsiteX3" fmla="*/ 1924867 w 1924867"/>
                <a:gd name="connsiteY3" fmla="*/ 0 h 1838771"/>
                <a:gd name="connsiteX4" fmla="*/ 1924867 w 1924867"/>
                <a:gd name="connsiteY4" fmla="*/ 649699 h 1838771"/>
                <a:gd name="connsiteX5" fmla="*/ 1924867 w 1924867"/>
                <a:gd name="connsiteY5" fmla="*/ 1225847 h 1838771"/>
                <a:gd name="connsiteX6" fmla="*/ 1924867 w 1924867"/>
                <a:gd name="connsiteY6" fmla="*/ 1838771 h 1838771"/>
                <a:gd name="connsiteX7" fmla="*/ 1244747 w 1924867"/>
                <a:gd name="connsiteY7" fmla="*/ 1838771 h 1838771"/>
                <a:gd name="connsiteX8" fmla="*/ 660871 w 1924867"/>
                <a:gd name="connsiteY8" fmla="*/ 1838771 h 1838771"/>
                <a:gd name="connsiteX9" fmla="*/ 0 w 1924867"/>
                <a:gd name="connsiteY9" fmla="*/ 1838771 h 1838771"/>
                <a:gd name="connsiteX10" fmla="*/ 0 w 1924867"/>
                <a:gd name="connsiteY10" fmla="*/ 1262623 h 1838771"/>
                <a:gd name="connsiteX11" fmla="*/ 0 w 1924867"/>
                <a:gd name="connsiteY11" fmla="*/ 649699 h 1838771"/>
                <a:gd name="connsiteX12" fmla="*/ 0 w 1924867"/>
                <a:gd name="connsiteY12" fmla="*/ 0 h 18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4867" h="1838771" extrusionOk="0">
                  <a:moveTo>
                    <a:pt x="0" y="0"/>
                  </a:moveTo>
                  <a:cubicBezTo>
                    <a:pt x="150008" y="31537"/>
                    <a:pt x="405972" y="15713"/>
                    <a:pt x="641622" y="0"/>
                  </a:cubicBezTo>
                  <a:cubicBezTo>
                    <a:pt x="877272" y="-15713"/>
                    <a:pt x="1082183" y="-17173"/>
                    <a:pt x="1283245" y="0"/>
                  </a:cubicBezTo>
                  <a:cubicBezTo>
                    <a:pt x="1484307" y="17173"/>
                    <a:pt x="1773886" y="4284"/>
                    <a:pt x="1924867" y="0"/>
                  </a:cubicBezTo>
                  <a:cubicBezTo>
                    <a:pt x="1935910" y="245132"/>
                    <a:pt x="1917066" y="333788"/>
                    <a:pt x="1924867" y="649699"/>
                  </a:cubicBezTo>
                  <a:cubicBezTo>
                    <a:pt x="1932668" y="965610"/>
                    <a:pt x="1945746" y="987428"/>
                    <a:pt x="1924867" y="1225847"/>
                  </a:cubicBezTo>
                  <a:cubicBezTo>
                    <a:pt x="1903988" y="1464266"/>
                    <a:pt x="1928870" y="1688003"/>
                    <a:pt x="1924867" y="1838771"/>
                  </a:cubicBezTo>
                  <a:cubicBezTo>
                    <a:pt x="1710848" y="1845202"/>
                    <a:pt x="1426827" y="1828968"/>
                    <a:pt x="1244747" y="1838771"/>
                  </a:cubicBezTo>
                  <a:cubicBezTo>
                    <a:pt x="1062667" y="1848574"/>
                    <a:pt x="894601" y="1816339"/>
                    <a:pt x="660871" y="1838771"/>
                  </a:cubicBezTo>
                  <a:cubicBezTo>
                    <a:pt x="427141" y="1861203"/>
                    <a:pt x="289744" y="1816079"/>
                    <a:pt x="0" y="1838771"/>
                  </a:cubicBezTo>
                  <a:cubicBezTo>
                    <a:pt x="-14727" y="1672305"/>
                    <a:pt x="23580" y="1407230"/>
                    <a:pt x="0" y="1262623"/>
                  </a:cubicBezTo>
                  <a:cubicBezTo>
                    <a:pt x="-23580" y="1118016"/>
                    <a:pt x="-9511" y="864532"/>
                    <a:pt x="0" y="649699"/>
                  </a:cubicBezTo>
                  <a:cubicBezTo>
                    <a:pt x="9511" y="434866"/>
                    <a:pt x="3848" y="258293"/>
                    <a:pt x="0" y="0"/>
                  </a:cubicBezTo>
                  <a:close/>
                </a:path>
              </a:pathLst>
            </a:custGeom>
            <a:noFill/>
            <a:ln w="28575">
              <a:noFill/>
              <a:extLst>
                <a:ext uri="{C807C97D-BFC1-408E-A445-0C87EB9F89A2}">
                  <ask:lineSketchStyleProps xmlns:ask="http://schemas.microsoft.com/office/drawing/2018/sketchyshapes" sd="69394723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589C1953-7C0A-41B2-AE42-C681985E5482}"/>
                </a:ext>
              </a:extLst>
            </p:cNvPr>
            <p:cNvCxnSpPr/>
            <p:nvPr/>
          </p:nvCxnSpPr>
          <p:spPr>
            <a:xfrm>
              <a:off x="6659027" y="2158513"/>
              <a:ext cx="734232" cy="717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930C47DE-3F4F-4DD3-B32A-D793E83BE44C}"/>
              </a:ext>
            </a:extLst>
          </p:cNvPr>
          <p:cNvGrpSpPr/>
          <p:nvPr/>
        </p:nvGrpSpPr>
        <p:grpSpPr>
          <a:xfrm>
            <a:off x="8495824" y="2478698"/>
            <a:ext cx="3777250" cy="1658279"/>
            <a:chOff x="8318000" y="1323953"/>
            <a:chExt cx="3777250" cy="1658279"/>
          </a:xfrm>
        </p:grpSpPr>
        <p:sp>
          <p:nvSpPr>
            <p:cNvPr id="14" name="Rectangle: Rounded Corners 13">
              <a:extLst>
                <a:ext uri="{FF2B5EF4-FFF2-40B4-BE49-F238E27FC236}">
                  <a16:creationId xmlns:a16="http://schemas.microsoft.com/office/drawing/2014/main" id="{1068CBA4-FA5A-4CA0-A4F6-E963B4F07A26}"/>
                </a:ext>
              </a:extLst>
            </p:cNvPr>
            <p:cNvSpPr/>
            <p:nvPr/>
          </p:nvSpPr>
          <p:spPr>
            <a:xfrm>
              <a:off x="8318000" y="1868383"/>
              <a:ext cx="3278458"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Tuyến tụy</a:t>
              </a:r>
            </a:p>
          </p:txBody>
        </p:sp>
        <p:pic>
          <p:nvPicPr>
            <p:cNvPr id="15" name="Picture 8" descr="Free vector internal organs set">
              <a:extLst>
                <a:ext uri="{FF2B5EF4-FFF2-40B4-BE49-F238E27FC236}">
                  <a16:creationId xmlns:a16="http://schemas.microsoft.com/office/drawing/2014/main" id="{56218045-6CB8-49F0-9823-9CE34950E6C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1246" y1="10224" x2="71246" y2="10224"/>
                          <a14:foregroundMark x1="76038" y1="14217" x2="76038" y2="14217"/>
                          <a14:foregroundMark x1="82748" y1="18530" x2="82748" y2="18530"/>
                        </a14:backgroundRemoval>
                      </a14:imgEffect>
                    </a14:imgLayer>
                  </a14:imgProps>
                </a:ext>
                <a:ext uri="{28A0092B-C50C-407E-A947-70E740481C1C}">
                  <a14:useLocalDpi xmlns:a14="http://schemas.microsoft.com/office/drawing/2010/main" val="0"/>
                </a:ext>
              </a:extLst>
            </a:blip>
            <a:srcRect l="64535" b="72189"/>
            <a:stretch/>
          </p:blipFill>
          <p:spPr bwMode="auto">
            <a:xfrm>
              <a:off x="9980631" y="1323953"/>
              <a:ext cx="2114619" cy="1658279"/>
            </a:xfrm>
            <a:custGeom>
              <a:avLst/>
              <a:gdLst>
                <a:gd name="connsiteX0" fmla="*/ 0 w 2114619"/>
                <a:gd name="connsiteY0" fmla="*/ 0 h 1658279"/>
                <a:gd name="connsiteX1" fmla="*/ 570947 w 2114619"/>
                <a:gd name="connsiteY1" fmla="*/ 0 h 1658279"/>
                <a:gd name="connsiteX2" fmla="*/ 1078456 w 2114619"/>
                <a:gd name="connsiteY2" fmla="*/ 0 h 1658279"/>
                <a:gd name="connsiteX3" fmla="*/ 1607110 w 2114619"/>
                <a:gd name="connsiteY3" fmla="*/ 0 h 1658279"/>
                <a:gd name="connsiteX4" fmla="*/ 2114619 w 2114619"/>
                <a:gd name="connsiteY4" fmla="*/ 0 h 1658279"/>
                <a:gd name="connsiteX5" fmla="*/ 2114619 w 2114619"/>
                <a:gd name="connsiteY5" fmla="*/ 585925 h 1658279"/>
                <a:gd name="connsiteX6" fmla="*/ 2114619 w 2114619"/>
                <a:gd name="connsiteY6" fmla="*/ 1105519 h 1658279"/>
                <a:gd name="connsiteX7" fmla="*/ 2114619 w 2114619"/>
                <a:gd name="connsiteY7" fmla="*/ 1658279 h 1658279"/>
                <a:gd name="connsiteX8" fmla="*/ 1585964 w 2114619"/>
                <a:gd name="connsiteY8" fmla="*/ 1658279 h 1658279"/>
                <a:gd name="connsiteX9" fmla="*/ 1099602 w 2114619"/>
                <a:gd name="connsiteY9" fmla="*/ 1658279 h 1658279"/>
                <a:gd name="connsiteX10" fmla="*/ 549801 w 2114619"/>
                <a:gd name="connsiteY10" fmla="*/ 1658279 h 1658279"/>
                <a:gd name="connsiteX11" fmla="*/ 0 w 2114619"/>
                <a:gd name="connsiteY11" fmla="*/ 1658279 h 1658279"/>
                <a:gd name="connsiteX12" fmla="*/ 0 w 2114619"/>
                <a:gd name="connsiteY12" fmla="*/ 1072354 h 1658279"/>
                <a:gd name="connsiteX13" fmla="*/ 0 w 2114619"/>
                <a:gd name="connsiteY13" fmla="*/ 569342 h 1658279"/>
                <a:gd name="connsiteX14" fmla="*/ 0 w 2114619"/>
                <a:gd name="connsiteY14" fmla="*/ 0 h 165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4619" h="1658279" extrusionOk="0">
                  <a:moveTo>
                    <a:pt x="0" y="0"/>
                  </a:moveTo>
                  <a:cubicBezTo>
                    <a:pt x="272595" y="-2972"/>
                    <a:pt x="372844" y="11794"/>
                    <a:pt x="570947" y="0"/>
                  </a:cubicBezTo>
                  <a:cubicBezTo>
                    <a:pt x="769050" y="-11794"/>
                    <a:pt x="948731" y="8589"/>
                    <a:pt x="1078456" y="0"/>
                  </a:cubicBezTo>
                  <a:cubicBezTo>
                    <a:pt x="1208181" y="-8589"/>
                    <a:pt x="1405819" y="22349"/>
                    <a:pt x="1607110" y="0"/>
                  </a:cubicBezTo>
                  <a:cubicBezTo>
                    <a:pt x="1808401" y="-22349"/>
                    <a:pt x="1959264" y="12460"/>
                    <a:pt x="2114619" y="0"/>
                  </a:cubicBezTo>
                  <a:cubicBezTo>
                    <a:pt x="2100113" y="233399"/>
                    <a:pt x="2137514" y="444851"/>
                    <a:pt x="2114619" y="585925"/>
                  </a:cubicBezTo>
                  <a:cubicBezTo>
                    <a:pt x="2091724" y="727000"/>
                    <a:pt x="2108240" y="996703"/>
                    <a:pt x="2114619" y="1105519"/>
                  </a:cubicBezTo>
                  <a:cubicBezTo>
                    <a:pt x="2120998" y="1214335"/>
                    <a:pt x="2122557" y="1517942"/>
                    <a:pt x="2114619" y="1658279"/>
                  </a:cubicBezTo>
                  <a:cubicBezTo>
                    <a:pt x="1874379" y="1649285"/>
                    <a:pt x="1715433" y="1644024"/>
                    <a:pt x="1585964" y="1658279"/>
                  </a:cubicBezTo>
                  <a:cubicBezTo>
                    <a:pt x="1456495" y="1672534"/>
                    <a:pt x="1309177" y="1651315"/>
                    <a:pt x="1099602" y="1658279"/>
                  </a:cubicBezTo>
                  <a:cubicBezTo>
                    <a:pt x="890027" y="1665243"/>
                    <a:pt x="753059" y="1649290"/>
                    <a:pt x="549801" y="1658279"/>
                  </a:cubicBezTo>
                  <a:cubicBezTo>
                    <a:pt x="346543" y="1667268"/>
                    <a:pt x="150862" y="1649484"/>
                    <a:pt x="0" y="1658279"/>
                  </a:cubicBezTo>
                  <a:cubicBezTo>
                    <a:pt x="-1700" y="1425016"/>
                    <a:pt x="-8294" y="1284858"/>
                    <a:pt x="0" y="1072354"/>
                  </a:cubicBezTo>
                  <a:cubicBezTo>
                    <a:pt x="8294" y="859850"/>
                    <a:pt x="-18611" y="819287"/>
                    <a:pt x="0" y="569342"/>
                  </a:cubicBezTo>
                  <a:cubicBezTo>
                    <a:pt x="18611" y="319397"/>
                    <a:pt x="-27392" y="282425"/>
                    <a:pt x="0" y="0"/>
                  </a:cubicBezTo>
                  <a:close/>
                </a:path>
              </a:pathLst>
            </a:custGeom>
            <a:noFill/>
            <a:ln w="28575">
              <a:noFill/>
              <a:extLst>
                <a:ext uri="{C807C97D-BFC1-408E-A445-0C87EB9F89A2}">
                  <ask:lineSketchStyleProps xmlns:ask="http://schemas.microsoft.com/office/drawing/2018/sketchyshapes" sd="4562783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A9C1534-1EC6-4DD2-BC86-F16C47269D49}"/>
              </a:ext>
            </a:extLst>
          </p:cNvPr>
          <p:cNvGrpSpPr/>
          <p:nvPr/>
        </p:nvGrpSpPr>
        <p:grpSpPr>
          <a:xfrm>
            <a:off x="8508145" y="5176225"/>
            <a:ext cx="3341308" cy="1361115"/>
            <a:chOff x="7503960" y="2982232"/>
            <a:chExt cx="3341308" cy="1361115"/>
          </a:xfrm>
        </p:grpSpPr>
        <p:sp>
          <p:nvSpPr>
            <p:cNvPr id="17" name="Rectangle: Rounded Corners 16">
              <a:extLst>
                <a:ext uri="{FF2B5EF4-FFF2-40B4-BE49-F238E27FC236}">
                  <a16:creationId xmlns:a16="http://schemas.microsoft.com/office/drawing/2014/main" id="{0CD49868-828A-4D6B-AF0F-E86FF559678D}"/>
                </a:ext>
              </a:extLst>
            </p:cNvPr>
            <p:cNvSpPr/>
            <p:nvPr/>
          </p:nvSpPr>
          <p:spPr>
            <a:xfrm>
              <a:off x="7503960" y="3325720"/>
              <a:ext cx="3278458" cy="802887"/>
            </a:xfrm>
            <a:custGeom>
              <a:avLst/>
              <a:gdLst>
                <a:gd name="connsiteX0" fmla="*/ 0 w 3278458"/>
                <a:gd name="connsiteY0" fmla="*/ 401444 h 802887"/>
                <a:gd name="connsiteX1" fmla="*/ 401444 w 3278458"/>
                <a:gd name="connsiteY1" fmla="*/ 0 h 802887"/>
                <a:gd name="connsiteX2" fmla="*/ 995581 w 3278458"/>
                <a:gd name="connsiteY2" fmla="*/ 0 h 802887"/>
                <a:gd name="connsiteX3" fmla="*/ 1589718 w 3278458"/>
                <a:gd name="connsiteY3" fmla="*/ 0 h 802887"/>
                <a:gd name="connsiteX4" fmla="*/ 2258122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88740 w 3278458"/>
                <a:gd name="connsiteY10" fmla="*/ 802888 h 802887"/>
                <a:gd name="connsiteX11" fmla="*/ 1119359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9781" y="192298"/>
                    <a:pt x="178362" y="44238"/>
                    <a:pt x="401444" y="0"/>
                  </a:cubicBezTo>
                  <a:cubicBezTo>
                    <a:pt x="614202" y="-4110"/>
                    <a:pt x="864531" y="7956"/>
                    <a:pt x="995581" y="0"/>
                  </a:cubicBezTo>
                  <a:cubicBezTo>
                    <a:pt x="1126631" y="-7956"/>
                    <a:pt x="1447886" y="7262"/>
                    <a:pt x="1589718" y="0"/>
                  </a:cubicBezTo>
                  <a:cubicBezTo>
                    <a:pt x="1731550" y="-7262"/>
                    <a:pt x="1970527" y="-21644"/>
                    <a:pt x="2258122" y="0"/>
                  </a:cubicBezTo>
                  <a:cubicBezTo>
                    <a:pt x="2545717" y="21644"/>
                    <a:pt x="2665500" y="22545"/>
                    <a:pt x="2877015" y="0"/>
                  </a:cubicBezTo>
                  <a:cubicBezTo>
                    <a:pt x="3133165" y="5619"/>
                    <a:pt x="3285150" y="188562"/>
                    <a:pt x="3278459" y="401444"/>
                  </a:cubicBezTo>
                  <a:lnTo>
                    <a:pt x="3278458" y="401444"/>
                  </a:lnTo>
                  <a:cubicBezTo>
                    <a:pt x="3298996" y="639227"/>
                    <a:pt x="3110036" y="799927"/>
                    <a:pt x="2877014" y="802888"/>
                  </a:cubicBezTo>
                  <a:cubicBezTo>
                    <a:pt x="2690003" y="775388"/>
                    <a:pt x="2541142" y="816543"/>
                    <a:pt x="2282877" y="802888"/>
                  </a:cubicBezTo>
                  <a:cubicBezTo>
                    <a:pt x="2024612" y="789233"/>
                    <a:pt x="1879729" y="812833"/>
                    <a:pt x="1688740" y="802888"/>
                  </a:cubicBezTo>
                  <a:cubicBezTo>
                    <a:pt x="1497751" y="792942"/>
                    <a:pt x="1335240" y="799326"/>
                    <a:pt x="1119359" y="802887"/>
                  </a:cubicBezTo>
                  <a:cubicBezTo>
                    <a:pt x="903478" y="806449"/>
                    <a:pt x="677046" y="773177"/>
                    <a:pt x="401444" y="802887"/>
                  </a:cubicBezTo>
                  <a:cubicBezTo>
                    <a:pt x="172571" y="803366"/>
                    <a:pt x="-5475" y="594197"/>
                    <a:pt x="0" y="401443"/>
                  </a:cubicBezTo>
                  <a:lnTo>
                    <a:pt x="0" y="401444"/>
                  </a:lnTo>
                  <a:close/>
                </a:path>
                <a:path w="3278458" h="802887" stroke="0" extrusionOk="0">
                  <a:moveTo>
                    <a:pt x="0" y="401444"/>
                  </a:moveTo>
                  <a:cubicBezTo>
                    <a:pt x="-12773" y="195991"/>
                    <a:pt x="185993" y="970"/>
                    <a:pt x="401444" y="0"/>
                  </a:cubicBezTo>
                  <a:cubicBezTo>
                    <a:pt x="604186" y="16466"/>
                    <a:pt x="760986" y="260"/>
                    <a:pt x="970825" y="0"/>
                  </a:cubicBezTo>
                  <a:cubicBezTo>
                    <a:pt x="1180664" y="-260"/>
                    <a:pt x="1450769" y="27748"/>
                    <a:pt x="1639230" y="0"/>
                  </a:cubicBezTo>
                  <a:cubicBezTo>
                    <a:pt x="1827691" y="-27748"/>
                    <a:pt x="2096627" y="15967"/>
                    <a:pt x="2307634" y="0"/>
                  </a:cubicBezTo>
                  <a:cubicBezTo>
                    <a:pt x="2518641" y="-15967"/>
                    <a:pt x="2642003" y="-5390"/>
                    <a:pt x="2877015" y="0"/>
                  </a:cubicBezTo>
                  <a:cubicBezTo>
                    <a:pt x="3080276" y="-15746"/>
                    <a:pt x="3273174" y="189639"/>
                    <a:pt x="3278459" y="401444"/>
                  </a:cubicBezTo>
                  <a:lnTo>
                    <a:pt x="3278458" y="401444"/>
                  </a:lnTo>
                  <a:cubicBezTo>
                    <a:pt x="3272139" y="623932"/>
                    <a:pt x="3127397" y="758900"/>
                    <a:pt x="2877014" y="802888"/>
                  </a:cubicBezTo>
                  <a:cubicBezTo>
                    <a:pt x="2694458" y="829996"/>
                    <a:pt x="2544936" y="783131"/>
                    <a:pt x="2332389" y="802888"/>
                  </a:cubicBezTo>
                  <a:cubicBezTo>
                    <a:pt x="2119842" y="822645"/>
                    <a:pt x="1956474" y="795637"/>
                    <a:pt x="1713496" y="802888"/>
                  </a:cubicBezTo>
                  <a:cubicBezTo>
                    <a:pt x="1470518" y="810139"/>
                    <a:pt x="1278599" y="811436"/>
                    <a:pt x="1168871" y="802887"/>
                  </a:cubicBezTo>
                  <a:cubicBezTo>
                    <a:pt x="1059142" y="794338"/>
                    <a:pt x="584711" y="834270"/>
                    <a:pt x="401444" y="802887"/>
                  </a:cubicBezTo>
                  <a:cubicBezTo>
                    <a:pt x="175524" y="854188"/>
                    <a:pt x="34918" y="598658"/>
                    <a:pt x="0" y="401443"/>
                  </a:cubicBezTo>
                  <a:lnTo>
                    <a:pt x="0" y="401444"/>
                  </a:lnTo>
                  <a:close/>
                </a:path>
              </a:pathLst>
            </a:custGeom>
            <a:solidFill>
              <a:schemeClr val="bg1"/>
            </a:solidFill>
            <a:ln w="28575">
              <a:solidFill>
                <a:srgbClr val="00B0F0"/>
              </a:solidFill>
              <a:extLst>
                <a:ext uri="{C807C97D-BFC1-408E-A445-0C87EB9F89A2}">
                  <ask:lineSketchStyleProps xmlns:ask="http://schemas.microsoft.com/office/drawing/2018/sketchyshapes" sd="3545254866">
                    <a:prstGeom prst="roundRect">
                      <a:avLst>
                        <a:gd name="adj" fmla="val 50000"/>
                      </a:avLst>
                    </a:prstGeom>
                    <ask:type>
                      <ask:lineSketchFreehan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Túi mật</a:t>
              </a:r>
            </a:p>
          </p:txBody>
        </p:sp>
        <p:pic>
          <p:nvPicPr>
            <p:cNvPr id="18" name="Picture 12" descr="Free vector human organs flat icons set">
              <a:extLst>
                <a:ext uri="{FF2B5EF4-FFF2-40B4-BE49-F238E27FC236}">
                  <a16:creationId xmlns:a16="http://schemas.microsoft.com/office/drawing/2014/main" id="{934D8A15-89F9-4508-B0BF-FD16858D2D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4026" y1="65815" x2="34026" y2="65815"/>
                        </a14:backgroundRemoval>
                      </a14:imgEffect>
                    </a14:imgLayer>
                  </a14:imgProps>
                </a:ext>
                <a:ext uri="{28A0092B-C50C-407E-A947-70E740481C1C}">
                  <a14:useLocalDpi xmlns:a14="http://schemas.microsoft.com/office/drawing/2010/main" val="0"/>
                </a:ext>
              </a:extLst>
            </a:blip>
            <a:srcRect l="26906" t="50000" r="51399" b="27173"/>
            <a:stretch/>
          </p:blipFill>
          <p:spPr bwMode="auto">
            <a:xfrm>
              <a:off x="9551663" y="2982232"/>
              <a:ext cx="1293605" cy="1361115"/>
            </a:xfrm>
            <a:custGeom>
              <a:avLst/>
              <a:gdLst>
                <a:gd name="connsiteX0" fmla="*/ 0 w 1293605"/>
                <a:gd name="connsiteY0" fmla="*/ 0 h 1361115"/>
                <a:gd name="connsiteX1" fmla="*/ 633866 w 1293605"/>
                <a:gd name="connsiteY1" fmla="*/ 0 h 1361115"/>
                <a:gd name="connsiteX2" fmla="*/ 1293605 w 1293605"/>
                <a:gd name="connsiteY2" fmla="*/ 0 h 1361115"/>
                <a:gd name="connsiteX3" fmla="*/ 1293605 w 1293605"/>
                <a:gd name="connsiteY3" fmla="*/ 653335 h 1361115"/>
                <a:gd name="connsiteX4" fmla="*/ 1293605 w 1293605"/>
                <a:gd name="connsiteY4" fmla="*/ 1361115 h 1361115"/>
                <a:gd name="connsiteX5" fmla="*/ 633866 w 1293605"/>
                <a:gd name="connsiteY5" fmla="*/ 1361115 h 1361115"/>
                <a:gd name="connsiteX6" fmla="*/ 0 w 1293605"/>
                <a:gd name="connsiteY6" fmla="*/ 1361115 h 1361115"/>
                <a:gd name="connsiteX7" fmla="*/ 0 w 1293605"/>
                <a:gd name="connsiteY7" fmla="*/ 694169 h 1361115"/>
                <a:gd name="connsiteX8" fmla="*/ 0 w 1293605"/>
                <a:gd name="connsiteY8" fmla="*/ 0 h 1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605" h="1361115" extrusionOk="0">
                  <a:moveTo>
                    <a:pt x="0" y="0"/>
                  </a:moveTo>
                  <a:cubicBezTo>
                    <a:pt x="282170" y="-31136"/>
                    <a:pt x="426403" y="-20482"/>
                    <a:pt x="633866" y="0"/>
                  </a:cubicBezTo>
                  <a:cubicBezTo>
                    <a:pt x="841329" y="20482"/>
                    <a:pt x="981806" y="20174"/>
                    <a:pt x="1293605" y="0"/>
                  </a:cubicBezTo>
                  <a:cubicBezTo>
                    <a:pt x="1292416" y="276642"/>
                    <a:pt x="1317098" y="377152"/>
                    <a:pt x="1293605" y="653335"/>
                  </a:cubicBezTo>
                  <a:cubicBezTo>
                    <a:pt x="1270112" y="929519"/>
                    <a:pt x="1306676" y="1010379"/>
                    <a:pt x="1293605" y="1361115"/>
                  </a:cubicBezTo>
                  <a:cubicBezTo>
                    <a:pt x="1010960" y="1370554"/>
                    <a:pt x="949944" y="1380945"/>
                    <a:pt x="633866" y="1361115"/>
                  </a:cubicBezTo>
                  <a:cubicBezTo>
                    <a:pt x="317788" y="1341285"/>
                    <a:pt x="148872" y="1350285"/>
                    <a:pt x="0" y="1361115"/>
                  </a:cubicBezTo>
                  <a:cubicBezTo>
                    <a:pt x="31103" y="1077674"/>
                    <a:pt x="25116" y="964379"/>
                    <a:pt x="0" y="694169"/>
                  </a:cubicBezTo>
                  <a:cubicBezTo>
                    <a:pt x="-25116" y="423959"/>
                    <a:pt x="-28783" y="287290"/>
                    <a:pt x="0" y="0"/>
                  </a:cubicBezTo>
                  <a:close/>
                </a:path>
              </a:pathLst>
            </a:custGeom>
            <a:noFill/>
            <a:ln w="28575">
              <a:noFill/>
              <a:extLst>
                <a:ext uri="{C807C97D-BFC1-408E-A445-0C87EB9F89A2}">
                  <ask:lineSketchStyleProps xmlns:ask="http://schemas.microsoft.com/office/drawing/2018/sketchyshapes" sd="93382649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1E5BE19-D653-4075-A364-950D3B8207E6}"/>
              </a:ext>
            </a:extLst>
          </p:cNvPr>
          <p:cNvGrpSpPr/>
          <p:nvPr/>
        </p:nvGrpSpPr>
        <p:grpSpPr>
          <a:xfrm>
            <a:off x="4237683" y="3429000"/>
            <a:ext cx="3876730" cy="1916775"/>
            <a:chOff x="684432" y="4390191"/>
            <a:chExt cx="3876730" cy="1916775"/>
          </a:xfrm>
        </p:grpSpPr>
        <p:sp>
          <p:nvSpPr>
            <p:cNvPr id="20" name="Rectangle: Rounded Corners 19">
              <a:extLst>
                <a:ext uri="{FF2B5EF4-FFF2-40B4-BE49-F238E27FC236}">
                  <a16:creationId xmlns:a16="http://schemas.microsoft.com/office/drawing/2014/main" id="{886F0F30-E4CA-4518-A01F-5297ED1DA4A2}"/>
                </a:ext>
              </a:extLst>
            </p:cNvPr>
            <p:cNvSpPr/>
            <p:nvPr/>
          </p:nvSpPr>
          <p:spPr>
            <a:xfrm>
              <a:off x="684432" y="4790115"/>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33366 w 3278458"/>
                <a:gd name="connsiteY8" fmla="*/ 802888 h 802887"/>
                <a:gd name="connsiteX9" fmla="*/ 1639229 w 3278458"/>
                <a:gd name="connsiteY9" fmla="*/ 802888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4805" y="160014"/>
                    <a:pt x="164817" y="-6716"/>
                    <a:pt x="401444" y="0"/>
                  </a:cubicBezTo>
                  <a:cubicBezTo>
                    <a:pt x="663907" y="2623"/>
                    <a:pt x="927479" y="-6671"/>
                    <a:pt x="1069848" y="0"/>
                  </a:cubicBezTo>
                  <a:cubicBezTo>
                    <a:pt x="1212217" y="6671"/>
                    <a:pt x="1570208" y="-8358"/>
                    <a:pt x="1713497" y="0"/>
                  </a:cubicBezTo>
                  <a:cubicBezTo>
                    <a:pt x="1856786" y="8358"/>
                    <a:pt x="2545520" y="-43945"/>
                    <a:pt x="2877015" y="0"/>
                  </a:cubicBezTo>
                  <a:cubicBezTo>
                    <a:pt x="3044644" y="6020"/>
                    <a:pt x="3264521" y="197308"/>
                    <a:pt x="3278459" y="401444"/>
                  </a:cubicBezTo>
                  <a:lnTo>
                    <a:pt x="3278458" y="401444"/>
                  </a:lnTo>
                  <a:cubicBezTo>
                    <a:pt x="3263746" y="582793"/>
                    <a:pt x="3095358" y="816784"/>
                    <a:pt x="2877014" y="802888"/>
                  </a:cubicBezTo>
                  <a:cubicBezTo>
                    <a:pt x="2607918" y="828352"/>
                    <a:pt x="2448289" y="791077"/>
                    <a:pt x="2233366" y="802888"/>
                  </a:cubicBezTo>
                  <a:cubicBezTo>
                    <a:pt x="2018443" y="814699"/>
                    <a:pt x="1818087" y="773781"/>
                    <a:pt x="1639229" y="802888"/>
                  </a:cubicBezTo>
                  <a:cubicBezTo>
                    <a:pt x="1460371" y="831995"/>
                    <a:pt x="1271028" y="819123"/>
                    <a:pt x="1020337" y="802887"/>
                  </a:cubicBezTo>
                  <a:cubicBezTo>
                    <a:pt x="769646" y="786652"/>
                    <a:pt x="581655" y="828575"/>
                    <a:pt x="401444" y="802887"/>
                  </a:cubicBezTo>
                  <a:cubicBezTo>
                    <a:pt x="197436" y="774235"/>
                    <a:pt x="-19542" y="653908"/>
                    <a:pt x="0" y="401443"/>
                  </a:cubicBezTo>
                  <a:lnTo>
                    <a:pt x="0" y="401444"/>
                  </a:lnTo>
                  <a:close/>
                </a:path>
                <a:path w="3278458" h="802887" stroke="0" extrusionOk="0">
                  <a:moveTo>
                    <a:pt x="0" y="401444"/>
                  </a:moveTo>
                  <a:cubicBezTo>
                    <a:pt x="23894" y="142905"/>
                    <a:pt x="173061" y="-15927"/>
                    <a:pt x="401444" y="0"/>
                  </a:cubicBezTo>
                  <a:cubicBezTo>
                    <a:pt x="685034" y="-28114"/>
                    <a:pt x="840507" y="-29555"/>
                    <a:pt x="995581" y="0"/>
                  </a:cubicBezTo>
                  <a:cubicBezTo>
                    <a:pt x="1150655" y="29555"/>
                    <a:pt x="1469787" y="25817"/>
                    <a:pt x="1589718" y="0"/>
                  </a:cubicBezTo>
                  <a:cubicBezTo>
                    <a:pt x="1709649" y="-25817"/>
                    <a:pt x="1938152" y="-22913"/>
                    <a:pt x="2159099" y="0"/>
                  </a:cubicBezTo>
                  <a:cubicBezTo>
                    <a:pt x="2380046" y="22913"/>
                    <a:pt x="2683127" y="-16467"/>
                    <a:pt x="2877015" y="0"/>
                  </a:cubicBezTo>
                  <a:cubicBezTo>
                    <a:pt x="3130466" y="28925"/>
                    <a:pt x="3304620" y="190777"/>
                    <a:pt x="3278459" y="401444"/>
                  </a:cubicBezTo>
                  <a:lnTo>
                    <a:pt x="3278458" y="401444"/>
                  </a:lnTo>
                  <a:cubicBezTo>
                    <a:pt x="3266890" y="660324"/>
                    <a:pt x="3123242" y="809145"/>
                    <a:pt x="2877014" y="802888"/>
                  </a:cubicBezTo>
                  <a:cubicBezTo>
                    <a:pt x="2649505" y="799823"/>
                    <a:pt x="2547830" y="781781"/>
                    <a:pt x="2258122" y="802888"/>
                  </a:cubicBezTo>
                  <a:cubicBezTo>
                    <a:pt x="1968414" y="823995"/>
                    <a:pt x="1829684" y="779752"/>
                    <a:pt x="1614473" y="802887"/>
                  </a:cubicBezTo>
                  <a:cubicBezTo>
                    <a:pt x="1399262" y="826022"/>
                    <a:pt x="1192168" y="778833"/>
                    <a:pt x="995581" y="802887"/>
                  </a:cubicBezTo>
                  <a:cubicBezTo>
                    <a:pt x="798994" y="826941"/>
                    <a:pt x="641721" y="829838"/>
                    <a:pt x="401444" y="802887"/>
                  </a:cubicBezTo>
                  <a:cubicBezTo>
                    <a:pt x="187181" y="809518"/>
                    <a:pt x="34250" y="653977"/>
                    <a:pt x="0" y="401443"/>
                  </a:cubicBezTo>
                  <a:lnTo>
                    <a:pt x="0" y="401444"/>
                  </a:lnTo>
                  <a:close/>
                </a:path>
              </a:pathLst>
            </a:custGeom>
            <a:solidFill>
              <a:schemeClr val="bg1"/>
            </a:solidFill>
            <a:ln w="28575">
              <a:solidFill>
                <a:srgbClr val="00CC99"/>
              </a:solidFill>
              <a:extLst>
                <a:ext uri="{C807C97D-BFC1-408E-A445-0C87EB9F89A2}">
                  <ask:lineSketchStyleProps xmlns:ask="http://schemas.microsoft.com/office/drawing/2018/sketchyshapes" sd="899405852">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Ruột non</a:t>
              </a:r>
            </a:p>
          </p:txBody>
        </p:sp>
        <p:pic>
          <p:nvPicPr>
            <p:cNvPr id="21" name="Picture 20" descr="Free vector human internal organ with intestine">
              <a:extLst>
                <a:ext uri="{FF2B5EF4-FFF2-40B4-BE49-F238E27FC236}">
                  <a16:creationId xmlns:a16="http://schemas.microsoft.com/office/drawing/2014/main" id="{AEDD4B5E-A26A-4406-96B1-DCF91A07EF1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19253"/>
            <a:stretch/>
          </p:blipFill>
          <p:spPr bwMode="auto">
            <a:xfrm>
              <a:off x="2187365" y="4390191"/>
              <a:ext cx="2373797" cy="1916775"/>
            </a:xfrm>
            <a:custGeom>
              <a:avLst/>
              <a:gdLst>
                <a:gd name="connsiteX0" fmla="*/ 0 w 2373797"/>
                <a:gd name="connsiteY0" fmla="*/ 0 h 1916775"/>
                <a:gd name="connsiteX1" fmla="*/ 640925 w 2373797"/>
                <a:gd name="connsiteY1" fmla="*/ 0 h 1916775"/>
                <a:gd name="connsiteX2" fmla="*/ 1186899 w 2373797"/>
                <a:gd name="connsiteY2" fmla="*/ 0 h 1916775"/>
                <a:gd name="connsiteX3" fmla="*/ 1804086 w 2373797"/>
                <a:gd name="connsiteY3" fmla="*/ 0 h 1916775"/>
                <a:gd name="connsiteX4" fmla="*/ 2373797 w 2373797"/>
                <a:gd name="connsiteY4" fmla="*/ 0 h 1916775"/>
                <a:gd name="connsiteX5" fmla="*/ 2373797 w 2373797"/>
                <a:gd name="connsiteY5" fmla="*/ 658093 h 1916775"/>
                <a:gd name="connsiteX6" fmla="*/ 2373797 w 2373797"/>
                <a:gd name="connsiteY6" fmla="*/ 1239515 h 1916775"/>
                <a:gd name="connsiteX7" fmla="*/ 2373797 w 2373797"/>
                <a:gd name="connsiteY7" fmla="*/ 1916775 h 1916775"/>
                <a:gd name="connsiteX8" fmla="*/ 1804086 w 2373797"/>
                <a:gd name="connsiteY8" fmla="*/ 1916775 h 1916775"/>
                <a:gd name="connsiteX9" fmla="*/ 1234374 w 2373797"/>
                <a:gd name="connsiteY9" fmla="*/ 1916775 h 1916775"/>
                <a:gd name="connsiteX10" fmla="*/ 640925 w 2373797"/>
                <a:gd name="connsiteY10" fmla="*/ 1916775 h 1916775"/>
                <a:gd name="connsiteX11" fmla="*/ 0 w 2373797"/>
                <a:gd name="connsiteY11" fmla="*/ 1916775 h 1916775"/>
                <a:gd name="connsiteX12" fmla="*/ 0 w 2373797"/>
                <a:gd name="connsiteY12" fmla="*/ 1316186 h 1916775"/>
                <a:gd name="connsiteX13" fmla="*/ 0 w 2373797"/>
                <a:gd name="connsiteY13" fmla="*/ 677261 h 1916775"/>
                <a:gd name="connsiteX14" fmla="*/ 0 w 2373797"/>
                <a:gd name="connsiteY14" fmla="*/ 0 h 191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916775" extrusionOk="0">
                  <a:moveTo>
                    <a:pt x="0" y="0"/>
                  </a:moveTo>
                  <a:cubicBezTo>
                    <a:pt x="258850" y="-2299"/>
                    <a:pt x="324854" y="-24425"/>
                    <a:pt x="640925" y="0"/>
                  </a:cubicBezTo>
                  <a:cubicBezTo>
                    <a:pt x="956997" y="24425"/>
                    <a:pt x="992073" y="927"/>
                    <a:pt x="1186899" y="0"/>
                  </a:cubicBezTo>
                  <a:cubicBezTo>
                    <a:pt x="1381725" y="-927"/>
                    <a:pt x="1527959" y="26844"/>
                    <a:pt x="1804086" y="0"/>
                  </a:cubicBezTo>
                  <a:cubicBezTo>
                    <a:pt x="2080213" y="-26844"/>
                    <a:pt x="2183674" y="-21440"/>
                    <a:pt x="2373797" y="0"/>
                  </a:cubicBezTo>
                  <a:cubicBezTo>
                    <a:pt x="2375928" y="308453"/>
                    <a:pt x="2379014" y="436445"/>
                    <a:pt x="2373797" y="658093"/>
                  </a:cubicBezTo>
                  <a:cubicBezTo>
                    <a:pt x="2368580" y="879741"/>
                    <a:pt x="2368035" y="1082964"/>
                    <a:pt x="2373797" y="1239515"/>
                  </a:cubicBezTo>
                  <a:cubicBezTo>
                    <a:pt x="2379559" y="1396066"/>
                    <a:pt x="2371682" y="1769696"/>
                    <a:pt x="2373797" y="1916775"/>
                  </a:cubicBezTo>
                  <a:cubicBezTo>
                    <a:pt x="2239239" y="1908860"/>
                    <a:pt x="2078689" y="1916323"/>
                    <a:pt x="1804086" y="1916775"/>
                  </a:cubicBezTo>
                  <a:cubicBezTo>
                    <a:pt x="1529483" y="1917227"/>
                    <a:pt x="1479402" y="1889057"/>
                    <a:pt x="1234374" y="1916775"/>
                  </a:cubicBezTo>
                  <a:cubicBezTo>
                    <a:pt x="989346" y="1944493"/>
                    <a:pt x="884430" y="1914208"/>
                    <a:pt x="640925" y="1916775"/>
                  </a:cubicBezTo>
                  <a:cubicBezTo>
                    <a:pt x="397420" y="1919342"/>
                    <a:pt x="151082" y="1931511"/>
                    <a:pt x="0" y="1916775"/>
                  </a:cubicBezTo>
                  <a:cubicBezTo>
                    <a:pt x="18283" y="1656942"/>
                    <a:pt x="13908" y="1568724"/>
                    <a:pt x="0" y="1316186"/>
                  </a:cubicBezTo>
                  <a:cubicBezTo>
                    <a:pt x="-13908" y="1063648"/>
                    <a:pt x="-29519" y="846978"/>
                    <a:pt x="0" y="677261"/>
                  </a:cubicBezTo>
                  <a:cubicBezTo>
                    <a:pt x="29519" y="507544"/>
                    <a:pt x="5530" y="143043"/>
                    <a:pt x="0" y="0"/>
                  </a:cubicBezTo>
                  <a:close/>
                </a:path>
              </a:pathLst>
            </a:custGeom>
            <a:noFill/>
            <a:ln w="28575">
              <a:noFill/>
              <a:extLst>
                <a:ext uri="{C807C97D-BFC1-408E-A445-0C87EB9F89A2}">
                  <ask:lineSketchStyleProps xmlns:ask="http://schemas.microsoft.com/office/drawing/2018/sketchyshapes" sd="1490590335">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B68FDEA2-309A-4308-9413-3E827CCED63F}"/>
                </a:ext>
              </a:extLst>
            </p:cNvPr>
            <p:cNvCxnSpPr>
              <a:cxnSpLocks/>
            </p:cNvCxnSpPr>
            <p:nvPr/>
          </p:nvCxnSpPr>
          <p:spPr>
            <a:xfrm>
              <a:off x="2434874" y="4996119"/>
              <a:ext cx="897495" cy="267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CE9C15CC-DC2C-4C43-91E3-FD9CE08517D1}"/>
              </a:ext>
            </a:extLst>
          </p:cNvPr>
          <p:cNvGrpSpPr/>
          <p:nvPr/>
        </p:nvGrpSpPr>
        <p:grpSpPr>
          <a:xfrm>
            <a:off x="4176968" y="4933801"/>
            <a:ext cx="3980788" cy="1846467"/>
            <a:chOff x="8318000" y="3933141"/>
            <a:chExt cx="3980788" cy="1846467"/>
          </a:xfrm>
        </p:grpSpPr>
        <p:sp>
          <p:nvSpPr>
            <p:cNvPr id="24" name="Rectangle: Rounded Corners 23">
              <a:extLst>
                <a:ext uri="{FF2B5EF4-FFF2-40B4-BE49-F238E27FC236}">
                  <a16:creationId xmlns:a16="http://schemas.microsoft.com/office/drawing/2014/main" id="{C6A0FE4F-A0CC-4C17-9369-91B787BEDF6C}"/>
                </a:ext>
              </a:extLst>
            </p:cNvPr>
            <p:cNvSpPr/>
            <p:nvPr/>
          </p:nvSpPr>
          <p:spPr>
            <a:xfrm>
              <a:off x="8318000" y="4624251"/>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14474 w 3278458"/>
                <a:gd name="connsiteY3" fmla="*/ 0 h 802887"/>
                <a:gd name="connsiteX4" fmla="*/ 2208611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332389 w 3278458"/>
                <a:gd name="connsiteY9" fmla="*/ 802888 h 802887"/>
                <a:gd name="connsiteX10" fmla="*/ 1688740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17618" y="193890"/>
                    <a:pt x="176856" y="-37866"/>
                    <a:pt x="401444" y="0"/>
                  </a:cubicBezTo>
                  <a:cubicBezTo>
                    <a:pt x="683238" y="25665"/>
                    <a:pt x="858275" y="-1700"/>
                    <a:pt x="1069848" y="0"/>
                  </a:cubicBezTo>
                  <a:cubicBezTo>
                    <a:pt x="1281421" y="1700"/>
                    <a:pt x="1458913" y="15018"/>
                    <a:pt x="1614474" y="0"/>
                  </a:cubicBezTo>
                  <a:cubicBezTo>
                    <a:pt x="1770035" y="-15018"/>
                    <a:pt x="2083233" y="-6018"/>
                    <a:pt x="2208611" y="0"/>
                  </a:cubicBezTo>
                  <a:cubicBezTo>
                    <a:pt x="2333989" y="6018"/>
                    <a:pt x="2604627" y="4889"/>
                    <a:pt x="2877015" y="0"/>
                  </a:cubicBezTo>
                  <a:cubicBezTo>
                    <a:pt x="3084926" y="-1839"/>
                    <a:pt x="3290570" y="207463"/>
                    <a:pt x="3278459" y="401444"/>
                  </a:cubicBezTo>
                  <a:lnTo>
                    <a:pt x="3278458" y="401444"/>
                  </a:lnTo>
                  <a:cubicBezTo>
                    <a:pt x="3258540" y="656800"/>
                    <a:pt x="3133079" y="781578"/>
                    <a:pt x="2877014" y="802888"/>
                  </a:cubicBezTo>
                  <a:cubicBezTo>
                    <a:pt x="2754740" y="783052"/>
                    <a:pt x="2595595" y="823628"/>
                    <a:pt x="2332389" y="802888"/>
                  </a:cubicBezTo>
                  <a:cubicBezTo>
                    <a:pt x="2069183" y="782148"/>
                    <a:pt x="1824301" y="816594"/>
                    <a:pt x="1688740" y="802888"/>
                  </a:cubicBezTo>
                  <a:cubicBezTo>
                    <a:pt x="1553179" y="789182"/>
                    <a:pt x="1374614" y="824161"/>
                    <a:pt x="1069848" y="802887"/>
                  </a:cubicBezTo>
                  <a:cubicBezTo>
                    <a:pt x="765082" y="781613"/>
                    <a:pt x="550857" y="789214"/>
                    <a:pt x="401444" y="802887"/>
                  </a:cubicBezTo>
                  <a:cubicBezTo>
                    <a:pt x="231907" y="795809"/>
                    <a:pt x="-20340" y="640081"/>
                    <a:pt x="0" y="401443"/>
                  </a:cubicBezTo>
                  <a:lnTo>
                    <a:pt x="0" y="401444"/>
                  </a:lnTo>
                  <a:close/>
                </a:path>
                <a:path w="3278458" h="802887" stroke="0" extrusionOk="0">
                  <a:moveTo>
                    <a:pt x="0" y="401444"/>
                  </a:moveTo>
                  <a:cubicBezTo>
                    <a:pt x="38359" y="183272"/>
                    <a:pt x="176442" y="23966"/>
                    <a:pt x="401444" y="0"/>
                  </a:cubicBezTo>
                  <a:cubicBezTo>
                    <a:pt x="646184" y="26720"/>
                    <a:pt x="731966" y="5882"/>
                    <a:pt x="1020337" y="0"/>
                  </a:cubicBezTo>
                  <a:cubicBezTo>
                    <a:pt x="1308708" y="-5882"/>
                    <a:pt x="1433459" y="27140"/>
                    <a:pt x="1564962" y="0"/>
                  </a:cubicBezTo>
                  <a:cubicBezTo>
                    <a:pt x="1696465" y="-27140"/>
                    <a:pt x="1942865" y="-22126"/>
                    <a:pt x="2109588" y="0"/>
                  </a:cubicBezTo>
                  <a:cubicBezTo>
                    <a:pt x="2276311" y="22126"/>
                    <a:pt x="2537656" y="-22954"/>
                    <a:pt x="2877015" y="0"/>
                  </a:cubicBezTo>
                  <a:cubicBezTo>
                    <a:pt x="3076540" y="-4088"/>
                    <a:pt x="3275184" y="185034"/>
                    <a:pt x="3278459" y="401444"/>
                  </a:cubicBezTo>
                  <a:lnTo>
                    <a:pt x="3278458" y="401444"/>
                  </a:lnTo>
                  <a:cubicBezTo>
                    <a:pt x="3242447" y="651769"/>
                    <a:pt x="3095357" y="798926"/>
                    <a:pt x="2877014" y="802888"/>
                  </a:cubicBezTo>
                  <a:cubicBezTo>
                    <a:pt x="2655741" y="799048"/>
                    <a:pt x="2463421" y="805348"/>
                    <a:pt x="2332389" y="802888"/>
                  </a:cubicBezTo>
                  <a:cubicBezTo>
                    <a:pt x="2201358" y="800428"/>
                    <a:pt x="1968827" y="799712"/>
                    <a:pt x="1787763" y="802888"/>
                  </a:cubicBezTo>
                  <a:cubicBezTo>
                    <a:pt x="1606699" y="806064"/>
                    <a:pt x="1423890" y="788218"/>
                    <a:pt x="1243138" y="802887"/>
                  </a:cubicBezTo>
                  <a:cubicBezTo>
                    <a:pt x="1062386" y="817557"/>
                    <a:pt x="616805" y="784574"/>
                    <a:pt x="401444" y="802887"/>
                  </a:cubicBezTo>
                  <a:cubicBezTo>
                    <a:pt x="173416" y="818762"/>
                    <a:pt x="-29950" y="583185"/>
                    <a:pt x="0" y="401443"/>
                  </a:cubicBezTo>
                  <a:lnTo>
                    <a:pt x="0" y="401444"/>
                  </a:lnTo>
                  <a:close/>
                </a:path>
              </a:pathLst>
            </a:custGeom>
            <a:solidFill>
              <a:schemeClr val="bg1"/>
            </a:solidFill>
            <a:ln w="28575">
              <a:solidFill>
                <a:srgbClr val="CC9900"/>
              </a:solidFill>
              <a:extLst>
                <a:ext uri="{C807C97D-BFC1-408E-A445-0C87EB9F89A2}">
                  <ask:lineSketchStyleProps xmlns:ask="http://schemas.microsoft.com/office/drawing/2018/sketchyshapes" sd="525422727">
                    <a:prstGeom prst="roundRect">
                      <a:avLst>
                        <a:gd name="adj" fmla="val 50000"/>
                      </a:avLst>
                    </a:prstGeom>
                    <ask:type>
                      <ask:lineSketchFreehand/>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Hậu môn</a:t>
              </a:r>
            </a:p>
          </p:txBody>
        </p:sp>
        <p:grpSp>
          <p:nvGrpSpPr>
            <p:cNvPr id="25" name="Group 24">
              <a:extLst>
                <a:ext uri="{FF2B5EF4-FFF2-40B4-BE49-F238E27FC236}">
                  <a16:creationId xmlns:a16="http://schemas.microsoft.com/office/drawing/2014/main" id="{EB28E298-386E-48A7-A22F-86677D01322B}"/>
                </a:ext>
              </a:extLst>
            </p:cNvPr>
            <p:cNvGrpSpPr/>
            <p:nvPr/>
          </p:nvGrpSpPr>
          <p:grpSpPr>
            <a:xfrm>
              <a:off x="9924991" y="3933141"/>
              <a:ext cx="2373797" cy="1846467"/>
              <a:chOff x="10543296" y="3664583"/>
              <a:chExt cx="2373797" cy="1846467"/>
            </a:xfrm>
          </p:grpSpPr>
          <p:pic>
            <p:nvPicPr>
              <p:cNvPr id="26" name="Picture 20" descr="Free vector human internal organ with intestine">
                <a:extLst>
                  <a:ext uri="{FF2B5EF4-FFF2-40B4-BE49-F238E27FC236}">
                    <a16:creationId xmlns:a16="http://schemas.microsoft.com/office/drawing/2014/main" id="{C8A4C043-DA56-4E89-B080-810F1C34032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22214"/>
              <a:stretch/>
            </p:blipFill>
            <p:spPr bwMode="auto">
              <a:xfrm>
                <a:off x="10543296" y="3664583"/>
                <a:ext cx="2373797" cy="1846467"/>
              </a:xfrm>
              <a:custGeom>
                <a:avLst/>
                <a:gdLst>
                  <a:gd name="connsiteX0" fmla="*/ 0 w 2373797"/>
                  <a:gd name="connsiteY0" fmla="*/ 0 h 1846467"/>
                  <a:gd name="connsiteX1" fmla="*/ 569711 w 2373797"/>
                  <a:gd name="connsiteY1" fmla="*/ 0 h 1846467"/>
                  <a:gd name="connsiteX2" fmla="*/ 1091947 w 2373797"/>
                  <a:gd name="connsiteY2" fmla="*/ 0 h 1846467"/>
                  <a:gd name="connsiteX3" fmla="*/ 1637920 w 2373797"/>
                  <a:gd name="connsiteY3" fmla="*/ 0 h 1846467"/>
                  <a:gd name="connsiteX4" fmla="*/ 2373797 w 2373797"/>
                  <a:gd name="connsiteY4" fmla="*/ 0 h 1846467"/>
                  <a:gd name="connsiteX5" fmla="*/ 2373797 w 2373797"/>
                  <a:gd name="connsiteY5" fmla="*/ 597024 h 1846467"/>
                  <a:gd name="connsiteX6" fmla="*/ 2373797 w 2373797"/>
                  <a:gd name="connsiteY6" fmla="*/ 1175584 h 1846467"/>
                  <a:gd name="connsiteX7" fmla="*/ 2373797 w 2373797"/>
                  <a:gd name="connsiteY7" fmla="*/ 1846467 h 1846467"/>
                  <a:gd name="connsiteX8" fmla="*/ 1851562 w 2373797"/>
                  <a:gd name="connsiteY8" fmla="*/ 1846467 h 1846467"/>
                  <a:gd name="connsiteX9" fmla="*/ 1258112 w 2373797"/>
                  <a:gd name="connsiteY9" fmla="*/ 1846467 h 1846467"/>
                  <a:gd name="connsiteX10" fmla="*/ 664663 w 2373797"/>
                  <a:gd name="connsiteY10" fmla="*/ 1846467 h 1846467"/>
                  <a:gd name="connsiteX11" fmla="*/ 0 w 2373797"/>
                  <a:gd name="connsiteY11" fmla="*/ 1846467 h 1846467"/>
                  <a:gd name="connsiteX12" fmla="*/ 0 w 2373797"/>
                  <a:gd name="connsiteY12" fmla="*/ 1286372 h 1846467"/>
                  <a:gd name="connsiteX13" fmla="*/ 0 w 2373797"/>
                  <a:gd name="connsiteY13" fmla="*/ 707812 h 1846467"/>
                  <a:gd name="connsiteX14" fmla="*/ 0 w 2373797"/>
                  <a:gd name="connsiteY14" fmla="*/ 0 h 18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846467" extrusionOk="0">
                    <a:moveTo>
                      <a:pt x="0" y="0"/>
                    </a:moveTo>
                    <a:cubicBezTo>
                      <a:pt x="264163" y="-19304"/>
                      <a:pt x="379669" y="8470"/>
                      <a:pt x="569711" y="0"/>
                    </a:cubicBezTo>
                    <a:cubicBezTo>
                      <a:pt x="759753" y="-8470"/>
                      <a:pt x="915785" y="6361"/>
                      <a:pt x="1091947" y="0"/>
                    </a:cubicBezTo>
                    <a:cubicBezTo>
                      <a:pt x="1268109" y="-6361"/>
                      <a:pt x="1389407" y="-5125"/>
                      <a:pt x="1637920" y="0"/>
                    </a:cubicBezTo>
                    <a:cubicBezTo>
                      <a:pt x="1886433" y="5125"/>
                      <a:pt x="2192934" y="-20520"/>
                      <a:pt x="2373797" y="0"/>
                    </a:cubicBezTo>
                    <a:cubicBezTo>
                      <a:pt x="2372181" y="285333"/>
                      <a:pt x="2377131" y="434877"/>
                      <a:pt x="2373797" y="597024"/>
                    </a:cubicBezTo>
                    <a:cubicBezTo>
                      <a:pt x="2370463" y="759171"/>
                      <a:pt x="2345442" y="1055874"/>
                      <a:pt x="2373797" y="1175584"/>
                    </a:cubicBezTo>
                    <a:cubicBezTo>
                      <a:pt x="2402152" y="1295294"/>
                      <a:pt x="2379744" y="1556323"/>
                      <a:pt x="2373797" y="1846467"/>
                    </a:cubicBezTo>
                    <a:cubicBezTo>
                      <a:pt x="2119136" y="1851107"/>
                      <a:pt x="2106364" y="1826910"/>
                      <a:pt x="1851562" y="1846467"/>
                    </a:cubicBezTo>
                    <a:cubicBezTo>
                      <a:pt x="1596761" y="1866024"/>
                      <a:pt x="1415695" y="1862102"/>
                      <a:pt x="1258112" y="1846467"/>
                    </a:cubicBezTo>
                    <a:cubicBezTo>
                      <a:pt x="1100529" y="1830833"/>
                      <a:pt x="820747" y="1872001"/>
                      <a:pt x="664663" y="1846467"/>
                    </a:cubicBezTo>
                    <a:cubicBezTo>
                      <a:pt x="508579" y="1820933"/>
                      <a:pt x="319545" y="1852277"/>
                      <a:pt x="0" y="1846467"/>
                    </a:cubicBezTo>
                    <a:cubicBezTo>
                      <a:pt x="-16008" y="1656630"/>
                      <a:pt x="-6619" y="1442124"/>
                      <a:pt x="0" y="1286372"/>
                    </a:cubicBezTo>
                    <a:cubicBezTo>
                      <a:pt x="6619" y="1130620"/>
                      <a:pt x="-23105" y="992412"/>
                      <a:pt x="0" y="707812"/>
                    </a:cubicBezTo>
                    <a:cubicBezTo>
                      <a:pt x="23105" y="423212"/>
                      <a:pt x="12231" y="245341"/>
                      <a:pt x="0" y="0"/>
                    </a:cubicBezTo>
                    <a:close/>
                  </a:path>
                </a:pathLst>
              </a:custGeom>
              <a:noFill/>
              <a:ln w="28575">
                <a:noFill/>
                <a:extLst>
                  <a:ext uri="{C807C97D-BFC1-408E-A445-0C87EB9F89A2}">
                    <ask:lineSketchStyleProps xmlns:ask="http://schemas.microsoft.com/office/drawing/2018/sketchyshapes" sd="3191138208">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96C7CE20-DFC1-4C2A-9BC2-C8520E998D2A}"/>
                  </a:ext>
                </a:extLst>
              </p:cNvPr>
              <p:cNvCxnSpPr>
                <a:cxnSpLocks/>
              </p:cNvCxnSpPr>
              <p:nvPr/>
            </p:nvCxnSpPr>
            <p:spPr>
              <a:xfrm>
                <a:off x="10874741" y="4882116"/>
                <a:ext cx="897495" cy="267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grpSp>
        <p:nvGrpSpPr>
          <p:cNvPr id="28" name="Group 27">
            <a:extLst>
              <a:ext uri="{FF2B5EF4-FFF2-40B4-BE49-F238E27FC236}">
                <a16:creationId xmlns:a16="http://schemas.microsoft.com/office/drawing/2014/main" id="{613CF8E5-8818-4CDE-B232-B940FC9D2259}"/>
              </a:ext>
            </a:extLst>
          </p:cNvPr>
          <p:cNvGrpSpPr/>
          <p:nvPr/>
        </p:nvGrpSpPr>
        <p:grpSpPr>
          <a:xfrm>
            <a:off x="4069871" y="1569512"/>
            <a:ext cx="4193502" cy="1916775"/>
            <a:chOff x="4285167" y="4504844"/>
            <a:chExt cx="4193502" cy="1916775"/>
          </a:xfrm>
        </p:grpSpPr>
        <p:sp>
          <p:nvSpPr>
            <p:cNvPr id="29" name="Rectangle: Rounded Corners 28">
              <a:extLst>
                <a:ext uri="{FF2B5EF4-FFF2-40B4-BE49-F238E27FC236}">
                  <a16:creationId xmlns:a16="http://schemas.microsoft.com/office/drawing/2014/main" id="{E338BBA5-94A6-4688-8160-ACDEDDB0EA47}"/>
                </a:ext>
              </a:extLst>
            </p:cNvPr>
            <p:cNvSpPr/>
            <p:nvPr/>
          </p:nvSpPr>
          <p:spPr>
            <a:xfrm>
              <a:off x="4285167" y="4954427"/>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713497 w 3278458"/>
                <a:gd name="connsiteY3" fmla="*/ 0 h 802887"/>
                <a:gd name="connsiteX4" fmla="*/ 2877015 w 3278458"/>
                <a:gd name="connsiteY4" fmla="*/ 0 h 802887"/>
                <a:gd name="connsiteX5" fmla="*/ 3278459 w 3278458"/>
                <a:gd name="connsiteY5" fmla="*/ 401444 h 802887"/>
                <a:gd name="connsiteX6" fmla="*/ 3278458 w 3278458"/>
                <a:gd name="connsiteY6" fmla="*/ 401444 h 802887"/>
                <a:gd name="connsiteX7" fmla="*/ 2877014 w 3278458"/>
                <a:gd name="connsiteY7" fmla="*/ 802888 h 802887"/>
                <a:gd name="connsiteX8" fmla="*/ 2208610 w 3278458"/>
                <a:gd name="connsiteY8" fmla="*/ 802888 h 802887"/>
                <a:gd name="connsiteX9" fmla="*/ 1589718 w 3278458"/>
                <a:gd name="connsiteY9" fmla="*/ 802887 h 802887"/>
                <a:gd name="connsiteX10" fmla="*/ 1020337 w 3278458"/>
                <a:gd name="connsiteY10" fmla="*/ 802887 h 802887"/>
                <a:gd name="connsiteX11" fmla="*/ 401444 w 3278458"/>
                <a:gd name="connsiteY11" fmla="*/ 802887 h 802887"/>
                <a:gd name="connsiteX12" fmla="*/ 0 w 3278458"/>
                <a:gd name="connsiteY12" fmla="*/ 401443 h 802887"/>
                <a:gd name="connsiteX13" fmla="*/ 0 w 32784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8458" h="802887" fill="none" extrusionOk="0">
                  <a:moveTo>
                    <a:pt x="0" y="401444"/>
                  </a:moveTo>
                  <a:cubicBezTo>
                    <a:pt x="50557" y="165775"/>
                    <a:pt x="197870" y="8432"/>
                    <a:pt x="401444" y="0"/>
                  </a:cubicBezTo>
                  <a:cubicBezTo>
                    <a:pt x="593234" y="28924"/>
                    <a:pt x="788268" y="-18760"/>
                    <a:pt x="1069848" y="0"/>
                  </a:cubicBezTo>
                  <a:cubicBezTo>
                    <a:pt x="1351428" y="18760"/>
                    <a:pt x="1408997" y="-2784"/>
                    <a:pt x="1713497" y="0"/>
                  </a:cubicBezTo>
                  <a:cubicBezTo>
                    <a:pt x="2017997" y="2784"/>
                    <a:pt x="2410731" y="32980"/>
                    <a:pt x="2877015" y="0"/>
                  </a:cubicBezTo>
                  <a:cubicBezTo>
                    <a:pt x="3117657" y="19713"/>
                    <a:pt x="3279683" y="173205"/>
                    <a:pt x="3278459" y="401444"/>
                  </a:cubicBezTo>
                  <a:lnTo>
                    <a:pt x="3278458" y="401444"/>
                  </a:lnTo>
                  <a:cubicBezTo>
                    <a:pt x="3238976" y="648675"/>
                    <a:pt x="3076775" y="776548"/>
                    <a:pt x="2877014" y="802888"/>
                  </a:cubicBezTo>
                  <a:cubicBezTo>
                    <a:pt x="2737890" y="802102"/>
                    <a:pt x="2515903" y="826951"/>
                    <a:pt x="2208610" y="802888"/>
                  </a:cubicBezTo>
                  <a:cubicBezTo>
                    <a:pt x="1901317" y="778825"/>
                    <a:pt x="1839112" y="814102"/>
                    <a:pt x="1589718" y="802887"/>
                  </a:cubicBezTo>
                  <a:cubicBezTo>
                    <a:pt x="1340324" y="791672"/>
                    <a:pt x="1226217" y="791403"/>
                    <a:pt x="1020337" y="802887"/>
                  </a:cubicBezTo>
                  <a:cubicBezTo>
                    <a:pt x="814457" y="814371"/>
                    <a:pt x="617009" y="787015"/>
                    <a:pt x="401444" y="802887"/>
                  </a:cubicBezTo>
                  <a:cubicBezTo>
                    <a:pt x="149936" y="836765"/>
                    <a:pt x="-17629" y="611601"/>
                    <a:pt x="0" y="401443"/>
                  </a:cubicBezTo>
                  <a:lnTo>
                    <a:pt x="0" y="401444"/>
                  </a:lnTo>
                  <a:close/>
                </a:path>
                <a:path w="3278458" h="802887" stroke="0" extrusionOk="0">
                  <a:moveTo>
                    <a:pt x="0" y="401444"/>
                  </a:moveTo>
                  <a:cubicBezTo>
                    <a:pt x="-27009" y="175396"/>
                    <a:pt x="206113" y="-17549"/>
                    <a:pt x="401444" y="0"/>
                  </a:cubicBezTo>
                  <a:cubicBezTo>
                    <a:pt x="630816" y="-19994"/>
                    <a:pt x="732006" y="26281"/>
                    <a:pt x="946070" y="0"/>
                  </a:cubicBezTo>
                  <a:cubicBezTo>
                    <a:pt x="1160134" y="-26281"/>
                    <a:pt x="1325398" y="19512"/>
                    <a:pt x="1515451" y="0"/>
                  </a:cubicBezTo>
                  <a:cubicBezTo>
                    <a:pt x="1705504" y="-19512"/>
                    <a:pt x="1870555" y="-13624"/>
                    <a:pt x="2183855" y="0"/>
                  </a:cubicBezTo>
                  <a:cubicBezTo>
                    <a:pt x="2497155" y="13624"/>
                    <a:pt x="2710226" y="-13990"/>
                    <a:pt x="2877015" y="0"/>
                  </a:cubicBezTo>
                  <a:cubicBezTo>
                    <a:pt x="3078028" y="14949"/>
                    <a:pt x="3305013" y="223824"/>
                    <a:pt x="3278459" y="401444"/>
                  </a:cubicBezTo>
                  <a:lnTo>
                    <a:pt x="3278458" y="401444"/>
                  </a:lnTo>
                  <a:cubicBezTo>
                    <a:pt x="3251340" y="610530"/>
                    <a:pt x="3093197" y="761242"/>
                    <a:pt x="2877014" y="802888"/>
                  </a:cubicBezTo>
                  <a:cubicBezTo>
                    <a:pt x="2698796" y="831655"/>
                    <a:pt x="2536844" y="802068"/>
                    <a:pt x="2258122" y="802888"/>
                  </a:cubicBezTo>
                  <a:cubicBezTo>
                    <a:pt x="1979400" y="803708"/>
                    <a:pt x="1972562" y="789708"/>
                    <a:pt x="1713496" y="802888"/>
                  </a:cubicBezTo>
                  <a:cubicBezTo>
                    <a:pt x="1454430" y="816067"/>
                    <a:pt x="1371144" y="824619"/>
                    <a:pt x="1119359" y="802887"/>
                  </a:cubicBezTo>
                  <a:cubicBezTo>
                    <a:pt x="867574" y="781155"/>
                    <a:pt x="608910" y="774305"/>
                    <a:pt x="401444" y="802887"/>
                  </a:cubicBezTo>
                  <a:cubicBezTo>
                    <a:pt x="178438" y="781421"/>
                    <a:pt x="10789" y="59035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Ruột già</a:t>
              </a:r>
            </a:p>
          </p:txBody>
        </p:sp>
        <p:pic>
          <p:nvPicPr>
            <p:cNvPr id="30" name="Picture 20" descr="Free vector human internal organ with intestine">
              <a:extLst>
                <a:ext uri="{FF2B5EF4-FFF2-40B4-BE49-F238E27FC236}">
                  <a16:creationId xmlns:a16="http://schemas.microsoft.com/office/drawing/2014/main" id="{8285E561-8447-4C67-8083-BC867FDD38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t="19253"/>
            <a:stretch/>
          </p:blipFill>
          <p:spPr bwMode="auto">
            <a:xfrm>
              <a:off x="6104872" y="4504844"/>
              <a:ext cx="2373797" cy="1916775"/>
            </a:xfrm>
            <a:custGeom>
              <a:avLst/>
              <a:gdLst>
                <a:gd name="connsiteX0" fmla="*/ 0 w 2373797"/>
                <a:gd name="connsiteY0" fmla="*/ 0 h 1916775"/>
                <a:gd name="connsiteX1" fmla="*/ 569711 w 2373797"/>
                <a:gd name="connsiteY1" fmla="*/ 0 h 1916775"/>
                <a:gd name="connsiteX2" fmla="*/ 1210636 w 2373797"/>
                <a:gd name="connsiteY2" fmla="*/ 0 h 1916775"/>
                <a:gd name="connsiteX3" fmla="*/ 1756610 w 2373797"/>
                <a:gd name="connsiteY3" fmla="*/ 0 h 1916775"/>
                <a:gd name="connsiteX4" fmla="*/ 2373797 w 2373797"/>
                <a:gd name="connsiteY4" fmla="*/ 0 h 1916775"/>
                <a:gd name="connsiteX5" fmla="*/ 2373797 w 2373797"/>
                <a:gd name="connsiteY5" fmla="*/ 677261 h 1916775"/>
                <a:gd name="connsiteX6" fmla="*/ 2373797 w 2373797"/>
                <a:gd name="connsiteY6" fmla="*/ 1316186 h 1916775"/>
                <a:gd name="connsiteX7" fmla="*/ 2373797 w 2373797"/>
                <a:gd name="connsiteY7" fmla="*/ 1916775 h 1916775"/>
                <a:gd name="connsiteX8" fmla="*/ 1780348 w 2373797"/>
                <a:gd name="connsiteY8" fmla="*/ 1916775 h 1916775"/>
                <a:gd name="connsiteX9" fmla="*/ 1186899 w 2373797"/>
                <a:gd name="connsiteY9" fmla="*/ 1916775 h 1916775"/>
                <a:gd name="connsiteX10" fmla="*/ 640925 w 2373797"/>
                <a:gd name="connsiteY10" fmla="*/ 1916775 h 1916775"/>
                <a:gd name="connsiteX11" fmla="*/ 0 w 2373797"/>
                <a:gd name="connsiteY11" fmla="*/ 1916775 h 1916775"/>
                <a:gd name="connsiteX12" fmla="*/ 0 w 2373797"/>
                <a:gd name="connsiteY12" fmla="*/ 1277850 h 1916775"/>
                <a:gd name="connsiteX13" fmla="*/ 0 w 2373797"/>
                <a:gd name="connsiteY13" fmla="*/ 619757 h 1916775"/>
                <a:gd name="connsiteX14" fmla="*/ 0 w 2373797"/>
                <a:gd name="connsiteY14" fmla="*/ 0 h 191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3797" h="1916775" extrusionOk="0">
                  <a:moveTo>
                    <a:pt x="0" y="0"/>
                  </a:moveTo>
                  <a:cubicBezTo>
                    <a:pt x="182179" y="20890"/>
                    <a:pt x="401578" y="-13036"/>
                    <a:pt x="569711" y="0"/>
                  </a:cubicBezTo>
                  <a:cubicBezTo>
                    <a:pt x="737844" y="13036"/>
                    <a:pt x="1017488" y="20499"/>
                    <a:pt x="1210636" y="0"/>
                  </a:cubicBezTo>
                  <a:cubicBezTo>
                    <a:pt x="1403785" y="-20499"/>
                    <a:pt x="1594364" y="19444"/>
                    <a:pt x="1756610" y="0"/>
                  </a:cubicBezTo>
                  <a:cubicBezTo>
                    <a:pt x="1918856" y="-19444"/>
                    <a:pt x="2185488" y="29691"/>
                    <a:pt x="2373797" y="0"/>
                  </a:cubicBezTo>
                  <a:cubicBezTo>
                    <a:pt x="2380448" y="287975"/>
                    <a:pt x="2356885" y="520127"/>
                    <a:pt x="2373797" y="677261"/>
                  </a:cubicBezTo>
                  <a:cubicBezTo>
                    <a:pt x="2390709" y="834395"/>
                    <a:pt x="2403831" y="1136092"/>
                    <a:pt x="2373797" y="1316186"/>
                  </a:cubicBezTo>
                  <a:cubicBezTo>
                    <a:pt x="2343763" y="1496281"/>
                    <a:pt x="2359474" y="1736120"/>
                    <a:pt x="2373797" y="1916775"/>
                  </a:cubicBezTo>
                  <a:cubicBezTo>
                    <a:pt x="2193714" y="1933546"/>
                    <a:pt x="2052098" y="1940546"/>
                    <a:pt x="1780348" y="1916775"/>
                  </a:cubicBezTo>
                  <a:cubicBezTo>
                    <a:pt x="1508598" y="1893004"/>
                    <a:pt x="1397886" y="1926211"/>
                    <a:pt x="1186899" y="1916775"/>
                  </a:cubicBezTo>
                  <a:cubicBezTo>
                    <a:pt x="975912" y="1907339"/>
                    <a:pt x="807827" y="1910511"/>
                    <a:pt x="640925" y="1916775"/>
                  </a:cubicBezTo>
                  <a:cubicBezTo>
                    <a:pt x="474023" y="1923039"/>
                    <a:pt x="249339" y="1895065"/>
                    <a:pt x="0" y="1916775"/>
                  </a:cubicBezTo>
                  <a:cubicBezTo>
                    <a:pt x="10271" y="1627663"/>
                    <a:pt x="-25035" y="1485608"/>
                    <a:pt x="0" y="1277850"/>
                  </a:cubicBezTo>
                  <a:cubicBezTo>
                    <a:pt x="25035" y="1070093"/>
                    <a:pt x="-11558" y="755735"/>
                    <a:pt x="0" y="619757"/>
                  </a:cubicBezTo>
                  <a:cubicBezTo>
                    <a:pt x="11558" y="483779"/>
                    <a:pt x="21710" y="235812"/>
                    <a:pt x="0" y="0"/>
                  </a:cubicBezTo>
                  <a:close/>
                </a:path>
              </a:pathLst>
            </a:custGeom>
            <a:noFill/>
            <a:ln w="28575">
              <a:noFill/>
              <a:extLst>
                <a:ext uri="{C807C97D-BFC1-408E-A445-0C87EB9F89A2}">
                  <ask:lineSketchStyleProps xmlns:ask="http://schemas.microsoft.com/office/drawing/2018/sketchyshapes" sd="68306965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5C3F706B-CB72-408F-BB58-56E67498D8CA}"/>
                </a:ext>
              </a:extLst>
            </p:cNvPr>
            <p:cNvCxnSpPr>
              <a:cxnSpLocks/>
              <a:stCxn id="30" idx="1"/>
            </p:cNvCxnSpPr>
            <p:nvPr/>
          </p:nvCxnSpPr>
          <p:spPr>
            <a:xfrm flipV="1">
              <a:off x="6104872" y="5368427"/>
              <a:ext cx="704128" cy="948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068A0C78-9BD2-4718-9C03-89A6D36FC317}"/>
              </a:ext>
            </a:extLst>
          </p:cNvPr>
          <p:cNvGrpSpPr/>
          <p:nvPr/>
        </p:nvGrpSpPr>
        <p:grpSpPr>
          <a:xfrm>
            <a:off x="181464" y="1561388"/>
            <a:ext cx="3529637" cy="1284204"/>
            <a:chOff x="1411075" y="3767532"/>
            <a:chExt cx="3814068" cy="1284204"/>
          </a:xfrm>
        </p:grpSpPr>
        <p:sp>
          <p:nvSpPr>
            <p:cNvPr id="33" name="Rectangle: Rounded Corners 32">
              <a:extLst>
                <a:ext uri="{FF2B5EF4-FFF2-40B4-BE49-F238E27FC236}">
                  <a16:creationId xmlns:a16="http://schemas.microsoft.com/office/drawing/2014/main" id="{0E455300-2D8E-4759-8CAD-EF78E29F8365}"/>
                </a:ext>
              </a:extLst>
            </p:cNvPr>
            <p:cNvSpPr/>
            <p:nvPr/>
          </p:nvSpPr>
          <p:spPr>
            <a:xfrm>
              <a:off x="1411075" y="4221871"/>
              <a:ext cx="3369930" cy="782121"/>
            </a:xfrm>
            <a:custGeom>
              <a:avLst/>
              <a:gdLst>
                <a:gd name="connsiteX0" fmla="*/ 0 w 3369930"/>
                <a:gd name="connsiteY0" fmla="*/ 391061 h 782121"/>
                <a:gd name="connsiteX1" fmla="*/ 391061 w 3369930"/>
                <a:gd name="connsiteY1" fmla="*/ 0 h 782121"/>
                <a:gd name="connsiteX2" fmla="*/ 1038013 w 3369930"/>
                <a:gd name="connsiteY2" fmla="*/ 0 h 782121"/>
                <a:gd name="connsiteX3" fmla="*/ 1607331 w 3369930"/>
                <a:gd name="connsiteY3" fmla="*/ 0 h 782121"/>
                <a:gd name="connsiteX4" fmla="*/ 2254283 w 3369930"/>
                <a:gd name="connsiteY4" fmla="*/ 0 h 782121"/>
                <a:gd name="connsiteX5" fmla="*/ 2978870 w 3369930"/>
                <a:gd name="connsiteY5" fmla="*/ 0 h 782121"/>
                <a:gd name="connsiteX6" fmla="*/ 3369931 w 3369930"/>
                <a:gd name="connsiteY6" fmla="*/ 391061 h 782121"/>
                <a:gd name="connsiteX7" fmla="*/ 3369930 w 3369930"/>
                <a:gd name="connsiteY7" fmla="*/ 391061 h 782121"/>
                <a:gd name="connsiteX8" fmla="*/ 2978869 w 3369930"/>
                <a:gd name="connsiteY8" fmla="*/ 782122 h 782121"/>
                <a:gd name="connsiteX9" fmla="*/ 2306039 w 3369930"/>
                <a:gd name="connsiteY9" fmla="*/ 782122 h 782121"/>
                <a:gd name="connsiteX10" fmla="*/ 1607331 w 3369930"/>
                <a:gd name="connsiteY10" fmla="*/ 782121 h 782121"/>
                <a:gd name="connsiteX11" fmla="*/ 391061 w 3369930"/>
                <a:gd name="connsiteY11" fmla="*/ 782121 h 782121"/>
                <a:gd name="connsiteX12" fmla="*/ 0 w 3369930"/>
                <a:gd name="connsiteY12" fmla="*/ 391060 h 782121"/>
                <a:gd name="connsiteX13" fmla="*/ 0 w 3369930"/>
                <a:gd name="connsiteY13" fmla="*/ 391061 h 78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9930" h="782121" fill="none" extrusionOk="0">
                  <a:moveTo>
                    <a:pt x="0" y="391061"/>
                  </a:moveTo>
                  <a:cubicBezTo>
                    <a:pt x="14627" y="209066"/>
                    <a:pt x="205134" y="-41920"/>
                    <a:pt x="391061" y="0"/>
                  </a:cubicBezTo>
                  <a:cubicBezTo>
                    <a:pt x="714001" y="-27872"/>
                    <a:pt x="872515" y="2631"/>
                    <a:pt x="1038013" y="0"/>
                  </a:cubicBezTo>
                  <a:cubicBezTo>
                    <a:pt x="1203511" y="-2631"/>
                    <a:pt x="1452318" y="2407"/>
                    <a:pt x="1607331" y="0"/>
                  </a:cubicBezTo>
                  <a:cubicBezTo>
                    <a:pt x="1762344" y="-2407"/>
                    <a:pt x="2061042" y="-2386"/>
                    <a:pt x="2254283" y="0"/>
                  </a:cubicBezTo>
                  <a:cubicBezTo>
                    <a:pt x="2447524" y="2386"/>
                    <a:pt x="2780333" y="-17453"/>
                    <a:pt x="2978870" y="0"/>
                  </a:cubicBezTo>
                  <a:cubicBezTo>
                    <a:pt x="3192521" y="-8889"/>
                    <a:pt x="3344220" y="204418"/>
                    <a:pt x="3369931" y="391061"/>
                  </a:cubicBezTo>
                  <a:lnTo>
                    <a:pt x="3369930" y="391061"/>
                  </a:lnTo>
                  <a:cubicBezTo>
                    <a:pt x="3349486" y="633017"/>
                    <a:pt x="3228047" y="813158"/>
                    <a:pt x="2978869" y="782122"/>
                  </a:cubicBezTo>
                  <a:cubicBezTo>
                    <a:pt x="2762973" y="807937"/>
                    <a:pt x="2593938" y="776181"/>
                    <a:pt x="2306039" y="782122"/>
                  </a:cubicBezTo>
                  <a:cubicBezTo>
                    <a:pt x="2018140" y="788063"/>
                    <a:pt x="1895806" y="769486"/>
                    <a:pt x="1607331" y="782121"/>
                  </a:cubicBezTo>
                  <a:cubicBezTo>
                    <a:pt x="1318856" y="794756"/>
                    <a:pt x="730576" y="807684"/>
                    <a:pt x="391061" y="782121"/>
                  </a:cubicBezTo>
                  <a:cubicBezTo>
                    <a:pt x="222029" y="789297"/>
                    <a:pt x="-4781" y="567472"/>
                    <a:pt x="0" y="391060"/>
                  </a:cubicBezTo>
                  <a:lnTo>
                    <a:pt x="0" y="391061"/>
                  </a:lnTo>
                  <a:close/>
                </a:path>
                <a:path w="3369930" h="782121" stroke="0" extrusionOk="0">
                  <a:moveTo>
                    <a:pt x="0" y="391061"/>
                  </a:moveTo>
                  <a:cubicBezTo>
                    <a:pt x="-21351" y="132903"/>
                    <a:pt x="163092" y="-49359"/>
                    <a:pt x="391061" y="0"/>
                  </a:cubicBezTo>
                  <a:cubicBezTo>
                    <a:pt x="568181" y="-18485"/>
                    <a:pt x="855668" y="18955"/>
                    <a:pt x="1038013" y="0"/>
                  </a:cubicBezTo>
                  <a:cubicBezTo>
                    <a:pt x="1220358" y="-18955"/>
                    <a:pt x="1424879" y="5624"/>
                    <a:pt x="1607331" y="0"/>
                  </a:cubicBezTo>
                  <a:cubicBezTo>
                    <a:pt x="1789783" y="-5624"/>
                    <a:pt x="2057817" y="2282"/>
                    <a:pt x="2228405" y="0"/>
                  </a:cubicBezTo>
                  <a:cubicBezTo>
                    <a:pt x="2398993" y="-2282"/>
                    <a:pt x="2662696" y="-36174"/>
                    <a:pt x="2978870" y="0"/>
                  </a:cubicBezTo>
                  <a:cubicBezTo>
                    <a:pt x="3224793" y="29679"/>
                    <a:pt x="3402224" y="187086"/>
                    <a:pt x="3369931" y="391061"/>
                  </a:cubicBezTo>
                  <a:lnTo>
                    <a:pt x="3369930" y="391061"/>
                  </a:lnTo>
                  <a:cubicBezTo>
                    <a:pt x="3402860" y="648806"/>
                    <a:pt x="3185126" y="779243"/>
                    <a:pt x="2978869" y="782122"/>
                  </a:cubicBezTo>
                  <a:cubicBezTo>
                    <a:pt x="2809747" y="761569"/>
                    <a:pt x="2445194" y="754352"/>
                    <a:pt x="2280161" y="782122"/>
                  </a:cubicBezTo>
                  <a:cubicBezTo>
                    <a:pt x="2115128" y="809892"/>
                    <a:pt x="1861062" y="811050"/>
                    <a:pt x="1581453" y="782121"/>
                  </a:cubicBezTo>
                  <a:cubicBezTo>
                    <a:pt x="1301844" y="753193"/>
                    <a:pt x="1174156" y="788535"/>
                    <a:pt x="1012135" y="782121"/>
                  </a:cubicBezTo>
                  <a:cubicBezTo>
                    <a:pt x="850114" y="775707"/>
                    <a:pt x="590324" y="752494"/>
                    <a:pt x="391061" y="782121"/>
                  </a:cubicBezTo>
                  <a:cubicBezTo>
                    <a:pt x="201753" y="737985"/>
                    <a:pt x="-23594" y="601773"/>
                    <a:pt x="0" y="391060"/>
                  </a:cubicBezTo>
                  <a:lnTo>
                    <a:pt x="0" y="391061"/>
                  </a:lnTo>
                  <a:close/>
                </a:path>
              </a:pathLst>
            </a:custGeom>
            <a:solidFill>
              <a:srgbClr val="FFFFFF"/>
            </a:solidFill>
            <a:ln w="28575">
              <a:solidFill>
                <a:srgbClr val="7030A0"/>
              </a:solidFill>
              <a:extLst>
                <a:ext uri="{C807C97D-BFC1-408E-A445-0C87EB9F89A2}">
                  <ask:lineSketchStyleProps xmlns:ask="http://schemas.microsoft.com/office/drawing/2018/sketchyshapes" sd="212148360">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Miệng</a:t>
              </a:r>
            </a:p>
          </p:txBody>
        </p:sp>
        <p:pic>
          <p:nvPicPr>
            <p:cNvPr id="34" name="Picture 2" descr="Mouth Clipart Images | Free Download | PNG Transparent Background - Pngtree">
              <a:extLst>
                <a:ext uri="{FF2B5EF4-FFF2-40B4-BE49-F238E27FC236}">
                  <a16:creationId xmlns:a16="http://schemas.microsoft.com/office/drawing/2014/main" id="{CA17A4D4-CB15-4A9A-9CD4-D26E0E3E02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1667" l="3056" r="94444">
                          <a14:foregroundMark x1="28889" y1="34444" x2="76389" y2="38333"/>
                          <a14:foregroundMark x1="3333" y1="41944" x2="8611" y2="44722"/>
                          <a14:foregroundMark x1="39722" y1="38889" x2="62222" y2="46389"/>
                          <a14:foregroundMark x1="11667" y1="52778" x2="53333" y2="71389"/>
                          <a14:foregroundMark x1="53333" y1="71389" x2="75556" y2="65556"/>
                          <a14:foregroundMark x1="75556" y1="65556" x2="88333" y2="50833"/>
                          <a14:foregroundMark x1="88333" y1="50833" x2="90833" y2="42222"/>
                          <a14:foregroundMark x1="92778" y1="44444" x2="94722" y2="47222"/>
                          <a14:foregroundMark x1="31389" y1="37500" x2="49722" y2="44167"/>
                          <a14:foregroundMark x1="33611" y1="74444" x2="51667" y2="80000"/>
                          <a14:foregroundMark x1="57500" y1="68056" x2="58611" y2="83056"/>
                          <a14:foregroundMark x1="44722" y1="70000" x2="49722" y2="83611"/>
                          <a14:foregroundMark x1="55833" y1="69722" x2="59167" y2="83333"/>
                          <a14:foregroundMark x1="78333" y1="70000" x2="77500" y2="77222"/>
                          <a14:foregroundMark x1="74444" y1="64722" x2="69444" y2="80556"/>
                          <a14:foregroundMark x1="46667" y1="77222" x2="46944" y2="82222"/>
                          <a14:foregroundMark x1="52778" y1="76944" x2="54722" y2="82222"/>
                          <a14:foregroundMark x1="52500" y1="77500" x2="56111" y2="91667"/>
                          <a14:foregroundMark x1="54444" y1="73333" x2="57778" y2="86389"/>
                        </a14:backgroundRemoval>
                      </a14:imgEffect>
                    </a14:imgLayer>
                  </a14:imgProps>
                </a:ext>
                <a:ext uri="{28A0092B-C50C-407E-A947-70E740481C1C}">
                  <a14:useLocalDpi xmlns:a14="http://schemas.microsoft.com/office/drawing/2010/main" val="0"/>
                </a:ext>
              </a:extLst>
            </a:blip>
            <a:srcRect/>
            <a:stretch>
              <a:fillRect/>
            </a:stretch>
          </p:blipFill>
          <p:spPr bwMode="auto">
            <a:xfrm>
              <a:off x="3940939" y="3767532"/>
              <a:ext cx="1284204" cy="128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E1F4772C-9750-436C-8EF8-5146690D21C5}"/>
              </a:ext>
            </a:extLst>
          </p:cNvPr>
          <p:cNvGrpSpPr/>
          <p:nvPr/>
        </p:nvGrpSpPr>
        <p:grpSpPr>
          <a:xfrm>
            <a:off x="8451089" y="1298545"/>
            <a:ext cx="3601690" cy="1365355"/>
            <a:chOff x="1971994" y="4970700"/>
            <a:chExt cx="3889202" cy="1365355"/>
          </a:xfrm>
        </p:grpSpPr>
        <p:sp>
          <p:nvSpPr>
            <p:cNvPr id="36" name="Rectangle: Rounded Corners 35">
              <a:extLst>
                <a:ext uri="{FF2B5EF4-FFF2-40B4-BE49-F238E27FC236}">
                  <a16:creationId xmlns:a16="http://schemas.microsoft.com/office/drawing/2014/main" id="{41E12CC3-34AD-4216-BF26-E1002A62D6DC}"/>
                </a:ext>
              </a:extLst>
            </p:cNvPr>
            <p:cNvSpPr/>
            <p:nvPr/>
          </p:nvSpPr>
          <p:spPr>
            <a:xfrm>
              <a:off x="1971994" y="5353930"/>
              <a:ext cx="3501792" cy="854032"/>
            </a:xfrm>
            <a:custGeom>
              <a:avLst/>
              <a:gdLst>
                <a:gd name="connsiteX0" fmla="*/ 0 w 3501792"/>
                <a:gd name="connsiteY0" fmla="*/ 427016 h 854032"/>
                <a:gd name="connsiteX1" fmla="*/ 427016 w 3501792"/>
                <a:gd name="connsiteY1" fmla="*/ 0 h 854032"/>
                <a:gd name="connsiteX2" fmla="*/ 1009523 w 3501792"/>
                <a:gd name="connsiteY2" fmla="*/ 0 h 854032"/>
                <a:gd name="connsiteX3" fmla="*/ 1644986 w 3501792"/>
                <a:gd name="connsiteY3" fmla="*/ 0 h 854032"/>
                <a:gd name="connsiteX4" fmla="*/ 2306926 w 3501792"/>
                <a:gd name="connsiteY4" fmla="*/ 0 h 854032"/>
                <a:gd name="connsiteX5" fmla="*/ 3074776 w 3501792"/>
                <a:gd name="connsiteY5" fmla="*/ 0 h 854032"/>
                <a:gd name="connsiteX6" fmla="*/ 3501792 w 3501792"/>
                <a:gd name="connsiteY6" fmla="*/ 427016 h 854032"/>
                <a:gd name="connsiteX7" fmla="*/ 3501792 w 3501792"/>
                <a:gd name="connsiteY7" fmla="*/ 427016 h 854032"/>
                <a:gd name="connsiteX8" fmla="*/ 3074776 w 3501792"/>
                <a:gd name="connsiteY8" fmla="*/ 854032 h 854032"/>
                <a:gd name="connsiteX9" fmla="*/ 2386358 w 3501792"/>
                <a:gd name="connsiteY9" fmla="*/ 854032 h 854032"/>
                <a:gd name="connsiteX10" fmla="*/ 1777374 w 3501792"/>
                <a:gd name="connsiteY10" fmla="*/ 854032 h 854032"/>
                <a:gd name="connsiteX11" fmla="*/ 1141911 w 3501792"/>
                <a:gd name="connsiteY11" fmla="*/ 854032 h 854032"/>
                <a:gd name="connsiteX12" fmla="*/ 427016 w 3501792"/>
                <a:gd name="connsiteY12" fmla="*/ 854032 h 854032"/>
                <a:gd name="connsiteX13" fmla="*/ 0 w 3501792"/>
                <a:gd name="connsiteY13" fmla="*/ 427016 h 85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792" h="854032" fill="none" extrusionOk="0">
                  <a:moveTo>
                    <a:pt x="0" y="427016"/>
                  </a:moveTo>
                  <a:cubicBezTo>
                    <a:pt x="13448" y="236697"/>
                    <a:pt x="174296" y="52199"/>
                    <a:pt x="427016" y="0"/>
                  </a:cubicBezTo>
                  <a:cubicBezTo>
                    <a:pt x="596222" y="6381"/>
                    <a:pt x="875995" y="10040"/>
                    <a:pt x="1009523" y="0"/>
                  </a:cubicBezTo>
                  <a:cubicBezTo>
                    <a:pt x="1143051" y="-10040"/>
                    <a:pt x="1408343" y="-17209"/>
                    <a:pt x="1644986" y="0"/>
                  </a:cubicBezTo>
                  <a:cubicBezTo>
                    <a:pt x="1881629" y="17209"/>
                    <a:pt x="2119687" y="-14382"/>
                    <a:pt x="2306926" y="0"/>
                  </a:cubicBezTo>
                  <a:cubicBezTo>
                    <a:pt x="2494165" y="14382"/>
                    <a:pt x="2909547" y="13913"/>
                    <a:pt x="3074776" y="0"/>
                  </a:cubicBezTo>
                  <a:cubicBezTo>
                    <a:pt x="3319414" y="4219"/>
                    <a:pt x="3518072" y="149240"/>
                    <a:pt x="3501792" y="427016"/>
                  </a:cubicBezTo>
                  <a:lnTo>
                    <a:pt x="3501792" y="427016"/>
                  </a:lnTo>
                  <a:cubicBezTo>
                    <a:pt x="3501738" y="622989"/>
                    <a:pt x="3364936" y="846564"/>
                    <a:pt x="3074776" y="854032"/>
                  </a:cubicBezTo>
                  <a:cubicBezTo>
                    <a:pt x="2829579" y="852001"/>
                    <a:pt x="2579518" y="879703"/>
                    <a:pt x="2386358" y="854032"/>
                  </a:cubicBezTo>
                  <a:cubicBezTo>
                    <a:pt x="2193198" y="828361"/>
                    <a:pt x="1913826" y="882475"/>
                    <a:pt x="1777374" y="854032"/>
                  </a:cubicBezTo>
                  <a:cubicBezTo>
                    <a:pt x="1640922" y="825589"/>
                    <a:pt x="1426635" y="856014"/>
                    <a:pt x="1141911" y="854032"/>
                  </a:cubicBezTo>
                  <a:cubicBezTo>
                    <a:pt x="857187" y="852050"/>
                    <a:pt x="747896" y="820018"/>
                    <a:pt x="427016" y="854032"/>
                  </a:cubicBezTo>
                  <a:cubicBezTo>
                    <a:pt x="180978" y="856925"/>
                    <a:pt x="-8972" y="644243"/>
                    <a:pt x="0" y="427016"/>
                  </a:cubicBezTo>
                  <a:close/>
                </a:path>
                <a:path w="3501792" h="854032" stroke="0" extrusionOk="0">
                  <a:moveTo>
                    <a:pt x="0" y="427016"/>
                  </a:moveTo>
                  <a:cubicBezTo>
                    <a:pt x="-37970" y="201738"/>
                    <a:pt x="190982" y="-57240"/>
                    <a:pt x="427016" y="0"/>
                  </a:cubicBezTo>
                  <a:cubicBezTo>
                    <a:pt x="560126" y="-23811"/>
                    <a:pt x="827623" y="25330"/>
                    <a:pt x="1036001" y="0"/>
                  </a:cubicBezTo>
                  <a:cubicBezTo>
                    <a:pt x="1244379" y="-25330"/>
                    <a:pt x="1342456" y="-26154"/>
                    <a:pt x="1644986" y="0"/>
                  </a:cubicBezTo>
                  <a:cubicBezTo>
                    <a:pt x="1947516" y="26154"/>
                    <a:pt x="2053870" y="6299"/>
                    <a:pt x="2333403" y="0"/>
                  </a:cubicBezTo>
                  <a:cubicBezTo>
                    <a:pt x="2612936" y="-6299"/>
                    <a:pt x="2728050" y="-30495"/>
                    <a:pt x="3074776" y="0"/>
                  </a:cubicBezTo>
                  <a:cubicBezTo>
                    <a:pt x="3298484" y="8608"/>
                    <a:pt x="3531382" y="182217"/>
                    <a:pt x="3501792" y="427016"/>
                  </a:cubicBezTo>
                  <a:lnTo>
                    <a:pt x="3501792" y="427016"/>
                  </a:lnTo>
                  <a:cubicBezTo>
                    <a:pt x="3510362" y="646317"/>
                    <a:pt x="3291269" y="823232"/>
                    <a:pt x="3074776" y="854032"/>
                  </a:cubicBezTo>
                  <a:cubicBezTo>
                    <a:pt x="2851889" y="878211"/>
                    <a:pt x="2743936" y="874658"/>
                    <a:pt x="2492269" y="854032"/>
                  </a:cubicBezTo>
                  <a:cubicBezTo>
                    <a:pt x="2240602" y="833406"/>
                    <a:pt x="2015299" y="875306"/>
                    <a:pt x="1856806" y="854032"/>
                  </a:cubicBezTo>
                  <a:cubicBezTo>
                    <a:pt x="1698313" y="832758"/>
                    <a:pt x="1561852" y="879177"/>
                    <a:pt x="1274299" y="854032"/>
                  </a:cubicBezTo>
                  <a:cubicBezTo>
                    <a:pt x="986746" y="828887"/>
                    <a:pt x="629606" y="882343"/>
                    <a:pt x="427016" y="854032"/>
                  </a:cubicBezTo>
                  <a:cubicBezTo>
                    <a:pt x="207483" y="856903"/>
                    <a:pt x="14827" y="684037"/>
                    <a:pt x="0" y="427016"/>
                  </a:cubicBezTo>
                  <a:close/>
                </a:path>
              </a:pathLst>
            </a:custGeom>
            <a:solidFill>
              <a:schemeClr val="bg1"/>
            </a:solidFill>
            <a:ln w="28575">
              <a:solidFill>
                <a:schemeClr val="accent6">
                  <a:lumMod val="75000"/>
                </a:schemeClr>
              </a:solidFill>
              <a:extLst>
                <a:ext uri="{C807C97D-BFC1-408E-A445-0C87EB9F89A2}">
                  <ask:lineSketchStyleProps xmlns:ask="http://schemas.microsoft.com/office/drawing/2018/sketchyshapes" sd="3949151369">
                    <a:prstGeom prst="roundRect">
                      <a:avLst>
                        <a:gd name="adj" fmla="val 50000"/>
                      </a:avLst>
                    </a:prstGeom>
                    <ask:type>
                      <ask:lineSketchFreehand/>
                    </ask:type>
                  </ask:lineSketchStyleProps>
                </a:ext>
              </a:extLs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Tuyến nước bọt</a:t>
              </a:r>
            </a:p>
          </p:txBody>
        </p:sp>
        <p:pic>
          <p:nvPicPr>
            <p:cNvPr id="37" name="Picture 4" descr="Salivary Gland Concept Stock Illustration - Download Image Now - Salivary  Gland, Internal Organ, Mouth - iStock">
              <a:extLst>
                <a:ext uri="{FF2B5EF4-FFF2-40B4-BE49-F238E27FC236}">
                  <a16:creationId xmlns:a16="http://schemas.microsoft.com/office/drawing/2014/main" id="{9C04C172-644A-47B1-B2A3-9F02B152754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41" y="4970700"/>
              <a:ext cx="1365355" cy="13653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79CACB43-547F-4516-90B5-89AB330AAA7F}"/>
              </a:ext>
            </a:extLst>
          </p:cNvPr>
          <p:cNvCxnSpPr/>
          <p:nvPr/>
        </p:nvCxnSpPr>
        <p:spPr>
          <a:xfrm>
            <a:off x="7948986" y="834848"/>
            <a:ext cx="0" cy="5946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FBDA682-8617-4AC0-932D-27C333CD2ECF}"/>
              </a:ext>
            </a:extLst>
          </p:cNvPr>
          <p:cNvSpPr txBox="1"/>
          <p:nvPr/>
        </p:nvSpPr>
        <p:spPr>
          <a:xfrm>
            <a:off x="2241950" y="865925"/>
            <a:ext cx="31186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w="22225">
                  <a:solidFill>
                    <a:srgbClr val="0070C0"/>
                  </a:solidFill>
                  <a:prstDash val="solid"/>
                </a:ln>
                <a:solidFill>
                  <a:srgbClr val="00B0F0"/>
                </a:solidFill>
                <a:effectLst/>
                <a:uLnTx/>
                <a:uFillTx/>
                <a:latin typeface="Calibri" panose="020F0502020204030204"/>
                <a:ea typeface="+mn-ea"/>
                <a:cs typeface="+mn-cs"/>
              </a:rPr>
              <a:t>Ống tiêu hóa</a:t>
            </a:r>
          </a:p>
        </p:txBody>
      </p:sp>
      <p:sp>
        <p:nvSpPr>
          <p:cNvPr id="41" name="TextBox 40">
            <a:extLst>
              <a:ext uri="{FF2B5EF4-FFF2-40B4-BE49-F238E27FC236}">
                <a16:creationId xmlns:a16="http://schemas.microsoft.com/office/drawing/2014/main" id="{7929E58A-7A61-490F-A87D-A0FFC4DA9BC0}"/>
              </a:ext>
            </a:extLst>
          </p:cNvPr>
          <p:cNvSpPr txBox="1"/>
          <p:nvPr/>
        </p:nvSpPr>
        <p:spPr>
          <a:xfrm>
            <a:off x="8654851" y="831879"/>
            <a:ext cx="31186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w="22225">
                  <a:solidFill>
                    <a:srgbClr val="ED7D31">
                      <a:lumMod val="75000"/>
                    </a:srgbClr>
                  </a:solidFill>
                  <a:prstDash val="solid"/>
                </a:ln>
                <a:solidFill>
                  <a:srgbClr val="FFC000"/>
                </a:solidFill>
                <a:effectLst/>
                <a:uLnTx/>
                <a:uFillTx/>
                <a:latin typeface="Calibri" panose="020F0502020204030204"/>
                <a:ea typeface="+mn-ea"/>
                <a:cs typeface="+mn-cs"/>
              </a:rPr>
              <a:t>Tuyến tiêu hóa</a:t>
            </a:r>
          </a:p>
        </p:txBody>
      </p:sp>
      <p:pic>
        <p:nvPicPr>
          <p:cNvPr id="44" name="Picture 43" descr="Application&#10;&#10;Description automatically generated with medium confidence">
            <a:extLst>
              <a:ext uri="{FF2B5EF4-FFF2-40B4-BE49-F238E27FC236}">
                <a16:creationId xmlns:a16="http://schemas.microsoft.com/office/drawing/2014/main" id="{21AF1936-8DBD-44B0-973E-BD03928FD0AB}"/>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9216" b="45432" l="38518" r="61806">
                        <a14:foregroundMark x1="54097" y1="26839" x2="54097" y2="26839"/>
                        <a14:foregroundMark x1="53261" y1="27890" x2="53261" y2="33023"/>
                        <a14:foregroundMark x1="44690" y1="42158" x2="44690" y2="42158"/>
                        <a14:foregroundMark x1="45310" y1="41876" x2="53989" y2="41997"/>
                        <a14:foregroundMark x1="57412" y1="39854" x2="59380" y2="45109"/>
                        <a14:foregroundMark x1="61186" y1="25707" x2="61186" y2="25707"/>
                        <a14:foregroundMark x1="61806" y1="26192" x2="61806" y2="26192"/>
                        <a14:foregroundMark x1="52857" y1="9943" x2="52857" y2="9943"/>
                        <a14:foregroundMark x1="54070" y1="9256" x2="54070" y2="9256"/>
                        <a14:foregroundMark x1="46038" y1="41027" x2="46496" y2="44503"/>
                        <a14:foregroundMark x1="44340" y1="38925" x2="45418" y2="45432"/>
                        <a14:foregroundMark x1="57628" y1="45432" x2="57628" y2="45432"/>
                        <a14:foregroundMark x1="57790" y1="45432" x2="53774" y2="44503"/>
                      </a14:backgroundRemoval>
                    </a14:imgEffect>
                  </a14:imgLayer>
                </a14:imgProps>
              </a:ext>
              <a:ext uri="{28A0092B-C50C-407E-A947-70E740481C1C}">
                <a14:useLocalDpi xmlns:a14="http://schemas.microsoft.com/office/drawing/2010/main" val="0"/>
              </a:ext>
            </a:extLst>
          </a:blip>
          <a:srcRect l="35659" t="4806" r="35677" b="50132"/>
          <a:stretch/>
        </p:blipFill>
        <p:spPr>
          <a:xfrm>
            <a:off x="-283036" y="-151980"/>
            <a:ext cx="2113969" cy="2216247"/>
          </a:xfrm>
          <a:prstGeom prst="rect">
            <a:avLst/>
          </a:prstGeom>
        </p:spPr>
      </p:pic>
    </p:spTree>
    <p:extLst>
      <p:ext uri="{BB962C8B-B14F-4D97-AF65-F5344CB8AC3E}">
        <p14:creationId xmlns:p14="http://schemas.microsoft.com/office/powerpoint/2010/main" val="91563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par>
                          <p:cTn id="53" fill="hold">
                            <p:stCondLst>
                              <p:cond delay="500"/>
                            </p:stCondLst>
                            <p:childTnLst>
                              <p:par>
                                <p:cTn id="54" presetID="2" presetClass="entr" presetSubtype="4"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2252869" y="412476"/>
            <a:ext cx="9766852"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9">
              <a:extLst>
                <a:ext uri="{FF2B5EF4-FFF2-40B4-BE49-F238E27FC236}">
                  <a16:creationId xmlns:a16="http://schemas.microsoft.com/office/drawing/2014/main" id="{57D083F8-8B18-4172-A02E-D913F25F789B}"/>
                </a:ext>
              </a:extLst>
            </p:cNvPr>
            <p:cNvSpPr txBox="1"/>
            <p:nvPr/>
          </p:nvSpPr>
          <p:spPr>
            <a:xfrm>
              <a:off x="2120347" y="783341"/>
              <a:ext cx="8597860" cy="4801314"/>
            </a:xfrm>
            <a:prstGeom prst="rect">
              <a:avLst/>
            </a:prstGeom>
            <a:noFill/>
          </p:spPr>
          <p:txBody>
            <a:bodyPr wrap="square" rtlCol="0">
              <a:spAutoFit/>
            </a:bodyPr>
            <a:lstStyle/>
            <a:p>
              <a:pPr algn="just"/>
              <a:r>
                <a:rPr lang="en-US" sz="3400">
                  <a:latin typeface="Calibri" panose="020F0502020204030204" pitchFamily="34" charset="0"/>
                  <a:ea typeface="Calibri" panose="020F0502020204030204" pitchFamily="34" charset="0"/>
                  <a:cs typeface="Calibri" panose="020F0502020204030204" pitchFamily="34" charset="0"/>
                </a:rPr>
                <a:t>     </a:t>
              </a:r>
              <a:r>
                <a:rPr lang="vi-VN" sz="3400">
                  <a:latin typeface="Calibri" panose="020F0502020204030204" pitchFamily="34" charset="0"/>
                  <a:ea typeface="Calibri" panose="020F0502020204030204" pitchFamily="34" charset="0"/>
                  <a:cs typeface="Calibri" panose="020F0502020204030204" pitchFamily="34" charset="0"/>
                </a:rPr>
                <a:t>Thức </a:t>
              </a:r>
              <a:r>
                <a:rPr lang="vi-VN" sz="3400" dirty="0">
                  <a:latin typeface="Calibri" panose="020F0502020204030204" pitchFamily="34" charset="0"/>
                  <a:ea typeface="Calibri" panose="020F0502020204030204" pitchFamily="34" charset="0"/>
                  <a:cs typeface="Calibri" panose="020F0502020204030204" pitchFamily="34" charset="0"/>
                </a:rPr>
                <a:t>ăn đưa </a:t>
              </a:r>
              <a:r>
                <a:rPr lang="vi-VN" sz="3400" dirty="0" err="1">
                  <a:latin typeface="Calibri" panose="020F0502020204030204" pitchFamily="34" charset="0"/>
                  <a:ea typeface="Calibri" panose="020F0502020204030204" pitchFamily="34" charset="0"/>
                  <a:cs typeface="Calibri" panose="020F0502020204030204" pitchFamily="34" charset="0"/>
                </a:rPr>
                <a:t>vào</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miệng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được</a:t>
              </a:r>
              <a:r>
                <a:rPr lang="vi-VN" sz="3400" dirty="0">
                  <a:latin typeface="Calibri" panose="020F0502020204030204" pitchFamily="34" charset="0"/>
                  <a:ea typeface="Calibri" panose="020F0502020204030204" pitchFamily="34" charset="0"/>
                  <a:cs typeface="Calibri" panose="020F0502020204030204" pitchFamily="34" charset="0"/>
                </a:rPr>
                <a:t> khoang </a:t>
              </a:r>
              <a:r>
                <a:rPr lang="vi-VN" sz="3400" dirty="0" err="1">
                  <a:latin typeface="Calibri" panose="020F0502020204030204" pitchFamily="34" charset="0"/>
                  <a:ea typeface="Calibri" panose="020F0502020204030204" pitchFamily="34" charset="0"/>
                  <a:cs typeface="Calibri" panose="020F0502020204030204" pitchFamily="34" charset="0"/>
                </a:rPr>
                <a:t>miệng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nghiền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nhỏ</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nhào</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trộn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và</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tẩm</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ướp</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thức</a:t>
              </a:r>
              <a:r>
                <a:rPr lang="vi-VN" sz="3400" dirty="0">
                  <a:latin typeface="Calibri" panose="020F0502020204030204" pitchFamily="34" charset="0"/>
                  <a:ea typeface="Calibri" panose="020F0502020204030204" pitchFamily="34" charset="0"/>
                  <a:cs typeface="Calibri" panose="020F0502020204030204" pitchFamily="34" charset="0"/>
                </a:rPr>
                <a:t> ăn </a:t>
              </a:r>
              <a:r>
                <a:rPr lang="vi-VN" sz="3400" dirty="0" err="1">
                  <a:latin typeface="Calibri" panose="020F0502020204030204" pitchFamily="34" charset="0"/>
                  <a:ea typeface="Calibri" panose="020F0502020204030204" pitchFamily="34" charset="0"/>
                  <a:cs typeface="Calibri" panose="020F0502020204030204" pitchFamily="34" charset="0"/>
                </a:rPr>
                <a:t>nhờ</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nước</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bọt</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rồi</a:t>
              </a:r>
              <a:r>
                <a:rPr lang="vi-VN" sz="3400" dirty="0">
                  <a:latin typeface="Calibri" panose="020F0502020204030204" pitchFamily="34" charset="0"/>
                  <a:ea typeface="Calibri" panose="020F0502020204030204" pitchFamily="34" charset="0"/>
                  <a:cs typeface="Calibri" panose="020F0502020204030204" pitchFamily="34" charset="0"/>
                </a:rPr>
                <a:t> đưa </a:t>
              </a:r>
              <a:r>
                <a:rPr lang="vi-VN" sz="3400" dirty="0" err="1">
                  <a:latin typeface="Calibri" panose="020F0502020204030204" pitchFamily="34" charset="0"/>
                  <a:ea typeface="Calibri" panose="020F0502020204030204" pitchFamily="34" charset="0"/>
                  <a:cs typeface="Calibri" panose="020F0502020204030204" pitchFamily="34" charset="0"/>
                </a:rPr>
                <a:t>xuống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dạ</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dày</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Dạ</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dày</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nhào</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trộn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nghiền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nát</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và</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biến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một</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phần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thức</a:t>
              </a:r>
              <a:r>
                <a:rPr lang="vi-VN" sz="3400" dirty="0">
                  <a:latin typeface="Calibri" panose="020F0502020204030204" pitchFamily="34" charset="0"/>
                  <a:ea typeface="Calibri" panose="020F0502020204030204" pitchFamily="34" charset="0"/>
                  <a:cs typeface="Calibri" panose="020F0502020204030204" pitchFamily="34" charset="0"/>
                </a:rPr>
                <a:t> ăn </a:t>
              </a:r>
              <a:r>
                <a:rPr lang="vi-VN" sz="3400" dirty="0" err="1">
                  <a:latin typeface="Calibri" panose="020F0502020204030204" pitchFamily="34" charset="0"/>
                  <a:ea typeface="Calibri" panose="020F0502020204030204" pitchFamily="34" charset="0"/>
                  <a:cs typeface="Calibri" panose="020F0502020204030204" pitchFamily="34" charset="0"/>
                </a:rPr>
                <a:t>thành</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chất</a:t>
              </a:r>
              <a:r>
                <a:rPr lang="vi-VN" sz="3400" dirty="0">
                  <a:latin typeface="Calibri" panose="020F0502020204030204" pitchFamily="34" charset="0"/>
                  <a:ea typeface="Calibri" panose="020F0502020204030204" pitchFamily="34" charset="0"/>
                  <a:cs typeface="Calibri" panose="020F0502020204030204" pitchFamily="34" charset="0"/>
                </a:rPr>
                <a:t> dinh </a:t>
              </a:r>
              <a:r>
                <a:rPr lang="vi-VN" sz="3400" dirty="0" err="1">
                  <a:latin typeface="Calibri" panose="020F0502020204030204" pitchFamily="34" charset="0"/>
                  <a:ea typeface="Calibri" panose="020F0502020204030204" pitchFamily="34" charset="0"/>
                  <a:cs typeface="Calibri" panose="020F0502020204030204" pitchFamily="34" charset="0"/>
                </a:rPr>
                <a:t>dưỡng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Ruột</a:t>
              </a:r>
              <a:r>
                <a:rPr lang="vi-VN" sz="3400" dirty="0">
                  <a:latin typeface="Calibri" panose="020F0502020204030204" pitchFamily="34" charset="0"/>
                  <a:ea typeface="Calibri" panose="020F0502020204030204" pitchFamily="34" charset="0"/>
                  <a:cs typeface="Calibri" panose="020F0502020204030204" pitchFamily="34" charset="0"/>
                </a:rPr>
                <a:t> non </a:t>
              </a:r>
              <a:r>
                <a:rPr lang="vi-VN" sz="3400" dirty="0" err="1">
                  <a:latin typeface="Calibri" panose="020F0502020204030204" pitchFamily="34" charset="0"/>
                  <a:ea typeface="Calibri" panose="020F0502020204030204" pitchFamily="34" charset="0"/>
                  <a:cs typeface="Calibri" panose="020F0502020204030204" pitchFamily="34" charset="0"/>
                </a:rPr>
                <a:t>nhận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dịch</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mực</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và</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dịch</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tụy</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cùng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với</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dịch</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vụ</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giúp</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biến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đổi</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phần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lớn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thức</a:t>
              </a:r>
              <a:r>
                <a:rPr lang="vi-VN" sz="3400" dirty="0">
                  <a:latin typeface="Calibri" panose="020F0502020204030204" pitchFamily="34" charset="0"/>
                  <a:ea typeface="Calibri" panose="020F0502020204030204" pitchFamily="34" charset="0"/>
                  <a:cs typeface="Calibri" panose="020F0502020204030204" pitchFamily="34" charset="0"/>
                </a:rPr>
                <a:t> ăn </a:t>
              </a:r>
              <a:r>
                <a:rPr lang="vi-VN" sz="3400" dirty="0" err="1">
                  <a:latin typeface="Calibri" panose="020F0502020204030204" pitchFamily="34" charset="0"/>
                  <a:ea typeface="Calibri" panose="020F0502020204030204" pitchFamily="34" charset="0"/>
                  <a:cs typeface="Calibri" panose="020F0502020204030204" pitchFamily="34" charset="0"/>
                </a:rPr>
                <a:t>thành</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chất</a:t>
              </a:r>
              <a:r>
                <a:rPr lang="vi-VN" sz="3400" dirty="0">
                  <a:latin typeface="Calibri" panose="020F0502020204030204" pitchFamily="34" charset="0"/>
                  <a:ea typeface="Calibri" panose="020F0502020204030204" pitchFamily="34" charset="0"/>
                  <a:cs typeface="Calibri" panose="020F0502020204030204" pitchFamily="34" charset="0"/>
                </a:rPr>
                <a:t> dinh </a:t>
              </a:r>
              <a:r>
                <a:rPr lang="vi-VN" sz="3400" dirty="0" err="1">
                  <a:latin typeface="Calibri" panose="020F0502020204030204" pitchFamily="34" charset="0"/>
                  <a:ea typeface="Calibri" panose="020F0502020204030204" pitchFamily="34" charset="0"/>
                  <a:cs typeface="Calibri" panose="020F0502020204030204" pitchFamily="34" charset="0"/>
                </a:rPr>
                <a:t>dưỡng</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và</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hấp</a:t>
              </a:r>
              <a:r>
                <a:rPr lang="vi-VN" sz="3400" dirty="0">
                  <a:latin typeface="Calibri" panose="020F0502020204030204" pitchFamily="34" charset="0"/>
                  <a:ea typeface="Calibri" panose="020F0502020204030204" pitchFamily="34" charset="0"/>
                  <a:cs typeface="Calibri" panose="020F0502020204030204" pitchFamily="34" charset="0"/>
                </a:rPr>
                <a:t> thu </a:t>
              </a:r>
              <a:r>
                <a:rPr lang="vi-VN" sz="3400" dirty="0" err="1">
                  <a:latin typeface="Calibri" panose="020F0502020204030204" pitchFamily="34" charset="0"/>
                  <a:ea typeface="Calibri" panose="020F0502020204030204" pitchFamily="34" charset="0"/>
                  <a:cs typeface="Calibri" panose="020F0502020204030204" pitchFamily="34" charset="0"/>
                </a:rPr>
                <a:t>vào</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máu</a:t>
              </a:r>
              <a:r>
                <a:rPr lang="vi-VN" sz="3400" dirty="0">
                  <a:latin typeface="Calibri" panose="020F0502020204030204" pitchFamily="34" charset="0"/>
                  <a:ea typeface="Calibri" panose="020F0502020204030204" pitchFamily="34" charset="0"/>
                  <a:cs typeface="Calibri" panose="020F0502020204030204" pitchFamily="34" charset="0"/>
                </a:rPr>
                <a:t> nuôi cơ </a:t>
              </a:r>
              <a:r>
                <a:rPr lang="vi-VN" sz="3400" dirty="0" err="1">
                  <a:latin typeface="Calibri" panose="020F0502020204030204" pitchFamily="34" charset="0"/>
                  <a:ea typeface="Calibri" panose="020F0502020204030204" pitchFamily="34" charset="0"/>
                  <a:cs typeface="Calibri" panose="020F0502020204030204" pitchFamily="34" charset="0"/>
                </a:rPr>
                <a:t>thể</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Ruột</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già</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hấp</a:t>
              </a:r>
              <a:r>
                <a:rPr lang="vi-VN" sz="3400" dirty="0">
                  <a:latin typeface="Calibri" panose="020F0502020204030204" pitchFamily="34" charset="0"/>
                  <a:ea typeface="Calibri" panose="020F0502020204030204" pitchFamily="34" charset="0"/>
                  <a:cs typeface="Calibri" panose="020F0502020204030204" pitchFamily="34" charset="0"/>
                </a:rPr>
                <a:t> thu </a:t>
              </a:r>
              <a:r>
                <a:rPr lang="vi-VN" sz="3400" dirty="0" err="1">
                  <a:latin typeface="Calibri" panose="020F0502020204030204" pitchFamily="34" charset="0"/>
                  <a:ea typeface="Calibri" panose="020F0502020204030204" pitchFamily="34" charset="0"/>
                  <a:cs typeface="Calibri" panose="020F0502020204030204" pitchFamily="34" charset="0"/>
                </a:rPr>
                <a:t>phần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lớn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nước</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và</a:t>
              </a:r>
              <a:r>
                <a:rPr lang="vi-VN" sz="3400" dirty="0">
                  <a:latin typeface="Calibri" panose="020F0502020204030204" pitchFamily="34" charset="0"/>
                  <a:ea typeface="Calibri" panose="020F0502020204030204" pitchFamily="34" charset="0"/>
                  <a:cs typeface="Calibri" panose="020F0502020204030204" pitchFamily="34" charset="0"/>
                </a:rPr>
                <a:t> cô </a:t>
              </a:r>
              <a:r>
                <a:rPr lang="vi-VN" sz="3400" dirty="0" err="1">
                  <a:latin typeface="Calibri" panose="020F0502020204030204" pitchFamily="34" charset="0"/>
                  <a:ea typeface="Calibri" panose="020F0502020204030204" pitchFamily="34" charset="0"/>
                  <a:cs typeface="Calibri" panose="020F0502020204030204" pitchFamily="34" charset="0"/>
                </a:rPr>
                <a:t>đặc</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chất</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cặn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bẩn</a:t>
              </a:r>
              <a:r>
                <a:rPr lang="vi-VN" sz="3400" dirty="0">
                  <a:latin typeface="Calibri" panose="020F0502020204030204" pitchFamily="34" charset="0"/>
                  <a:ea typeface="Calibri" panose="020F0502020204030204" pitchFamily="34" charset="0"/>
                  <a:cs typeface="Calibri" panose="020F0502020204030204" pitchFamily="34" charset="0"/>
                </a:rPr>
                <a:t> </a:t>
              </a:r>
              <a:r>
                <a:rPr lang="vi-VN" sz="3400" dirty="0" err="1">
                  <a:latin typeface="Calibri" panose="020F0502020204030204" pitchFamily="34" charset="0"/>
                  <a:ea typeface="Calibri" panose="020F0502020204030204" pitchFamily="34" charset="0"/>
                  <a:cs typeface="Calibri" panose="020F0502020204030204" pitchFamily="34" charset="0"/>
                </a:rPr>
                <a:t>thành</a:t>
              </a:r>
              <a:r>
                <a:rPr lang="vi-VN" sz="3400" dirty="0">
                  <a:latin typeface="Calibri" panose="020F0502020204030204" pitchFamily="34" charset="0"/>
                  <a:ea typeface="Calibri" panose="020F0502020204030204" pitchFamily="34" charset="0"/>
                  <a:cs typeface="Calibri" panose="020F0502020204030204" pitchFamily="34" charset="0"/>
                </a:rPr>
                <a:t> phân.</a:t>
              </a: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3" y="3554505"/>
            <a:ext cx="3670855" cy="3651636"/>
          </a:xfrm>
          <a:prstGeom prst="rect">
            <a:avLst/>
          </a:prstGeom>
        </p:spPr>
      </p:pic>
      <p:pic>
        <p:nvPicPr>
          <p:cNvPr id="7" name="Picture 6">
            <a:extLst>
              <a:ext uri="{FF2B5EF4-FFF2-40B4-BE49-F238E27FC236}">
                <a16:creationId xmlns:a16="http://schemas.microsoft.com/office/drawing/2014/main" id="{D810A64B-A0F8-4DB3-AB1F-903457DEA3B3}"/>
              </a:ext>
            </a:extLst>
          </p:cNvPr>
          <p:cNvPicPr>
            <a:picLocks noChangeAspect="1"/>
          </p:cNvPicPr>
          <p:nvPr/>
        </p:nvPicPr>
        <p:blipFill rotWithShape="1">
          <a:blip r:embed="rId5"/>
          <a:srcRect r="62174"/>
          <a:stretch/>
        </p:blipFill>
        <p:spPr>
          <a:xfrm rot="18089828">
            <a:off x="-828265" y="199769"/>
            <a:ext cx="4611756" cy="3075652"/>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C39D67FA-CBFF-4231-8849-ECFAE924D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39" b="90995" l="9205" r="89540">
                        <a14:foregroundMark x1="30962" y1="5213" x2="30962" y2="5213"/>
                        <a14:foregroundMark x1="46444" y1="90995" x2="46444" y2="90995"/>
                      </a14:backgroundRemoval>
                    </a14:imgEffect>
                  </a14:imgLayer>
                </a14:imgProps>
              </a:ext>
              <a:ext uri="{28A0092B-C50C-407E-A947-70E740481C1C}">
                <a14:useLocalDpi xmlns:a14="http://schemas.microsoft.com/office/drawing/2010/main" val="0"/>
              </a:ext>
            </a:extLst>
          </a:blip>
          <a:stretch>
            <a:fillRect/>
          </a:stretch>
        </p:blipFill>
        <p:spPr>
          <a:xfrm>
            <a:off x="10845977" y="4916291"/>
            <a:ext cx="1387180" cy="1224665"/>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sp>
        <p:nvSpPr>
          <p:cNvPr id="2" name="Hộp Văn bản 3">
            <a:extLst>
              <a:ext uri="{FF2B5EF4-FFF2-40B4-BE49-F238E27FC236}">
                <a16:creationId xmlns:a16="http://schemas.microsoft.com/office/drawing/2014/main" id="{0A93F15F-80E5-4657-8244-6B017AADFEFC}"/>
              </a:ext>
            </a:extLst>
          </p:cNvPr>
          <p:cNvSpPr txBox="1"/>
          <p:nvPr/>
        </p:nvSpPr>
        <p:spPr>
          <a:xfrm>
            <a:off x="1625608" y="1355199"/>
            <a:ext cx="5870567" cy="3785652"/>
          </a:xfrm>
          <a:prstGeom prst="rect">
            <a:avLst/>
          </a:prstGeom>
          <a:noFill/>
        </p:spPr>
        <p:txBody>
          <a:bodyPr wrap="square" rtlCol="0">
            <a:spAutoFit/>
          </a:bodyPr>
          <a:lstStyle/>
          <a:p>
            <a:pPr algn="just"/>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quan</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tiêu</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chức</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năng</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thức</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ăn</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đồ</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uống</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dinh</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dưỡng</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để</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nuôi</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thể</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đồng</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thời</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thải</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cặn</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bã</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ra</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chemeClr val="bg1"/>
                </a:solidFill>
                <a:latin typeface="Calibri" panose="020F0502020204030204" pitchFamily="34" charset="0"/>
                <a:ea typeface="Calibri" panose="020F0502020204030204" pitchFamily="34" charset="0"/>
                <a:cs typeface="Calibri" panose="020F0502020204030204" pitchFamily="34" charset="0"/>
              </a:rPr>
              <a:t>ngoài</a:t>
            </a:r>
            <a:r>
              <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spTree>
    <p:extLst>
      <p:ext uri="{BB962C8B-B14F-4D97-AF65-F5344CB8AC3E}">
        <p14:creationId xmlns:p14="http://schemas.microsoft.com/office/powerpoint/2010/main" val="3979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1EAEE5-7A3D-46BB-A577-97ED62B8847E}"/>
              </a:ext>
            </a:extLst>
          </p:cNvPr>
          <p:cNvGrpSpPr/>
          <p:nvPr/>
        </p:nvGrpSpPr>
        <p:grpSpPr>
          <a:xfrm>
            <a:off x="1544812" y="-244931"/>
            <a:ext cx="9395331" cy="2426891"/>
            <a:chOff x="1561141" y="-359229"/>
            <a:chExt cx="9395331" cy="2426891"/>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61141" y="-359229"/>
              <a:ext cx="9395331" cy="2426891"/>
            </a:xfrm>
            <a:prstGeom prst="rect">
              <a:avLst/>
            </a:prstGeom>
          </p:spPr>
        </p:pic>
        <p:sp>
          <p:nvSpPr>
            <p:cNvPr id="9" name="TextBox 8">
              <a:extLst>
                <a:ext uri="{FF2B5EF4-FFF2-40B4-BE49-F238E27FC236}">
                  <a16:creationId xmlns:a16="http://schemas.microsoft.com/office/drawing/2014/main" id="{4E6E1BC0-430B-4B93-9CBB-BB6F2F4A18D5}"/>
                </a:ext>
              </a:extLst>
            </p:cNvPr>
            <p:cNvSpPr txBox="1"/>
            <p:nvPr/>
          </p:nvSpPr>
          <p:spPr>
            <a:xfrm>
              <a:off x="2466255" y="210411"/>
              <a:ext cx="78799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4925">
                    <a:solidFill>
                      <a:prstClr val="white"/>
                    </a:solidFill>
                  </a:ln>
                  <a:solidFill>
                    <a:srgbClr val="00B050"/>
                  </a:solidFill>
                  <a:effectLst>
                    <a:outerShdw blurRad="50800" dist="38100" dir="18900000" algn="bl" rotWithShape="0">
                      <a:prstClr val="black">
                        <a:alpha val="40000"/>
                      </a:prstClr>
                    </a:outerShdw>
                  </a:effectLst>
                  <a:uLnTx/>
                  <a:uFillTx/>
                  <a:latin typeface="iCiel Cadena" panose="02000503000000020004" pitchFamily="50" charset="0"/>
                  <a:ea typeface="+mn-ea"/>
                  <a:cs typeface="+mn-cs"/>
                </a:rPr>
                <a:t>YÊU CẦU CẦN ĐẠT</a:t>
              </a:r>
            </a:p>
          </p:txBody>
        </p:sp>
      </p:grpSp>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72291" cy="2784818"/>
            <a:chOff x="154615" y="2298883"/>
            <a:chExt cx="11172291"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65094" y="2830628"/>
              <a:ext cx="10461812" cy="1845413"/>
              <a:chOff x="1011571" y="1893829"/>
              <a:chExt cx="10461812" cy="1845413"/>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11571" y="1893829"/>
                <a:ext cx="10461812" cy="1845413"/>
              </a:xfrm>
              <a:custGeom>
                <a:avLst/>
                <a:gdLst>
                  <a:gd name="connsiteX0" fmla="*/ 0 w 10461812"/>
                  <a:gd name="connsiteY0" fmla="*/ 707882 h 1845413"/>
                  <a:gd name="connsiteX1" fmla="*/ 707882 w 10461812"/>
                  <a:gd name="connsiteY1" fmla="*/ 0 h 1845413"/>
                  <a:gd name="connsiteX2" fmla="*/ 9753930 w 10461812"/>
                  <a:gd name="connsiteY2" fmla="*/ 0 h 1845413"/>
                  <a:gd name="connsiteX3" fmla="*/ 10461812 w 10461812"/>
                  <a:gd name="connsiteY3" fmla="*/ 707882 h 1845413"/>
                  <a:gd name="connsiteX4" fmla="*/ 10461812 w 10461812"/>
                  <a:gd name="connsiteY4" fmla="*/ 1137531 h 1845413"/>
                  <a:gd name="connsiteX5" fmla="*/ 9753930 w 10461812"/>
                  <a:gd name="connsiteY5" fmla="*/ 1845413 h 1845413"/>
                  <a:gd name="connsiteX6" fmla="*/ 707882 w 10461812"/>
                  <a:gd name="connsiteY6" fmla="*/ 1845413 h 1845413"/>
                  <a:gd name="connsiteX7" fmla="*/ 0 w 10461812"/>
                  <a:gd name="connsiteY7" fmla="*/ 1137531 h 1845413"/>
                  <a:gd name="connsiteX8" fmla="*/ 0 w 10461812"/>
                  <a:gd name="connsiteY8" fmla="*/ 707882 h 18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45413" fill="none" extrusionOk="0">
                    <a:moveTo>
                      <a:pt x="0" y="707882"/>
                    </a:moveTo>
                    <a:cubicBezTo>
                      <a:pt x="1149" y="348039"/>
                      <a:pt x="333727" y="28191"/>
                      <a:pt x="707882" y="0"/>
                    </a:cubicBezTo>
                    <a:cubicBezTo>
                      <a:pt x="4848290" y="72427"/>
                      <a:pt x="5599497" y="61419"/>
                      <a:pt x="9753930" y="0"/>
                    </a:cubicBezTo>
                    <a:cubicBezTo>
                      <a:pt x="10142748" y="-14689"/>
                      <a:pt x="10449008" y="313057"/>
                      <a:pt x="10461812" y="707882"/>
                    </a:cubicBezTo>
                    <a:cubicBezTo>
                      <a:pt x="10490217" y="863624"/>
                      <a:pt x="10498959" y="970052"/>
                      <a:pt x="10461812" y="1137531"/>
                    </a:cubicBezTo>
                    <a:cubicBezTo>
                      <a:pt x="10471017" y="1481764"/>
                      <a:pt x="10109125" y="1805329"/>
                      <a:pt x="9753930" y="1845413"/>
                    </a:cubicBezTo>
                    <a:cubicBezTo>
                      <a:pt x="5736524" y="1875240"/>
                      <a:pt x="5186290" y="1766107"/>
                      <a:pt x="707882" y="1845413"/>
                    </a:cubicBezTo>
                    <a:cubicBezTo>
                      <a:pt x="368462" y="1839588"/>
                      <a:pt x="-35516" y="1535506"/>
                      <a:pt x="0" y="1137531"/>
                    </a:cubicBezTo>
                    <a:cubicBezTo>
                      <a:pt x="18325" y="934096"/>
                      <a:pt x="294" y="878119"/>
                      <a:pt x="0" y="707882"/>
                    </a:cubicBezTo>
                    <a:close/>
                  </a:path>
                  <a:path w="10461812" h="1845413" stroke="0" extrusionOk="0">
                    <a:moveTo>
                      <a:pt x="0" y="707882"/>
                    </a:moveTo>
                    <a:cubicBezTo>
                      <a:pt x="70676" y="336195"/>
                      <a:pt x="341516" y="51224"/>
                      <a:pt x="707882" y="0"/>
                    </a:cubicBezTo>
                    <a:cubicBezTo>
                      <a:pt x="4778420" y="123000"/>
                      <a:pt x="6075262" y="-96860"/>
                      <a:pt x="9753930" y="0"/>
                    </a:cubicBezTo>
                    <a:cubicBezTo>
                      <a:pt x="10096535" y="-36847"/>
                      <a:pt x="10472220" y="295947"/>
                      <a:pt x="10461812" y="707882"/>
                    </a:cubicBezTo>
                    <a:cubicBezTo>
                      <a:pt x="10462934" y="792921"/>
                      <a:pt x="10465215" y="958934"/>
                      <a:pt x="10461812" y="1137531"/>
                    </a:cubicBezTo>
                    <a:cubicBezTo>
                      <a:pt x="10394274" y="1552951"/>
                      <a:pt x="10118207" y="1841047"/>
                      <a:pt x="9753930" y="1845413"/>
                    </a:cubicBezTo>
                    <a:cubicBezTo>
                      <a:pt x="5382138" y="1684706"/>
                      <a:pt x="4664371" y="1885080"/>
                      <a:pt x="707882" y="1845413"/>
                    </a:cubicBezTo>
                    <a:cubicBezTo>
                      <a:pt x="244000" y="1830683"/>
                      <a:pt x="-7095" y="1525269"/>
                      <a:pt x="0" y="1137531"/>
                    </a:cubicBezTo>
                    <a:cubicBezTo>
                      <a:pt x="-27817" y="928122"/>
                      <a:pt x="-14621" y="821497"/>
                      <a:pt x="0" y="707882"/>
                    </a:cubicBezTo>
                    <a:close/>
                  </a:path>
                </a:pathLst>
              </a:custGeom>
              <a:solidFill>
                <a:srgbClr val="FFFFFF"/>
              </a:solidFill>
              <a:ln w="76200">
                <a:solidFill>
                  <a:srgbClr val="FF4780"/>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154815"/>
                <a:ext cx="925405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Học sinh chỉ sơ đồ và nêu quá trình thức ăn được biến đổi, tiêu hóa trong cơ thể</a:t>
                </a: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170525" y="4028464"/>
            <a:ext cx="11620820" cy="2986299"/>
            <a:chOff x="0" y="2409402"/>
            <a:chExt cx="11620820" cy="2986299"/>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2933986"/>
              <a:ext cx="10461812" cy="1717710"/>
              <a:chOff x="1159008" y="2933986"/>
              <a:chExt cx="10461812" cy="1717710"/>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2933986"/>
                <a:ext cx="10461812" cy="1717710"/>
              </a:xfrm>
              <a:custGeom>
                <a:avLst/>
                <a:gdLst>
                  <a:gd name="connsiteX0" fmla="*/ 0 w 10461812"/>
                  <a:gd name="connsiteY0" fmla="*/ 658896 h 1717710"/>
                  <a:gd name="connsiteX1" fmla="*/ 658896 w 10461812"/>
                  <a:gd name="connsiteY1" fmla="*/ 0 h 1717710"/>
                  <a:gd name="connsiteX2" fmla="*/ 9802916 w 10461812"/>
                  <a:gd name="connsiteY2" fmla="*/ 0 h 1717710"/>
                  <a:gd name="connsiteX3" fmla="*/ 10461812 w 10461812"/>
                  <a:gd name="connsiteY3" fmla="*/ 658896 h 1717710"/>
                  <a:gd name="connsiteX4" fmla="*/ 10461812 w 10461812"/>
                  <a:gd name="connsiteY4" fmla="*/ 1058814 h 1717710"/>
                  <a:gd name="connsiteX5" fmla="*/ 9802916 w 10461812"/>
                  <a:gd name="connsiteY5" fmla="*/ 1717710 h 1717710"/>
                  <a:gd name="connsiteX6" fmla="*/ 658896 w 10461812"/>
                  <a:gd name="connsiteY6" fmla="*/ 1717710 h 1717710"/>
                  <a:gd name="connsiteX7" fmla="*/ 0 w 10461812"/>
                  <a:gd name="connsiteY7" fmla="*/ 1058814 h 1717710"/>
                  <a:gd name="connsiteX8" fmla="*/ 0 w 10461812"/>
                  <a:gd name="connsiteY8" fmla="*/ 658896 h 17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717710" fill="none" extrusionOk="0">
                    <a:moveTo>
                      <a:pt x="0" y="658896"/>
                    </a:moveTo>
                    <a:cubicBezTo>
                      <a:pt x="1543" y="336751"/>
                      <a:pt x="308800" y="23164"/>
                      <a:pt x="658896" y="0"/>
                    </a:cubicBezTo>
                    <a:cubicBezTo>
                      <a:pt x="3920809" y="72427"/>
                      <a:pt x="6801225" y="61419"/>
                      <a:pt x="9802916" y="0"/>
                    </a:cubicBezTo>
                    <a:cubicBezTo>
                      <a:pt x="10164844" y="-13561"/>
                      <a:pt x="10438852" y="288053"/>
                      <a:pt x="10461812" y="658896"/>
                    </a:cubicBezTo>
                    <a:cubicBezTo>
                      <a:pt x="10485878" y="704589"/>
                      <a:pt x="10495136" y="946444"/>
                      <a:pt x="10461812" y="1058814"/>
                    </a:cubicBezTo>
                    <a:cubicBezTo>
                      <a:pt x="10464674" y="1408186"/>
                      <a:pt x="10121585" y="1667008"/>
                      <a:pt x="9802916" y="1717710"/>
                    </a:cubicBezTo>
                    <a:cubicBezTo>
                      <a:pt x="7356463" y="1747537"/>
                      <a:pt x="3305265" y="1638404"/>
                      <a:pt x="658896" y="1717710"/>
                    </a:cubicBezTo>
                    <a:cubicBezTo>
                      <a:pt x="322784" y="1714569"/>
                      <a:pt x="-5526" y="1423805"/>
                      <a:pt x="0" y="1058814"/>
                    </a:cubicBezTo>
                    <a:cubicBezTo>
                      <a:pt x="24206" y="939902"/>
                      <a:pt x="16091" y="738098"/>
                      <a:pt x="0" y="658896"/>
                    </a:cubicBezTo>
                    <a:close/>
                  </a:path>
                  <a:path w="10461812" h="1717710" stroke="0" extrusionOk="0">
                    <a:moveTo>
                      <a:pt x="0" y="658896"/>
                    </a:moveTo>
                    <a:cubicBezTo>
                      <a:pt x="29264" y="302975"/>
                      <a:pt x="296955" y="4078"/>
                      <a:pt x="658896" y="0"/>
                    </a:cubicBezTo>
                    <a:cubicBezTo>
                      <a:pt x="4386532" y="123000"/>
                      <a:pt x="5774691" y="-96860"/>
                      <a:pt x="9802916" y="0"/>
                    </a:cubicBezTo>
                    <a:cubicBezTo>
                      <a:pt x="10158845" y="-6074"/>
                      <a:pt x="10491325" y="235498"/>
                      <a:pt x="10461812" y="658896"/>
                    </a:cubicBezTo>
                    <a:cubicBezTo>
                      <a:pt x="10496797" y="838106"/>
                      <a:pt x="10442413" y="988379"/>
                      <a:pt x="10461812" y="1058814"/>
                    </a:cubicBezTo>
                    <a:cubicBezTo>
                      <a:pt x="10457501" y="1424274"/>
                      <a:pt x="10110188" y="1708443"/>
                      <a:pt x="9802916" y="1717710"/>
                    </a:cubicBezTo>
                    <a:cubicBezTo>
                      <a:pt x="8347473" y="1557003"/>
                      <a:pt x="1751349" y="1757377"/>
                      <a:pt x="658896" y="1717710"/>
                    </a:cubicBezTo>
                    <a:cubicBezTo>
                      <a:pt x="231720" y="1704930"/>
                      <a:pt x="-36197" y="1406314"/>
                      <a:pt x="0" y="1058814"/>
                    </a:cubicBezTo>
                    <a:cubicBezTo>
                      <a:pt x="-17120" y="1012654"/>
                      <a:pt x="7075" y="839711"/>
                      <a:pt x="0" y="658896"/>
                    </a:cubicBezTo>
                    <a:close/>
                  </a:path>
                </a:pathLst>
              </a:custGeom>
              <a:solidFill>
                <a:srgbClr val="FFFFFF"/>
              </a:solidFill>
              <a:ln w="76200">
                <a:solidFill>
                  <a:srgbClr val="AB6BF9"/>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1649226" y="3194974"/>
                <a:ext cx="97756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Học sinh vận dụng kiến thức đã học về các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bộ phận của cơ quan tiêu hóa</a:t>
                </a: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7">
              <a:extLst>
                <a:ext uri="{28A0092B-C50C-407E-A947-70E740481C1C}">
                  <a14:useLocalDpi xmlns:a14="http://schemas.microsoft.com/office/drawing/2010/main" val="0"/>
                </a:ext>
              </a:extLst>
            </a:blip>
            <a:srcRect l="68008" b="69187"/>
            <a:stretch/>
          </p:blipFill>
          <p:spPr>
            <a:xfrm>
              <a:off x="0" y="2409402"/>
              <a:ext cx="3298453" cy="2986299"/>
            </a:xfrm>
            <a:prstGeom prst="rect">
              <a:avLst/>
            </a:prstGeom>
          </p:spPr>
        </p:pic>
      </p:grpSp>
    </p:spTree>
    <p:extLst>
      <p:ext uri="{BB962C8B-B14F-4D97-AF65-F5344CB8AC3E}">
        <p14:creationId xmlns:p14="http://schemas.microsoft.com/office/powerpoint/2010/main" val="2713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46B2D0AF-BC6B-4275-B13A-7D8FD11E8E4D}"/>
              </a:ext>
            </a:extLst>
          </p:cNvPr>
          <p:cNvSpPr txBox="1"/>
          <p:nvPr/>
        </p:nvSpPr>
        <p:spPr>
          <a:xfrm>
            <a:off x="3256434" y="1232191"/>
            <a:ext cx="5946759" cy="2862322"/>
          </a:xfrm>
          <a:prstGeom prst="rect">
            <a:avLst/>
          </a:prstGeom>
          <a:noFill/>
        </p:spPr>
        <p:txBody>
          <a:bodyPr wrap="square" rtlCol="0">
            <a:spAutoFit/>
          </a:bodyPr>
          <a:lstStyle/>
          <a:p>
            <a:pPr algn="ctr"/>
            <a:r>
              <a:rPr lang="vi-VN" sz="3600" b="1" dirty="0">
                <a:solidFill>
                  <a:srgbClr val="FF0000"/>
                </a:solidFill>
                <a:latin typeface="iCiel Cadena" panose="02000503000000020004" charset="0"/>
                <a:ea typeface="Calibri" panose="020F0502020204030204" pitchFamily="34" charset="0"/>
                <a:cs typeface="Calibri" panose="020F0502020204030204" pitchFamily="34" charset="0"/>
              </a:rPr>
              <a:t>Hoạt động 3:</a:t>
            </a:r>
            <a:endParaRPr lang="en-US" sz="3600" b="1" dirty="0">
              <a:solidFill>
                <a:srgbClr val="FF0000"/>
              </a:solidFill>
              <a:latin typeface="iCiel Cadena" panose="02000503000000020004" charset="0"/>
              <a:ea typeface="Calibri" panose="020F0502020204030204" pitchFamily="34" charset="0"/>
              <a:cs typeface="Calibri" panose="020F0502020204030204" pitchFamily="34" charset="0"/>
            </a:endParaRPr>
          </a:p>
          <a:p>
            <a:pPr algn="ctr"/>
            <a:r>
              <a:rPr lang="vi-VN" sz="3600" b="1" dirty="0">
                <a:solidFill>
                  <a:srgbClr val="0070C0"/>
                </a:solidFill>
                <a:latin typeface="iCiel Cadena" panose="02000503000000020004" charset="0"/>
                <a:ea typeface="Calibri" panose="020F0502020204030204" pitchFamily="34" charset="0"/>
                <a:cs typeface="Calibri" panose="020F0502020204030204" pitchFamily="34" charset="0"/>
              </a:rPr>
              <a:t>Báo cáo hoạt động </a:t>
            </a:r>
            <a:endParaRPr lang="en-US" sz="3600" b="1" dirty="0">
              <a:solidFill>
                <a:srgbClr val="0070C0"/>
              </a:solidFill>
              <a:latin typeface="iCiel Cadena" panose="02000503000000020004" charset="0"/>
              <a:ea typeface="Calibri" panose="020F0502020204030204" pitchFamily="34" charset="0"/>
              <a:cs typeface="Calibri" panose="020F0502020204030204" pitchFamily="34" charset="0"/>
            </a:endParaRPr>
          </a:p>
          <a:p>
            <a:pPr algn="ctr"/>
            <a:r>
              <a:rPr lang="vi-VN" sz="3600" b="1" dirty="0">
                <a:solidFill>
                  <a:srgbClr val="0070C0"/>
                </a:solidFill>
                <a:latin typeface="iCiel Cadena" panose="02000503000000020004" charset="0"/>
                <a:ea typeface="Calibri" panose="020F0502020204030204" pitchFamily="34" charset="0"/>
                <a:cs typeface="Calibri" panose="020F0502020204030204" pitchFamily="34" charset="0"/>
              </a:rPr>
              <a:t>ăn uống và thải bã </a:t>
            </a:r>
            <a:endParaRPr lang="en-US" sz="3600" b="1" dirty="0">
              <a:solidFill>
                <a:srgbClr val="0070C0"/>
              </a:solidFill>
              <a:latin typeface="iCiel Cadena" panose="02000503000000020004" charset="0"/>
              <a:ea typeface="Calibri" panose="020F0502020204030204" pitchFamily="34" charset="0"/>
              <a:cs typeface="Calibri" panose="020F0502020204030204" pitchFamily="34" charset="0"/>
            </a:endParaRPr>
          </a:p>
          <a:p>
            <a:pPr algn="ctr"/>
            <a:r>
              <a:rPr lang="vi-VN" sz="3600" b="1" dirty="0">
                <a:solidFill>
                  <a:srgbClr val="0070C0"/>
                </a:solidFill>
                <a:latin typeface="iCiel Cadena" panose="02000503000000020004" charset="0"/>
                <a:ea typeface="Calibri" panose="020F0502020204030204" pitchFamily="34" charset="0"/>
                <a:cs typeface="Calibri" panose="020F0502020204030204" pitchFamily="34" charset="0"/>
              </a:rPr>
              <a:t>của bản thân </a:t>
            </a:r>
            <a:endParaRPr lang="en-US" sz="3600" b="1" dirty="0">
              <a:solidFill>
                <a:srgbClr val="0070C0"/>
              </a:solidFill>
              <a:latin typeface="iCiel Cadena" panose="02000503000000020004" charset="0"/>
              <a:ea typeface="Calibri" panose="020F0502020204030204" pitchFamily="34" charset="0"/>
              <a:cs typeface="Calibri" panose="020F0502020204030204" pitchFamily="34" charset="0"/>
            </a:endParaRPr>
          </a:p>
          <a:p>
            <a:pPr algn="ctr"/>
            <a:r>
              <a:rPr lang="vi-VN" sz="3600" b="1" dirty="0">
                <a:solidFill>
                  <a:srgbClr val="0070C0"/>
                </a:solidFill>
                <a:latin typeface="iCiel Cadena" panose="02000503000000020004" charset="0"/>
                <a:ea typeface="Calibri" panose="020F0502020204030204" pitchFamily="34" charset="0"/>
                <a:cs typeface="Calibri" panose="020F0502020204030204" pitchFamily="34" charset="0"/>
              </a:rPr>
              <a:t>trong ba ngày gần nhất</a:t>
            </a:r>
          </a:p>
        </p:txBody>
      </p:sp>
    </p:spTree>
    <p:extLst>
      <p:ext uri="{BB962C8B-B14F-4D97-AF65-F5344CB8AC3E}">
        <p14:creationId xmlns:p14="http://schemas.microsoft.com/office/powerpoint/2010/main" val="132137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D720E1-ECFB-4BE1-A962-413D7AB1E053}"/>
              </a:ext>
            </a:extLst>
          </p:cNvPr>
          <p:cNvSpPr/>
          <p:nvPr/>
        </p:nvSpPr>
        <p:spPr>
          <a:xfrm>
            <a:off x="-2243140" y="-2716491"/>
            <a:ext cx="10669587" cy="5344871"/>
          </a:xfrm>
          <a:prstGeom prst="ellipse">
            <a:avLst/>
          </a:prstGeom>
          <a:solidFill>
            <a:schemeClr val="bg1"/>
          </a:solidFill>
          <a:ln w="38100">
            <a:solidFill>
              <a:srgbClr val="6666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828CD2-F141-4E18-913F-9F2B86F9E086}"/>
              </a:ext>
            </a:extLst>
          </p:cNvPr>
          <p:cNvSpPr txBox="1"/>
          <p:nvPr/>
        </p:nvSpPr>
        <p:spPr>
          <a:xfrm>
            <a:off x="-815492" y="283787"/>
            <a:ext cx="8398737" cy="1754326"/>
          </a:xfrm>
          <a:prstGeom prst="rect">
            <a:avLst/>
          </a:prstGeom>
          <a:noFill/>
        </p:spPr>
        <p:txBody>
          <a:bodyPr wrap="square" rtlCol="0">
            <a:spAutoFit/>
          </a:bodyPr>
          <a:lstStyle/>
          <a:p>
            <a:pPr algn="ctr"/>
            <a:r>
              <a:rPr lang="en-US" sz="3600" b="1">
                <a:solidFill>
                  <a:srgbClr val="FF0000"/>
                </a:solidFill>
              </a:rPr>
              <a:t>Theo dõi và nhận xét </a:t>
            </a:r>
          </a:p>
          <a:p>
            <a:pPr algn="ctr"/>
            <a:r>
              <a:rPr lang="en-US" sz="3600" b="1">
                <a:solidFill>
                  <a:srgbClr val="FF0000"/>
                </a:solidFill>
              </a:rPr>
              <a:t>hoạt động tiêu hóa </a:t>
            </a:r>
          </a:p>
          <a:p>
            <a:pPr algn="ctr"/>
            <a:r>
              <a:rPr lang="en-US" sz="3600" b="1">
                <a:solidFill>
                  <a:srgbClr val="FF0000"/>
                </a:solidFill>
              </a:rPr>
              <a:t>của bản thân theo gợi ý sau.</a:t>
            </a:r>
          </a:p>
        </p:txBody>
      </p:sp>
      <p:graphicFrame>
        <p:nvGraphicFramePr>
          <p:cNvPr id="4" name="Table 6">
            <a:extLst>
              <a:ext uri="{FF2B5EF4-FFF2-40B4-BE49-F238E27FC236}">
                <a16:creationId xmlns:a16="http://schemas.microsoft.com/office/drawing/2014/main" id="{E4E07913-98E4-49D7-9B1E-B639EE477903}"/>
              </a:ext>
            </a:extLst>
          </p:cNvPr>
          <p:cNvGraphicFramePr>
            <a:graphicFrameLocks noGrp="1"/>
          </p:cNvGraphicFramePr>
          <p:nvPr>
            <p:extLst>
              <p:ext uri="{D42A27DB-BD31-4B8C-83A1-F6EECF244321}">
                <p14:modId xmlns:p14="http://schemas.microsoft.com/office/powerpoint/2010/main" val="3577331468"/>
              </p:ext>
            </p:extLst>
          </p:nvPr>
        </p:nvGraphicFramePr>
        <p:xfrm>
          <a:off x="203419" y="3202171"/>
          <a:ext cx="10802398" cy="3361573"/>
        </p:xfrm>
        <a:graphic>
          <a:graphicData uri="http://schemas.openxmlformats.org/drawingml/2006/table">
            <a:tbl>
              <a:tblPr firstRow="1" bandRow="1">
                <a:tableStyleId>{69CF1AB2-1976-4502-BF36-3FF5EA218861}</a:tableStyleId>
              </a:tblPr>
              <a:tblGrid>
                <a:gridCol w="1208490">
                  <a:extLst>
                    <a:ext uri="{9D8B030D-6E8A-4147-A177-3AD203B41FA5}">
                      <a16:colId xmlns:a16="http://schemas.microsoft.com/office/drawing/2014/main" val="1786813677"/>
                    </a:ext>
                  </a:extLst>
                </a:gridCol>
                <a:gridCol w="2990517">
                  <a:extLst>
                    <a:ext uri="{9D8B030D-6E8A-4147-A177-3AD203B41FA5}">
                      <a16:colId xmlns:a16="http://schemas.microsoft.com/office/drawing/2014/main" val="1599124518"/>
                    </a:ext>
                  </a:extLst>
                </a:gridCol>
                <a:gridCol w="2254285">
                  <a:extLst>
                    <a:ext uri="{9D8B030D-6E8A-4147-A177-3AD203B41FA5}">
                      <a16:colId xmlns:a16="http://schemas.microsoft.com/office/drawing/2014/main" val="3795002891"/>
                    </a:ext>
                  </a:extLst>
                </a:gridCol>
                <a:gridCol w="1971024">
                  <a:extLst>
                    <a:ext uri="{9D8B030D-6E8A-4147-A177-3AD203B41FA5}">
                      <a16:colId xmlns:a16="http://schemas.microsoft.com/office/drawing/2014/main" val="848848912"/>
                    </a:ext>
                  </a:extLst>
                </a:gridCol>
                <a:gridCol w="2378082">
                  <a:extLst>
                    <a:ext uri="{9D8B030D-6E8A-4147-A177-3AD203B41FA5}">
                      <a16:colId xmlns:a16="http://schemas.microsoft.com/office/drawing/2014/main" val="2045136030"/>
                    </a:ext>
                  </a:extLst>
                </a:gridCol>
              </a:tblGrid>
              <a:tr h="1560730">
                <a:tc>
                  <a:txBody>
                    <a:bodyPr/>
                    <a:lstStyle/>
                    <a:p>
                      <a:pPr algn="ctr"/>
                      <a:r>
                        <a:rPr lang="en-US" sz="2400"/>
                        <a:t>Ngày thứ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AF"/>
                    </a:solidFill>
                  </a:tcPr>
                </a:tc>
                <a:tc>
                  <a:txBody>
                    <a:bodyPr/>
                    <a:lstStyle/>
                    <a:p>
                      <a:pPr algn="ctr"/>
                      <a:r>
                        <a:rPr lang="en-US" sz="2400"/>
                        <a:t>Số bữa ăn </a:t>
                      </a:r>
                    </a:p>
                    <a:p>
                      <a:pPr algn="ctr"/>
                      <a:r>
                        <a:rPr lang="en-US" sz="2400"/>
                        <a:t>trong một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0E0"/>
                    </a:solidFill>
                  </a:tcPr>
                </a:tc>
                <a:tc>
                  <a:txBody>
                    <a:bodyPr/>
                    <a:lstStyle/>
                    <a:p>
                      <a:pPr algn="ctr"/>
                      <a:r>
                        <a:rPr lang="en-US" sz="2400"/>
                        <a:t>Các thức ăn, đồ uống đã sử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FAA"/>
                    </a:solidFill>
                  </a:tcPr>
                </a:tc>
                <a:tc>
                  <a:txBody>
                    <a:bodyPr/>
                    <a:lstStyle/>
                    <a:p>
                      <a:pPr algn="ctr"/>
                      <a:r>
                        <a:rPr lang="en-US" sz="2400"/>
                        <a:t>Số lần </a:t>
                      </a:r>
                    </a:p>
                    <a:p>
                      <a:pPr algn="ctr"/>
                      <a:r>
                        <a:rPr lang="en-US" sz="2400"/>
                        <a:t>đi vệ sinh trong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BCCB"/>
                    </a:solidFill>
                  </a:tcPr>
                </a:tc>
                <a:tc>
                  <a:txBody>
                    <a:bodyPr/>
                    <a:lstStyle/>
                    <a:p>
                      <a:pPr algn="ctr"/>
                      <a:r>
                        <a:rPr lang="en-US" sz="2400"/>
                        <a:t>Nhận xét của 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E6CE"/>
                    </a:solidFill>
                  </a:tcPr>
                </a:tc>
                <a:extLst>
                  <a:ext uri="{0D108BD9-81ED-4DB2-BD59-A6C34878D82A}">
                    <a16:rowId xmlns:a16="http://schemas.microsoft.com/office/drawing/2014/main" val="84339678"/>
                  </a:ext>
                </a:extLst>
              </a:tr>
              <a:tr h="600281">
                <a:tc>
                  <a:txBody>
                    <a:bodyPr/>
                    <a:lstStyle/>
                    <a:p>
                      <a:pPr algn="ctr"/>
                      <a:r>
                        <a:rPr lang="en-US" sz="2400">
                          <a:solidFill>
                            <a:srgbClr val="FF000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algn="ct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algn="ct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algn="ct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rowSpan="3">
                  <a:txBody>
                    <a:bodyPr/>
                    <a:lstStyle/>
                    <a:p>
                      <a:pPr algn="ct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EDD"/>
                    </a:solidFill>
                  </a:tcPr>
                </a:tc>
                <a:extLst>
                  <a:ext uri="{0D108BD9-81ED-4DB2-BD59-A6C34878D82A}">
                    <a16:rowId xmlns:a16="http://schemas.microsoft.com/office/drawing/2014/main" val="1679838914"/>
                  </a:ext>
                </a:extLst>
              </a:tr>
              <a:tr h="600281">
                <a:tc>
                  <a:txBody>
                    <a:bodyPr/>
                    <a:lstStyle/>
                    <a:p>
                      <a:pPr algn="ctr"/>
                      <a:r>
                        <a:rPr lang="en-US" sz="2400">
                          <a:solidFill>
                            <a:srgbClr val="FF000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2395549274"/>
                  </a:ext>
                </a:extLst>
              </a:tr>
              <a:tr h="600281">
                <a:tc>
                  <a:txBody>
                    <a:bodyPr/>
                    <a:lstStyle/>
                    <a:p>
                      <a:pPr algn="ctr"/>
                      <a:r>
                        <a:rPr lang="en-US" sz="2400">
                          <a:solidFill>
                            <a:srgbClr val="FF000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4248158873"/>
                  </a:ext>
                </a:extLst>
              </a:tr>
            </a:tbl>
          </a:graphicData>
        </a:graphic>
      </p:graphicFrame>
      <p:pic>
        <p:nvPicPr>
          <p:cNvPr id="4100" name="Picture 4" descr="Student Child Homework - Free image on Pixabay">
            <a:extLst>
              <a:ext uri="{FF2B5EF4-FFF2-40B4-BE49-F238E27FC236}">
                <a16:creationId xmlns:a16="http://schemas.microsoft.com/office/drawing/2014/main" id="{2B4E772D-AA88-4168-80B9-3306FADA6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295" y="-669731"/>
            <a:ext cx="5627668" cy="469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6">
            <a:extLst>
              <a:ext uri="{FF2B5EF4-FFF2-40B4-BE49-F238E27FC236}">
                <a16:creationId xmlns:a16="http://schemas.microsoft.com/office/drawing/2014/main" id="{2F258E60-EE20-4E29-8582-90FEA508EA7E}"/>
              </a:ext>
            </a:extLst>
          </p:cNvPr>
          <p:cNvGraphicFramePr>
            <a:graphicFrameLocks noGrp="1"/>
          </p:cNvGraphicFramePr>
          <p:nvPr/>
        </p:nvGraphicFramePr>
        <p:xfrm>
          <a:off x="898363" y="1986937"/>
          <a:ext cx="10802398" cy="4395370"/>
        </p:xfrm>
        <a:graphic>
          <a:graphicData uri="http://schemas.openxmlformats.org/drawingml/2006/table">
            <a:tbl>
              <a:tblPr firstRow="1" bandRow="1">
                <a:tableStyleId>{69CF1AB2-1976-4502-BF36-3FF5EA218861}</a:tableStyleId>
              </a:tblPr>
              <a:tblGrid>
                <a:gridCol w="1208490">
                  <a:extLst>
                    <a:ext uri="{9D8B030D-6E8A-4147-A177-3AD203B41FA5}">
                      <a16:colId xmlns:a16="http://schemas.microsoft.com/office/drawing/2014/main" val="1786813677"/>
                    </a:ext>
                  </a:extLst>
                </a:gridCol>
                <a:gridCol w="2300555">
                  <a:extLst>
                    <a:ext uri="{9D8B030D-6E8A-4147-A177-3AD203B41FA5}">
                      <a16:colId xmlns:a16="http://schemas.microsoft.com/office/drawing/2014/main" val="1599124518"/>
                    </a:ext>
                  </a:extLst>
                </a:gridCol>
                <a:gridCol w="2944247">
                  <a:extLst>
                    <a:ext uri="{9D8B030D-6E8A-4147-A177-3AD203B41FA5}">
                      <a16:colId xmlns:a16="http://schemas.microsoft.com/office/drawing/2014/main" val="3795002891"/>
                    </a:ext>
                  </a:extLst>
                </a:gridCol>
                <a:gridCol w="1971024">
                  <a:extLst>
                    <a:ext uri="{9D8B030D-6E8A-4147-A177-3AD203B41FA5}">
                      <a16:colId xmlns:a16="http://schemas.microsoft.com/office/drawing/2014/main" val="848848912"/>
                    </a:ext>
                  </a:extLst>
                </a:gridCol>
                <a:gridCol w="2378082">
                  <a:extLst>
                    <a:ext uri="{9D8B030D-6E8A-4147-A177-3AD203B41FA5}">
                      <a16:colId xmlns:a16="http://schemas.microsoft.com/office/drawing/2014/main" val="2045136030"/>
                    </a:ext>
                  </a:extLst>
                </a:gridCol>
              </a:tblGrid>
              <a:tr h="1560730">
                <a:tc>
                  <a:txBody>
                    <a:bodyPr/>
                    <a:lstStyle/>
                    <a:p>
                      <a:pPr algn="ctr"/>
                      <a:r>
                        <a:rPr lang="en-US" sz="2400"/>
                        <a:t>Ngày thứ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AF"/>
                    </a:solidFill>
                  </a:tcPr>
                </a:tc>
                <a:tc>
                  <a:txBody>
                    <a:bodyPr/>
                    <a:lstStyle/>
                    <a:p>
                      <a:pPr algn="ctr"/>
                      <a:r>
                        <a:rPr lang="en-US" sz="2400"/>
                        <a:t>Số bữa ăn </a:t>
                      </a:r>
                    </a:p>
                    <a:p>
                      <a:pPr algn="ctr"/>
                      <a:r>
                        <a:rPr lang="en-US" sz="2400"/>
                        <a:t>trong một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0E0"/>
                    </a:solidFill>
                  </a:tcPr>
                </a:tc>
                <a:tc>
                  <a:txBody>
                    <a:bodyPr/>
                    <a:lstStyle/>
                    <a:p>
                      <a:pPr algn="ctr"/>
                      <a:r>
                        <a:rPr lang="en-US" sz="2400"/>
                        <a:t>Các thức ăn, đồ uống đã sử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FAA"/>
                    </a:solidFill>
                  </a:tcPr>
                </a:tc>
                <a:tc>
                  <a:txBody>
                    <a:bodyPr/>
                    <a:lstStyle/>
                    <a:p>
                      <a:pPr algn="ctr"/>
                      <a:r>
                        <a:rPr lang="en-US" sz="2400"/>
                        <a:t>Số lần </a:t>
                      </a:r>
                    </a:p>
                    <a:p>
                      <a:pPr algn="ctr"/>
                      <a:r>
                        <a:rPr lang="en-US" sz="2400"/>
                        <a:t>đi vệ sinh trong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BCCB"/>
                    </a:solidFill>
                  </a:tcPr>
                </a:tc>
                <a:tc>
                  <a:txBody>
                    <a:bodyPr/>
                    <a:lstStyle/>
                    <a:p>
                      <a:pPr algn="ctr"/>
                      <a:r>
                        <a:rPr lang="en-US" sz="2400"/>
                        <a:t>Nhận xét của 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E6CE"/>
                    </a:solidFill>
                  </a:tcPr>
                </a:tc>
                <a:extLst>
                  <a:ext uri="{0D108BD9-81ED-4DB2-BD59-A6C34878D82A}">
                    <a16:rowId xmlns:a16="http://schemas.microsoft.com/office/drawing/2014/main" val="84339678"/>
                  </a:ext>
                </a:extLst>
              </a:tr>
              <a:tr h="600281">
                <a:tc>
                  <a:txBody>
                    <a:bodyPr/>
                    <a:lstStyle/>
                    <a:p>
                      <a:pPr algn="ctr"/>
                      <a:r>
                        <a:rPr lang="en-US" sz="2400">
                          <a:solidFill>
                            <a:srgbClr val="FF000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algn="ct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algn="ctr"/>
                      <a:r>
                        <a:rPr lang="en-US" sz="2400"/>
                        <a:t>Hủ tiếu, sữa, rau luộc, canh chua, cá kho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rowSpan="3">
                  <a:txBody>
                    <a:bodyPr/>
                    <a:lstStyle/>
                    <a:p>
                      <a:pPr algn="ctr"/>
                      <a:r>
                        <a:rPr lang="vi-VN" sz="2400">
                          <a:latin typeface="Calibri" panose="020F0502020204030204" pitchFamily="34" charset="0"/>
                          <a:ea typeface="Calibri" panose="020F0502020204030204" pitchFamily="34" charset="0"/>
                          <a:cs typeface="Calibri" panose="020F0502020204030204" pitchFamily="34" charset="0"/>
                        </a:rPr>
                        <a:t>Lượng thức ăn nạp vào rất nhiều nhưng lượng chất thải thải ra thì 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EDD"/>
                    </a:solidFill>
                  </a:tcPr>
                </a:tc>
                <a:extLst>
                  <a:ext uri="{0D108BD9-81ED-4DB2-BD59-A6C34878D82A}">
                    <a16:rowId xmlns:a16="http://schemas.microsoft.com/office/drawing/2014/main" val="1679838914"/>
                  </a:ext>
                </a:extLst>
              </a:tr>
              <a:tr h="600281">
                <a:tc>
                  <a:txBody>
                    <a:bodyPr/>
                    <a:lstStyle/>
                    <a:p>
                      <a:pPr algn="ctr"/>
                      <a:r>
                        <a:rPr lang="en-US" sz="2400">
                          <a:solidFill>
                            <a:srgbClr val="FF000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Bánh mì, tôm luộc, trứng chiên, canh cải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2395549274"/>
                  </a:ext>
                </a:extLst>
              </a:tr>
              <a:tr h="600281">
                <a:tc>
                  <a:txBody>
                    <a:bodyPr/>
                    <a:lstStyle/>
                    <a:p>
                      <a:pPr algn="ctr"/>
                      <a:r>
                        <a:rPr lang="en-US" sz="2400">
                          <a:solidFill>
                            <a:srgbClr val="FF000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latin typeface="Calibri" panose="020F0502020204030204" pitchFamily="34" charset="0"/>
                          <a:ea typeface="Calibri" panose="020F0502020204030204" pitchFamily="34" charset="0"/>
                          <a:cs typeface="Calibri" panose="020F0502020204030204" pitchFamily="34" charset="0"/>
                        </a:rPr>
                        <a:t>Xúc xích, cá rán, rau </a:t>
                      </a:r>
                      <a:r>
                        <a:rPr lang="en-US" sz="2400">
                          <a:latin typeface="Calibri" panose="020F0502020204030204" pitchFamily="34" charset="0"/>
                          <a:ea typeface="Calibri" panose="020F0502020204030204" pitchFamily="34" charset="0"/>
                          <a:cs typeface="Calibri" panose="020F0502020204030204" pitchFamily="34" charset="0"/>
                        </a:rPr>
                        <a:t>xào</a:t>
                      </a:r>
                      <a:r>
                        <a:rPr lang="vi-VN" sz="2400">
                          <a:latin typeface="Calibri" panose="020F0502020204030204" pitchFamily="34" charset="0"/>
                          <a:ea typeface="Calibri" panose="020F0502020204030204" pitchFamily="34" charset="0"/>
                          <a:cs typeface="Calibri" panose="020F0502020204030204" pitchFamily="34" charset="0"/>
                        </a:rPr>
                        <a:t>, củ quả luộc, canh xương lợn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4248158873"/>
                  </a:ext>
                </a:extLst>
              </a:tr>
            </a:tbl>
          </a:graphicData>
        </a:graphic>
      </p:graphicFrame>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914400" y="219456"/>
            <a:ext cx="6577599"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1478166" y="475693"/>
              <a:ext cx="21580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a:ln>
                    <a:noFill/>
                  </a:ln>
                  <a:solidFill>
                    <a:prstClr val="white"/>
                  </a:solidFill>
                  <a:effectLst/>
                  <a:uLnTx/>
                  <a:uFillTx/>
                  <a:latin typeface="Calibri" panose="020F0502020204030204"/>
                  <a:ea typeface="+mn-ea"/>
                  <a:cs typeface="+mn-cs"/>
                </a:rPr>
                <a:t>Mẫu:</a:t>
              </a:r>
            </a:p>
          </p:txBody>
        </p:sp>
      </p:gr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6">
            <a:extLst>
              <a:ext uri="{FF2B5EF4-FFF2-40B4-BE49-F238E27FC236}">
                <a16:creationId xmlns:a16="http://schemas.microsoft.com/office/drawing/2014/main" id="{2F258E60-EE20-4E29-8582-90FEA508EA7E}"/>
              </a:ext>
            </a:extLst>
          </p:cNvPr>
          <p:cNvGraphicFramePr>
            <a:graphicFrameLocks noGrp="1"/>
          </p:cNvGraphicFramePr>
          <p:nvPr>
            <p:extLst>
              <p:ext uri="{D42A27DB-BD31-4B8C-83A1-F6EECF244321}">
                <p14:modId xmlns:p14="http://schemas.microsoft.com/office/powerpoint/2010/main" val="2769400714"/>
              </p:ext>
            </p:extLst>
          </p:nvPr>
        </p:nvGraphicFramePr>
        <p:xfrm>
          <a:off x="898363" y="1986937"/>
          <a:ext cx="10802398" cy="4395370"/>
        </p:xfrm>
        <a:graphic>
          <a:graphicData uri="http://schemas.openxmlformats.org/drawingml/2006/table">
            <a:tbl>
              <a:tblPr firstRow="1" bandRow="1">
                <a:tableStyleId>{69CF1AB2-1976-4502-BF36-3FF5EA218861}</a:tableStyleId>
              </a:tblPr>
              <a:tblGrid>
                <a:gridCol w="1041648">
                  <a:extLst>
                    <a:ext uri="{9D8B030D-6E8A-4147-A177-3AD203B41FA5}">
                      <a16:colId xmlns:a16="http://schemas.microsoft.com/office/drawing/2014/main" val="1786813677"/>
                    </a:ext>
                  </a:extLst>
                </a:gridCol>
                <a:gridCol w="2273643">
                  <a:extLst>
                    <a:ext uri="{9D8B030D-6E8A-4147-A177-3AD203B41FA5}">
                      <a16:colId xmlns:a16="http://schemas.microsoft.com/office/drawing/2014/main" val="1599124518"/>
                    </a:ext>
                  </a:extLst>
                </a:gridCol>
                <a:gridCol w="3410465">
                  <a:extLst>
                    <a:ext uri="{9D8B030D-6E8A-4147-A177-3AD203B41FA5}">
                      <a16:colId xmlns:a16="http://schemas.microsoft.com/office/drawing/2014/main" val="3795002891"/>
                    </a:ext>
                  </a:extLst>
                </a:gridCol>
                <a:gridCol w="1698560">
                  <a:extLst>
                    <a:ext uri="{9D8B030D-6E8A-4147-A177-3AD203B41FA5}">
                      <a16:colId xmlns:a16="http://schemas.microsoft.com/office/drawing/2014/main" val="848848912"/>
                    </a:ext>
                  </a:extLst>
                </a:gridCol>
                <a:gridCol w="2378082">
                  <a:extLst>
                    <a:ext uri="{9D8B030D-6E8A-4147-A177-3AD203B41FA5}">
                      <a16:colId xmlns:a16="http://schemas.microsoft.com/office/drawing/2014/main" val="2045136030"/>
                    </a:ext>
                  </a:extLst>
                </a:gridCol>
              </a:tblGrid>
              <a:tr h="1560730">
                <a:tc>
                  <a:txBody>
                    <a:bodyPr/>
                    <a:lstStyle/>
                    <a:p>
                      <a:pPr algn="ctr"/>
                      <a:r>
                        <a:rPr lang="en-US" sz="2400"/>
                        <a:t>Ngày thứ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9AF"/>
                    </a:solidFill>
                  </a:tcPr>
                </a:tc>
                <a:tc>
                  <a:txBody>
                    <a:bodyPr/>
                    <a:lstStyle/>
                    <a:p>
                      <a:pPr algn="ctr"/>
                      <a:r>
                        <a:rPr lang="en-US" sz="2400"/>
                        <a:t>Số bữa ăn </a:t>
                      </a:r>
                    </a:p>
                    <a:p>
                      <a:pPr algn="ctr"/>
                      <a:r>
                        <a:rPr lang="en-US" sz="2400"/>
                        <a:t>trong một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0E0"/>
                    </a:solidFill>
                  </a:tcPr>
                </a:tc>
                <a:tc>
                  <a:txBody>
                    <a:bodyPr/>
                    <a:lstStyle/>
                    <a:p>
                      <a:pPr algn="ctr"/>
                      <a:r>
                        <a:rPr lang="en-US" sz="2400"/>
                        <a:t>Các thức ăn, đồ uống đã sử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FAA"/>
                    </a:solidFill>
                  </a:tcPr>
                </a:tc>
                <a:tc>
                  <a:txBody>
                    <a:bodyPr/>
                    <a:lstStyle/>
                    <a:p>
                      <a:pPr algn="ctr"/>
                      <a:r>
                        <a:rPr lang="en-US" sz="2400"/>
                        <a:t>Số lần </a:t>
                      </a:r>
                    </a:p>
                    <a:p>
                      <a:pPr algn="ctr"/>
                      <a:r>
                        <a:rPr lang="en-US" sz="2400"/>
                        <a:t>đi vệ sinh trong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BCCB"/>
                    </a:solidFill>
                  </a:tcPr>
                </a:tc>
                <a:tc>
                  <a:txBody>
                    <a:bodyPr/>
                    <a:lstStyle/>
                    <a:p>
                      <a:pPr algn="ctr"/>
                      <a:r>
                        <a:rPr lang="en-US" sz="2400"/>
                        <a:t>Nhận xét của 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E6CE"/>
                    </a:solidFill>
                  </a:tcPr>
                </a:tc>
                <a:extLst>
                  <a:ext uri="{0D108BD9-81ED-4DB2-BD59-A6C34878D82A}">
                    <a16:rowId xmlns:a16="http://schemas.microsoft.com/office/drawing/2014/main" val="84339678"/>
                  </a:ext>
                </a:extLst>
              </a:tr>
              <a:tr h="600281">
                <a:tc>
                  <a:txBody>
                    <a:bodyPr/>
                    <a:lstStyle/>
                    <a:p>
                      <a:pPr algn="ctr"/>
                      <a:r>
                        <a:rPr lang="en-US" sz="2400">
                          <a:solidFill>
                            <a:srgbClr val="FF000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algn="ct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algn="ctr"/>
                      <a:r>
                        <a:rPr lang="en-US" sz="2400"/>
                        <a:t>Bánh mì, sữa, cơm, đậu phụ, xoài, khoai tây, thịt heo, rau muống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rowSpan="3">
                  <a:txBody>
                    <a:bodyPr/>
                    <a:lstStyle/>
                    <a:p>
                      <a:pPr algn="ctr"/>
                      <a:r>
                        <a:rPr lang="en-US" sz="2400">
                          <a:latin typeface="Calibri" panose="020F0502020204030204" pitchFamily="34" charset="0"/>
                          <a:ea typeface="Calibri" panose="020F0502020204030204" pitchFamily="34" charset="0"/>
                          <a:cs typeface="Calibri" panose="020F0502020204030204" pitchFamily="34" charset="0"/>
                        </a:rPr>
                        <a:t>Chưa hợp lí</a:t>
                      </a:r>
                      <a:endParaRPr lang="vi-VN" sz="24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EDD"/>
                    </a:solidFill>
                  </a:tcPr>
                </a:tc>
                <a:extLst>
                  <a:ext uri="{0D108BD9-81ED-4DB2-BD59-A6C34878D82A}">
                    <a16:rowId xmlns:a16="http://schemas.microsoft.com/office/drawing/2014/main" val="1679838914"/>
                  </a:ext>
                </a:extLst>
              </a:tr>
              <a:tr h="600281">
                <a:tc>
                  <a:txBody>
                    <a:bodyPr/>
                    <a:lstStyle/>
                    <a:p>
                      <a:pPr algn="ctr"/>
                      <a:r>
                        <a:rPr lang="en-US" sz="2400">
                          <a:solidFill>
                            <a:srgbClr val="FF000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Phở, cơm, thịt gà, rau muống, cải ngọt, thịt heo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2395549274"/>
                  </a:ext>
                </a:extLst>
              </a:tr>
              <a:tr h="600281">
                <a:tc>
                  <a:txBody>
                    <a:bodyPr/>
                    <a:lstStyle/>
                    <a:p>
                      <a:pPr algn="ctr"/>
                      <a:r>
                        <a:rPr lang="en-US" sz="2400">
                          <a:solidFill>
                            <a:srgbClr val="FF000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D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E3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latin typeface="Calibri" panose="020F0502020204030204" pitchFamily="34" charset="0"/>
                          <a:ea typeface="Calibri" panose="020F0502020204030204" pitchFamily="34" charset="0"/>
                          <a:cs typeface="Calibri" panose="020F0502020204030204" pitchFamily="34" charset="0"/>
                        </a:rPr>
                        <a:t>Bún, cơm, cá, cà chua, thịt bò, nấm, súp lơ</a:t>
                      </a:r>
                      <a:endParaRPr lang="vi-VN" sz="24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3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3DD"/>
                    </a:solidFill>
                  </a:tcPr>
                </a:tc>
                <a:tc vMerge="1">
                  <a:txBody>
                    <a:bodyPr/>
                    <a:lstStyle/>
                    <a:p>
                      <a:endParaRPr lang="en-US"/>
                    </a:p>
                  </a:txBody>
                  <a:tcPr/>
                </a:tc>
                <a:extLst>
                  <a:ext uri="{0D108BD9-81ED-4DB2-BD59-A6C34878D82A}">
                    <a16:rowId xmlns:a16="http://schemas.microsoft.com/office/drawing/2014/main" val="4248158873"/>
                  </a:ext>
                </a:extLst>
              </a:tr>
            </a:tbl>
          </a:graphicData>
        </a:graphic>
      </p:graphicFrame>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914400" y="219456"/>
            <a:ext cx="6577599"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1478166" y="475693"/>
              <a:ext cx="21580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a:ln>
                    <a:noFill/>
                  </a:ln>
                  <a:solidFill>
                    <a:prstClr val="white"/>
                  </a:solidFill>
                  <a:effectLst/>
                  <a:uLnTx/>
                  <a:uFillTx/>
                  <a:latin typeface="Calibri" panose="020F0502020204030204"/>
                  <a:ea typeface="+mn-ea"/>
                  <a:cs typeface="+mn-cs"/>
                </a:rPr>
                <a:t>Mẫu:</a:t>
              </a:r>
            </a:p>
          </p:txBody>
        </p:sp>
      </p:grpSp>
    </p:spTree>
    <p:extLst>
      <p:ext uri="{BB962C8B-B14F-4D97-AF65-F5344CB8AC3E}">
        <p14:creationId xmlns:p14="http://schemas.microsoft.com/office/powerpoint/2010/main" val="154698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64EE58F5-34B4-495B-9255-8011C0AABF8A}"/>
              </a:ext>
            </a:extLst>
          </p:cNvPr>
          <p:cNvGrpSpPr/>
          <p:nvPr/>
        </p:nvGrpSpPr>
        <p:grpSpPr>
          <a:xfrm>
            <a:off x="7402665" y="0"/>
            <a:ext cx="4665372" cy="3757961"/>
            <a:chOff x="7402665" y="0"/>
            <a:chExt cx="4665372" cy="3757961"/>
          </a:xfrm>
        </p:grpSpPr>
        <p:pic>
          <p:nvPicPr>
            <p:cNvPr id="28" name="Picture 27" descr="Shape&#10;&#10;Description automatically generated">
              <a:extLst>
                <a:ext uri="{FF2B5EF4-FFF2-40B4-BE49-F238E27FC236}">
                  <a16:creationId xmlns:a16="http://schemas.microsoft.com/office/drawing/2014/main" id="{2C439F61-744B-4D38-8F40-B7596AF2A27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7402665" y="0"/>
              <a:ext cx="4665372" cy="3757961"/>
            </a:xfrm>
            <a:prstGeom prst="rect">
              <a:avLst/>
            </a:prstGeom>
          </p:spPr>
        </p:pic>
        <p:grpSp>
          <p:nvGrpSpPr>
            <p:cNvPr id="29" name="Group 28">
              <a:extLst>
                <a:ext uri="{FF2B5EF4-FFF2-40B4-BE49-F238E27FC236}">
                  <a16:creationId xmlns:a16="http://schemas.microsoft.com/office/drawing/2014/main" id="{7000B7BF-9D04-4D28-A597-F0CCAD7C3742}"/>
                </a:ext>
              </a:extLst>
            </p:cNvPr>
            <p:cNvGrpSpPr/>
            <p:nvPr/>
          </p:nvGrpSpPr>
          <p:grpSpPr>
            <a:xfrm>
              <a:off x="8074745" y="1108818"/>
              <a:ext cx="3752335" cy="2123658"/>
              <a:chOff x="7026461" y="2579492"/>
              <a:chExt cx="4129873" cy="1616542"/>
            </a:xfrm>
          </p:grpSpPr>
          <p:sp>
            <p:nvSpPr>
              <p:cNvPr id="30" name="TextBox 29">
                <a:extLst>
                  <a:ext uri="{FF2B5EF4-FFF2-40B4-BE49-F238E27FC236}">
                    <a16:creationId xmlns:a16="http://schemas.microsoft.com/office/drawing/2014/main" id="{8A500F0D-72AD-45F4-95B8-DB20DBE02C12}"/>
                  </a:ext>
                </a:extLst>
              </p:cNvPr>
              <p:cNvSpPr txBox="1"/>
              <p:nvPr/>
            </p:nvSpPr>
            <p:spPr>
              <a:xfrm>
                <a:off x="7026461" y="2579492"/>
                <a:ext cx="4129873" cy="1616542"/>
              </a:xfrm>
              <a:prstGeom prst="rect">
                <a:avLst/>
              </a:prstGeom>
              <a:noFill/>
            </p:spPr>
            <p:txBody>
              <a:bodyPr wrap="square" rtlCol="0">
                <a:spAutoFit/>
              </a:bodyPr>
              <a:lstStyle/>
              <a:p>
                <a:pPr algn="ctr"/>
                <a:r>
                  <a:rPr lang="en-US" sz="6600">
                    <a:ln w="1270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Chia sẻ </a:t>
                </a:r>
              </a:p>
              <a:p>
                <a:pPr algn="ctr"/>
                <a:r>
                  <a:rPr lang="en-US" sz="6600">
                    <a:ln w="1270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nhóm đôi</a:t>
                </a:r>
              </a:p>
            </p:txBody>
          </p:sp>
          <p:sp>
            <p:nvSpPr>
              <p:cNvPr id="31" name="TextBox 30">
                <a:extLst>
                  <a:ext uri="{FF2B5EF4-FFF2-40B4-BE49-F238E27FC236}">
                    <a16:creationId xmlns:a16="http://schemas.microsoft.com/office/drawing/2014/main" id="{953DAE14-8299-4FE7-883D-8C1AABC585BF}"/>
                  </a:ext>
                </a:extLst>
              </p:cNvPr>
              <p:cNvSpPr txBox="1"/>
              <p:nvPr/>
            </p:nvSpPr>
            <p:spPr>
              <a:xfrm>
                <a:off x="7026461" y="2579492"/>
                <a:ext cx="4129873" cy="1616542"/>
              </a:xfrm>
              <a:prstGeom prst="rect">
                <a:avLst/>
              </a:prstGeom>
              <a:noFill/>
            </p:spPr>
            <p:txBody>
              <a:bodyPr wrap="square" rtlCol="0">
                <a:spAutoFit/>
              </a:bodyPr>
              <a:lstStyle/>
              <a:p>
                <a:pPr algn="ctr"/>
                <a:r>
                  <a:rPr lang="en-US" sz="6600">
                    <a:ln>
                      <a:solidFill>
                        <a:sysClr val="windowText" lastClr="000000"/>
                      </a:solidFill>
                    </a:ln>
                    <a:solidFill>
                      <a:srgbClr val="66FF33"/>
                    </a:solidFill>
                    <a:latin typeface="UVN Banh Mi" pitchFamily="2" charset="0"/>
                  </a:rPr>
                  <a:t>Chia sẻ </a:t>
                </a:r>
              </a:p>
              <a:p>
                <a:pPr algn="ctr"/>
                <a:r>
                  <a:rPr lang="en-US" sz="6600">
                    <a:ln>
                      <a:solidFill>
                        <a:sysClr val="windowText" lastClr="000000"/>
                      </a:solidFill>
                    </a:ln>
                    <a:solidFill>
                      <a:srgbClr val="66FF33"/>
                    </a:solidFill>
                    <a:latin typeface="UVN Banh Mi" pitchFamily="2" charset="0"/>
                  </a:rPr>
                  <a:t>nhóm đôi</a:t>
                </a:r>
              </a:p>
            </p:txBody>
          </p:sp>
        </p:grpSp>
      </p:grpSp>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87381" y="493614"/>
            <a:ext cx="6990373" cy="2275007"/>
            <a:chOff x="187381" y="493614"/>
            <a:chExt cx="6990373"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187381" y="762512"/>
              <a:ext cx="6030225" cy="1569660"/>
            </a:xfrm>
            <a:prstGeom prst="rect">
              <a:avLst/>
            </a:prstGeom>
            <a:noFill/>
          </p:spPr>
          <p:txBody>
            <a:bodyPr wrap="square" rtlCol="0">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Chia </a:t>
              </a:r>
              <a:r>
                <a:rPr lang="en-US" sz="3200" dirty="0" err="1">
                  <a:latin typeface="Calibri" panose="020F0502020204030204" pitchFamily="34" charset="0"/>
                  <a:ea typeface="Calibri" panose="020F0502020204030204" pitchFamily="34" charset="0"/>
                  <a:cs typeface="Calibri" panose="020F0502020204030204" pitchFamily="34" charset="0"/>
                </a:rPr>
                <a:t>sẻ</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những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thông</a:t>
              </a:r>
              <a:r>
                <a:rPr lang="en-US" sz="3200" dirty="0">
                  <a:latin typeface="Calibri" panose="020F0502020204030204" pitchFamily="34" charset="0"/>
                  <a:ea typeface="Calibri" panose="020F0502020204030204" pitchFamily="34" charset="0"/>
                  <a:cs typeface="Calibri" panose="020F0502020204030204" pitchFamily="34" charset="0"/>
                </a:rPr>
                <a:t> tin </a:t>
              </a:r>
              <a:r>
                <a:rPr lang="en-US" sz="3200" dirty="0" err="1">
                  <a:latin typeface="Calibri" panose="020F0502020204030204" pitchFamily="34" charset="0"/>
                  <a:ea typeface="Calibri" panose="020F0502020204030204" pitchFamily="34" charset="0"/>
                  <a:cs typeface="Calibri" panose="020F0502020204030204" pitchFamily="34" charset="0"/>
                </a:rPr>
                <a:t>đã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được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ghi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bảng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bản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thân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so </a:t>
              </a:r>
              <a:r>
                <a:rPr lang="en-US" sz="3200" dirty="0" err="1">
                  <a:latin typeface="Calibri" panose="020F0502020204030204" pitchFamily="34" charset="0"/>
                  <a:ea typeface="Calibri" panose="020F0502020204030204" pitchFamily="34" charset="0"/>
                  <a:cs typeface="Calibri" panose="020F0502020204030204" pitchFamily="34" charset="0"/>
                </a:rPr>
                <a:t>sánh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với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thông</a:t>
              </a:r>
              <a:r>
                <a:rPr lang="en-US" sz="3200" dirty="0">
                  <a:latin typeface="Calibri" panose="020F0502020204030204" pitchFamily="34" charset="0"/>
                  <a:ea typeface="Calibri" panose="020F0502020204030204" pitchFamily="34" charset="0"/>
                  <a:cs typeface="Calibri" panose="020F0502020204030204" pitchFamily="34" charset="0"/>
                </a:rPr>
                <a:t> tin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bạn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5258543" y="1902364"/>
            <a:ext cx="1773257" cy="1787027"/>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6" presetClass="emph" presetSubtype="0" repeatCount="3000" fill="hold"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a:extLst>
              <a:ext uri="{FF2B5EF4-FFF2-40B4-BE49-F238E27FC236}">
                <a16:creationId xmlns:a16="http://schemas.microsoft.com/office/drawing/2014/main" id="{64EE58F5-34B4-495B-9255-8011C0AABF8A}"/>
              </a:ext>
            </a:extLst>
          </p:cNvPr>
          <p:cNvGrpSpPr/>
          <p:nvPr/>
        </p:nvGrpSpPr>
        <p:grpSpPr>
          <a:xfrm>
            <a:off x="267630" y="178420"/>
            <a:ext cx="5165432" cy="4025590"/>
            <a:chOff x="7402665" y="-114508"/>
            <a:chExt cx="4665372" cy="3757961"/>
          </a:xfrm>
        </p:grpSpPr>
        <p:pic>
          <p:nvPicPr>
            <p:cNvPr id="28" name="Picture 27" descr="Shape&#10;&#10;Description automatically generated">
              <a:extLst>
                <a:ext uri="{FF2B5EF4-FFF2-40B4-BE49-F238E27FC236}">
                  <a16:creationId xmlns:a16="http://schemas.microsoft.com/office/drawing/2014/main" id="{2C439F61-744B-4D38-8F40-B7596AF2A2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402665" y="-114508"/>
              <a:ext cx="4665372" cy="3757961"/>
            </a:xfrm>
            <a:prstGeom prst="rect">
              <a:avLst/>
            </a:prstGeom>
          </p:spPr>
        </p:pic>
        <p:grpSp>
          <p:nvGrpSpPr>
            <p:cNvPr id="29" name="Group 28">
              <a:extLst>
                <a:ext uri="{FF2B5EF4-FFF2-40B4-BE49-F238E27FC236}">
                  <a16:creationId xmlns:a16="http://schemas.microsoft.com/office/drawing/2014/main" id="{7000B7BF-9D04-4D28-A597-F0CCAD7C3742}"/>
                </a:ext>
              </a:extLst>
            </p:cNvPr>
            <p:cNvGrpSpPr/>
            <p:nvPr/>
          </p:nvGrpSpPr>
          <p:grpSpPr>
            <a:xfrm>
              <a:off x="8074745" y="1108817"/>
              <a:ext cx="3752335" cy="1991243"/>
              <a:chOff x="7026461" y="2579492"/>
              <a:chExt cx="4129873" cy="1515747"/>
            </a:xfrm>
          </p:grpSpPr>
          <p:sp>
            <p:nvSpPr>
              <p:cNvPr id="30" name="TextBox 29">
                <a:extLst>
                  <a:ext uri="{FF2B5EF4-FFF2-40B4-BE49-F238E27FC236}">
                    <a16:creationId xmlns:a16="http://schemas.microsoft.com/office/drawing/2014/main" id="{8A500F0D-72AD-45F4-95B8-DB20DBE02C12}"/>
                  </a:ext>
                </a:extLst>
              </p:cNvPr>
              <p:cNvSpPr txBox="1"/>
              <p:nvPr/>
            </p:nvSpPr>
            <p:spPr>
              <a:xfrm>
                <a:off x="7026461" y="2579492"/>
                <a:ext cx="4129873" cy="1509071"/>
              </a:xfrm>
              <a:prstGeom prst="rect">
                <a:avLst/>
              </a:prstGeom>
              <a:noFill/>
            </p:spPr>
            <p:txBody>
              <a:bodyPr wrap="square" rtlCol="0">
                <a:spAutoFit/>
              </a:bodyPr>
              <a:lstStyle/>
              <a:p>
                <a:pPr algn="ctr"/>
                <a:r>
                  <a:rPr lang="en-US" sz="6600">
                    <a:ln w="127000">
                      <a:solidFill>
                        <a:schemeClr val="bg1"/>
                      </a:solidFill>
                    </a:ln>
                    <a:solidFill>
                      <a:schemeClr val="bg1"/>
                    </a:solidFill>
                    <a:effectLst>
                      <a:outerShdw blurRad="50800" dist="38100" dir="2700000" algn="tl" rotWithShape="0">
                        <a:prstClr val="black">
                          <a:alpha val="40000"/>
                        </a:prstClr>
                      </a:outerShdw>
                    </a:effectLst>
                    <a:latin typeface="UVN Banh Mi" pitchFamily="2" charset="0"/>
                  </a:rPr>
                  <a:t>Trình bày trước lớp</a:t>
                </a:r>
              </a:p>
            </p:txBody>
          </p:sp>
          <p:sp>
            <p:nvSpPr>
              <p:cNvPr id="31" name="TextBox 30">
                <a:extLst>
                  <a:ext uri="{FF2B5EF4-FFF2-40B4-BE49-F238E27FC236}">
                    <a16:creationId xmlns:a16="http://schemas.microsoft.com/office/drawing/2014/main" id="{953DAE14-8299-4FE7-883D-8C1AABC585BF}"/>
                  </a:ext>
                </a:extLst>
              </p:cNvPr>
              <p:cNvSpPr txBox="1"/>
              <p:nvPr/>
            </p:nvSpPr>
            <p:spPr>
              <a:xfrm>
                <a:off x="7026461" y="2586168"/>
                <a:ext cx="4129873" cy="1509071"/>
              </a:xfrm>
              <a:prstGeom prst="rect">
                <a:avLst/>
              </a:prstGeom>
              <a:noFill/>
            </p:spPr>
            <p:txBody>
              <a:bodyPr wrap="square" rtlCol="0">
                <a:spAutoFit/>
              </a:bodyPr>
              <a:lstStyle/>
              <a:p>
                <a:pPr algn="ctr"/>
                <a:r>
                  <a:rPr lang="en-US" sz="6600">
                    <a:ln>
                      <a:solidFill>
                        <a:sysClr val="windowText" lastClr="000000"/>
                      </a:solidFill>
                    </a:ln>
                    <a:solidFill>
                      <a:srgbClr val="3399FF"/>
                    </a:solidFill>
                    <a:latin typeface="UVN Banh Mi" pitchFamily="2" charset="0"/>
                  </a:rPr>
                  <a:t>Trình bày trước lớp</a:t>
                </a:r>
              </a:p>
            </p:txBody>
          </p:sp>
        </p:grpSp>
      </p:grpSp>
      <p:pic>
        <p:nvPicPr>
          <p:cNvPr id="3" name="Picture 2" descr="A picture containing text, toy, doll, vector graphics&#10;&#10;Description automatically generated">
            <a:extLst>
              <a:ext uri="{FF2B5EF4-FFF2-40B4-BE49-F238E27FC236}">
                <a16:creationId xmlns:a16="http://schemas.microsoft.com/office/drawing/2014/main" id="{8708BB65-0ED3-4202-89C2-2BA8950FB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113" y="1884557"/>
            <a:ext cx="6631257" cy="4973443"/>
          </a:xfrm>
          <a:prstGeom prst="rect">
            <a:avLst/>
          </a:prstGeom>
        </p:spPr>
      </p:pic>
      <p:grpSp>
        <p:nvGrpSpPr>
          <p:cNvPr id="20" name="Group 19">
            <a:extLst>
              <a:ext uri="{FF2B5EF4-FFF2-40B4-BE49-F238E27FC236}">
                <a16:creationId xmlns:a16="http://schemas.microsoft.com/office/drawing/2014/main" id="{3180A7EE-E56E-40E2-A5A3-66B8833D3896}"/>
              </a:ext>
            </a:extLst>
          </p:cNvPr>
          <p:cNvGrpSpPr/>
          <p:nvPr/>
        </p:nvGrpSpPr>
        <p:grpSpPr>
          <a:xfrm rot="733331">
            <a:off x="-55611" y="4461231"/>
            <a:ext cx="2371812" cy="1989839"/>
            <a:chOff x="1068397" y="1261532"/>
            <a:chExt cx="2323070" cy="2869200"/>
          </a:xfrm>
        </p:grpSpPr>
        <p:grpSp>
          <p:nvGrpSpPr>
            <p:cNvPr id="21" name="Group 20">
              <a:extLst>
                <a:ext uri="{FF2B5EF4-FFF2-40B4-BE49-F238E27FC236}">
                  <a16:creationId xmlns:a16="http://schemas.microsoft.com/office/drawing/2014/main" id="{DFA3DB78-CC80-491A-9BA7-FC030B3B4D05}"/>
                </a:ext>
              </a:extLst>
            </p:cNvPr>
            <p:cNvGrpSpPr/>
            <p:nvPr/>
          </p:nvGrpSpPr>
          <p:grpSpPr>
            <a:xfrm flipH="1">
              <a:off x="1068397" y="1261532"/>
              <a:ext cx="2323070" cy="2063251"/>
              <a:chOff x="1767016" y="1365749"/>
              <a:chExt cx="2323070" cy="2063251"/>
            </a:xfrm>
          </p:grpSpPr>
          <p:sp>
            <p:nvSpPr>
              <p:cNvPr id="24" name="Speech Bubble: Oval 23">
                <a:extLst>
                  <a:ext uri="{FF2B5EF4-FFF2-40B4-BE49-F238E27FC236}">
                    <a16:creationId xmlns:a16="http://schemas.microsoft.com/office/drawing/2014/main" id="{8B3C9139-EA04-4729-A805-51CE5EA7D61B}"/>
                  </a:ext>
                </a:extLst>
              </p:cNvPr>
              <p:cNvSpPr/>
              <p:nvPr/>
            </p:nvSpPr>
            <p:spPr>
              <a:xfrm>
                <a:off x="1767016" y="1365749"/>
                <a:ext cx="2323070" cy="2063251"/>
              </a:xfrm>
              <a:custGeom>
                <a:avLst/>
                <a:gdLst>
                  <a:gd name="connsiteX0" fmla="*/ 517255 w 2323070"/>
                  <a:gd name="connsiteY0" fmla="*/ 2228682 h 2063251"/>
                  <a:gd name="connsiteX1" fmla="*/ 469831 w 2323070"/>
                  <a:gd name="connsiteY1" fmla="*/ 1860380 h 2063251"/>
                  <a:gd name="connsiteX2" fmla="*/ 236001 w 2323070"/>
                  <a:gd name="connsiteY2" fmla="*/ 408300 h 2063251"/>
                  <a:gd name="connsiteX3" fmla="*/ 1658717 w 2323070"/>
                  <a:gd name="connsiteY3" fmla="*/ 99282 h 2063251"/>
                  <a:gd name="connsiteX4" fmla="*/ 2217180 w 2323070"/>
                  <a:gd name="connsiteY4" fmla="*/ 1461975 h 2063251"/>
                  <a:gd name="connsiteX5" fmla="*/ 869751 w 2323070"/>
                  <a:gd name="connsiteY5" fmla="*/ 2030170 h 2063251"/>
                  <a:gd name="connsiteX6" fmla="*/ 517255 w 2323070"/>
                  <a:gd name="connsiteY6" fmla="*/ 2228682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517255" y="2228682"/>
                    </a:moveTo>
                    <a:cubicBezTo>
                      <a:pt x="520682" y="2146409"/>
                      <a:pt x="494200" y="1986827"/>
                      <a:pt x="469831" y="1860380"/>
                    </a:cubicBezTo>
                    <a:cubicBezTo>
                      <a:pt x="-49591" y="1596235"/>
                      <a:pt x="-270023" y="778343"/>
                      <a:pt x="236001" y="408300"/>
                    </a:cubicBezTo>
                    <a:cubicBezTo>
                      <a:pt x="607809" y="24564"/>
                      <a:pt x="1118359" y="-113365"/>
                      <a:pt x="1658717" y="99282"/>
                    </a:cubicBezTo>
                    <a:cubicBezTo>
                      <a:pt x="2366714" y="300734"/>
                      <a:pt x="2387799" y="1044187"/>
                      <a:pt x="2217180" y="1461975"/>
                    </a:cubicBezTo>
                    <a:cubicBezTo>
                      <a:pt x="2004345" y="1787817"/>
                      <a:pt x="1425999" y="2124004"/>
                      <a:pt x="869751" y="2030170"/>
                    </a:cubicBezTo>
                    <a:cubicBezTo>
                      <a:pt x="708351" y="2123219"/>
                      <a:pt x="644117" y="2172090"/>
                      <a:pt x="517255" y="2228682"/>
                    </a:cubicBezTo>
                    <a:close/>
                  </a:path>
                  <a:path w="2323070" h="2063251" stroke="0" extrusionOk="0">
                    <a:moveTo>
                      <a:pt x="517255" y="2228682"/>
                    </a:moveTo>
                    <a:cubicBezTo>
                      <a:pt x="495429" y="2116862"/>
                      <a:pt x="481762" y="1956409"/>
                      <a:pt x="469831" y="1860380"/>
                    </a:cubicBezTo>
                    <a:cubicBezTo>
                      <a:pt x="-117994" y="1559775"/>
                      <a:pt x="-191504" y="867994"/>
                      <a:pt x="236001" y="408300"/>
                    </a:cubicBezTo>
                    <a:cubicBezTo>
                      <a:pt x="545531" y="25165"/>
                      <a:pt x="1194379" y="-163510"/>
                      <a:pt x="1658717" y="99282"/>
                    </a:cubicBezTo>
                    <a:cubicBezTo>
                      <a:pt x="2194747" y="316703"/>
                      <a:pt x="2424569" y="836301"/>
                      <a:pt x="2217180" y="1461975"/>
                    </a:cubicBezTo>
                    <a:cubicBezTo>
                      <a:pt x="1994567" y="2010885"/>
                      <a:pt x="1299123" y="2098946"/>
                      <a:pt x="869751" y="2030170"/>
                    </a:cubicBezTo>
                    <a:cubicBezTo>
                      <a:pt x="725259" y="2105499"/>
                      <a:pt x="622041" y="2170874"/>
                      <a:pt x="517255" y="2228682"/>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gd name="adj1" fmla="val -27734"/>
                          <a:gd name="adj2" fmla="val 58018"/>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a:extLst>
                  <a:ext uri="{FF2B5EF4-FFF2-40B4-BE49-F238E27FC236}">
                    <a16:creationId xmlns:a16="http://schemas.microsoft.com/office/drawing/2014/main" id="{E5049156-A838-4F79-83F7-27EDF1E84DF8}"/>
                  </a:ext>
                </a:extLst>
              </p:cNvPr>
              <p:cNvSpPr/>
              <p:nvPr/>
            </p:nvSpPr>
            <p:spPr>
              <a:xfrm>
                <a:off x="1952713"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3" name="TextBox 22">
              <a:extLst>
                <a:ext uri="{FF2B5EF4-FFF2-40B4-BE49-F238E27FC236}">
                  <a16:creationId xmlns:a16="http://schemas.microsoft.com/office/drawing/2014/main" id="{A4A270D8-663F-442F-9AF2-D77E5AE7014C}"/>
                </a:ext>
              </a:extLst>
            </p:cNvPr>
            <p:cNvSpPr txBox="1"/>
            <p:nvPr/>
          </p:nvSpPr>
          <p:spPr>
            <a:xfrm rot="21031602">
              <a:off x="1600781" y="1334850"/>
              <a:ext cx="1378172" cy="2795882"/>
            </a:xfrm>
            <a:prstGeom prst="rect">
              <a:avLst/>
            </a:prstGeom>
            <a:noFill/>
          </p:spPr>
          <p:txBody>
            <a:bodyPr wrap="square" rtlCol="0">
              <a:spAutoFit/>
            </a:bodyPr>
            <a:lstStyle/>
            <a:p>
              <a:pPr algn="ctr"/>
              <a:r>
                <a:rPr lang="en-US" sz="4000" b="1"/>
                <a:t>Trình bày</a:t>
              </a:r>
            </a:p>
          </p:txBody>
        </p:sp>
      </p:grpSp>
      <p:grpSp>
        <p:nvGrpSpPr>
          <p:cNvPr id="41" name="Group 40">
            <a:extLst>
              <a:ext uri="{FF2B5EF4-FFF2-40B4-BE49-F238E27FC236}">
                <a16:creationId xmlns:a16="http://schemas.microsoft.com/office/drawing/2014/main" id="{7A648FA2-3B96-4E40-AF54-530EFCB1148C}"/>
              </a:ext>
            </a:extLst>
          </p:cNvPr>
          <p:cNvGrpSpPr/>
          <p:nvPr/>
        </p:nvGrpSpPr>
        <p:grpSpPr>
          <a:xfrm rot="708078" flipH="1">
            <a:off x="3380966" y="4589378"/>
            <a:ext cx="2242233" cy="1540725"/>
            <a:chOff x="1068397" y="1261532"/>
            <a:chExt cx="2323070" cy="2063251"/>
          </a:xfrm>
        </p:grpSpPr>
        <p:grpSp>
          <p:nvGrpSpPr>
            <p:cNvPr id="42" name="Group 41">
              <a:extLst>
                <a:ext uri="{FF2B5EF4-FFF2-40B4-BE49-F238E27FC236}">
                  <a16:creationId xmlns:a16="http://schemas.microsoft.com/office/drawing/2014/main" id="{EF0B35D5-AB8D-4F32-94F4-6E8461F6C8A2}"/>
                </a:ext>
              </a:extLst>
            </p:cNvPr>
            <p:cNvGrpSpPr/>
            <p:nvPr/>
          </p:nvGrpSpPr>
          <p:grpSpPr>
            <a:xfrm flipH="1">
              <a:off x="1068397" y="1261532"/>
              <a:ext cx="2323070" cy="2063251"/>
              <a:chOff x="1767016" y="1365749"/>
              <a:chExt cx="2323070" cy="2063251"/>
            </a:xfrm>
          </p:grpSpPr>
          <p:sp>
            <p:nvSpPr>
              <p:cNvPr id="44" name="Speech Bubble: Oval 43">
                <a:extLst>
                  <a:ext uri="{FF2B5EF4-FFF2-40B4-BE49-F238E27FC236}">
                    <a16:creationId xmlns:a16="http://schemas.microsoft.com/office/drawing/2014/main" id="{951A566D-58A7-4A57-A3FE-AED3DD6722A0}"/>
                  </a:ext>
                </a:extLst>
              </p:cNvPr>
              <p:cNvSpPr/>
              <p:nvPr/>
            </p:nvSpPr>
            <p:spPr>
              <a:xfrm>
                <a:off x="1767016" y="1365749"/>
                <a:ext cx="2323070" cy="2063251"/>
              </a:xfrm>
              <a:custGeom>
                <a:avLst/>
                <a:gdLst>
                  <a:gd name="connsiteX0" fmla="*/ 418733 w 2323070"/>
                  <a:gd name="connsiteY0" fmla="*/ 2516857 h 2063251"/>
                  <a:gd name="connsiteX1" fmla="*/ 496131 w 2323070"/>
                  <a:gd name="connsiteY1" fmla="*/ 1877197 h 2063251"/>
                  <a:gd name="connsiteX2" fmla="*/ 214978 w 2323070"/>
                  <a:gd name="connsiteY2" fmla="*/ 433720 h 2063251"/>
                  <a:gd name="connsiteX3" fmla="*/ 1629396 w 2323070"/>
                  <a:gd name="connsiteY3" fmla="*/ 87388 h 2063251"/>
                  <a:gd name="connsiteX4" fmla="*/ 2232620 w 2323070"/>
                  <a:gd name="connsiteY4" fmla="*/ 1430744 h 2063251"/>
                  <a:gd name="connsiteX5" fmla="*/ 901228 w 2323070"/>
                  <a:gd name="connsiteY5" fmla="*/ 2037011 h 2063251"/>
                  <a:gd name="connsiteX6" fmla="*/ 418733 w 2323070"/>
                  <a:gd name="connsiteY6" fmla="*/ 25168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418733" y="2516857"/>
                    </a:moveTo>
                    <a:cubicBezTo>
                      <a:pt x="451180" y="2294132"/>
                      <a:pt x="460313" y="2096942"/>
                      <a:pt x="496131" y="1877197"/>
                    </a:cubicBezTo>
                    <a:cubicBezTo>
                      <a:pt x="-32798" y="1601963"/>
                      <a:pt x="-264216" y="820999"/>
                      <a:pt x="214978" y="433720"/>
                    </a:cubicBezTo>
                    <a:cubicBezTo>
                      <a:pt x="579686" y="41023"/>
                      <a:pt x="1101376" y="-111709"/>
                      <a:pt x="1629396" y="87388"/>
                    </a:cubicBezTo>
                    <a:cubicBezTo>
                      <a:pt x="2234198" y="306553"/>
                      <a:pt x="2442588" y="947305"/>
                      <a:pt x="2232620" y="1430744"/>
                    </a:cubicBezTo>
                    <a:cubicBezTo>
                      <a:pt x="2035074" y="1770206"/>
                      <a:pt x="1477680" y="2078107"/>
                      <a:pt x="901228" y="2037011"/>
                    </a:cubicBezTo>
                    <a:cubicBezTo>
                      <a:pt x="681324" y="2219967"/>
                      <a:pt x="630204" y="2354415"/>
                      <a:pt x="418733" y="2516857"/>
                    </a:cubicBezTo>
                    <a:close/>
                  </a:path>
                  <a:path w="2323070" h="2063251" stroke="0" extrusionOk="0">
                    <a:moveTo>
                      <a:pt x="418733" y="2516857"/>
                    </a:moveTo>
                    <a:cubicBezTo>
                      <a:pt x="466919" y="2322791"/>
                      <a:pt x="455894" y="2058431"/>
                      <a:pt x="496131" y="1877197"/>
                    </a:cubicBezTo>
                    <a:cubicBezTo>
                      <a:pt x="-105259" y="1592638"/>
                      <a:pt x="-215003" y="904068"/>
                      <a:pt x="214978" y="433720"/>
                    </a:cubicBezTo>
                    <a:cubicBezTo>
                      <a:pt x="493365" y="45638"/>
                      <a:pt x="1178229" y="-197701"/>
                      <a:pt x="1629396" y="87388"/>
                    </a:cubicBezTo>
                    <a:cubicBezTo>
                      <a:pt x="2130324" y="264412"/>
                      <a:pt x="2469761" y="896268"/>
                      <a:pt x="2232620" y="1430744"/>
                    </a:cubicBezTo>
                    <a:cubicBezTo>
                      <a:pt x="2025645" y="1984073"/>
                      <a:pt x="1347579" y="2098120"/>
                      <a:pt x="901228" y="2037011"/>
                    </a:cubicBezTo>
                    <a:cubicBezTo>
                      <a:pt x="817356" y="2166567"/>
                      <a:pt x="513662" y="2396670"/>
                      <a:pt x="418733" y="2516857"/>
                    </a:cubicBezTo>
                    <a:close/>
                  </a:path>
                </a:pathLst>
              </a:custGeom>
              <a:solidFill>
                <a:schemeClr val="bg1"/>
              </a:solidFill>
              <a:ln w="28575">
                <a:solidFill>
                  <a:srgbClr val="FF4780"/>
                </a:solidFill>
                <a:extLst>
                  <a:ext uri="{C807C97D-BFC1-408E-A445-0C87EB9F89A2}">
                    <ask:lineSketchStyleProps xmlns:ask="http://schemas.microsoft.com/office/drawing/2018/sketchyshapes" sd="2223460700">
                      <a:prstGeom prst="wedgeEllipseCallout">
                        <a:avLst>
                          <a:gd name="adj1" fmla="val -31975"/>
                          <a:gd name="adj2" fmla="val 71985"/>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Oval 44">
                <a:extLst>
                  <a:ext uri="{FF2B5EF4-FFF2-40B4-BE49-F238E27FC236}">
                    <a16:creationId xmlns:a16="http://schemas.microsoft.com/office/drawing/2014/main" id="{23C7FE5C-F49D-4F21-8CA5-F8D55C71B39C}"/>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FF478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3" name="TextBox 42">
              <a:extLst>
                <a:ext uri="{FF2B5EF4-FFF2-40B4-BE49-F238E27FC236}">
                  <a16:creationId xmlns:a16="http://schemas.microsoft.com/office/drawing/2014/main" id="{3C1D20E5-670C-4BF8-BECD-BF0DB46C1477}"/>
                </a:ext>
              </a:extLst>
            </p:cNvPr>
            <p:cNvSpPr txBox="1"/>
            <p:nvPr/>
          </p:nvSpPr>
          <p:spPr>
            <a:xfrm rot="708078">
              <a:off x="1209906" y="1534374"/>
              <a:ext cx="1881639" cy="1772274"/>
            </a:xfrm>
            <a:prstGeom prst="rect">
              <a:avLst/>
            </a:prstGeom>
            <a:noFill/>
            <a:ln>
              <a:noFill/>
            </a:ln>
          </p:spPr>
          <p:txBody>
            <a:bodyPr wrap="square" rtlCol="0">
              <a:spAutoFit/>
            </a:bodyPr>
            <a:lstStyle/>
            <a:p>
              <a:pPr algn="ctr"/>
              <a:r>
                <a:rPr lang="en-US" sz="4000" b="1"/>
                <a:t>Nhận xét</a:t>
              </a:r>
            </a:p>
          </p:txBody>
        </p:sp>
      </p:grpSp>
    </p:spTree>
    <p:extLst>
      <p:ext uri="{BB962C8B-B14F-4D97-AF65-F5344CB8AC3E}">
        <p14:creationId xmlns:p14="http://schemas.microsoft.com/office/powerpoint/2010/main" val="3294035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217">
                                          <p:stCondLst>
                                            <p:cond delay="0"/>
                                          </p:stCondLst>
                                        </p:cTn>
                                        <p:tgtEl>
                                          <p:spTgt spid="20"/>
                                        </p:tgtEl>
                                      </p:cBhvr>
                                    </p:animEffect>
                                    <p:anim calcmode="lin" valueType="num">
                                      <p:cBhvr>
                                        <p:cTn id="8" dur="68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20"/>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20"/>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20"/>
                                        </p:tgtEl>
                                        <p:attrNameLst>
                                          <p:attrName>ppt_y</p:attrName>
                                        </p:attrNameLst>
                                      </p:cBhvr>
                                      <p:tavLst>
                                        <p:tav tm="0" fmla="#ppt_y-sin(pi*$)/81">
                                          <p:val>
                                            <p:fltVal val="0"/>
                                          </p:val>
                                        </p:tav>
                                        <p:tav tm="100000">
                                          <p:val>
                                            <p:fltVal val="1"/>
                                          </p:val>
                                        </p:tav>
                                      </p:tavLst>
                                    </p:anim>
                                    <p:animScale>
                                      <p:cBhvr>
                                        <p:cTn id="13" dur="10">
                                          <p:stCondLst>
                                            <p:cond delay="244"/>
                                          </p:stCondLst>
                                        </p:cTn>
                                        <p:tgtEl>
                                          <p:spTgt spid="20"/>
                                        </p:tgtEl>
                                      </p:cBhvr>
                                      <p:to x="100000" y="60000"/>
                                    </p:animScale>
                                    <p:animScale>
                                      <p:cBhvr>
                                        <p:cTn id="14" dur="62" decel="50000">
                                          <p:stCondLst>
                                            <p:cond delay="254"/>
                                          </p:stCondLst>
                                        </p:cTn>
                                        <p:tgtEl>
                                          <p:spTgt spid="20"/>
                                        </p:tgtEl>
                                      </p:cBhvr>
                                      <p:to x="100000" y="100000"/>
                                    </p:animScale>
                                    <p:animScale>
                                      <p:cBhvr>
                                        <p:cTn id="15" dur="10">
                                          <p:stCondLst>
                                            <p:cond delay="492"/>
                                          </p:stCondLst>
                                        </p:cTn>
                                        <p:tgtEl>
                                          <p:spTgt spid="20"/>
                                        </p:tgtEl>
                                      </p:cBhvr>
                                      <p:to x="100000" y="80000"/>
                                    </p:animScale>
                                    <p:animScale>
                                      <p:cBhvr>
                                        <p:cTn id="16" dur="62" decel="50000">
                                          <p:stCondLst>
                                            <p:cond delay="502"/>
                                          </p:stCondLst>
                                        </p:cTn>
                                        <p:tgtEl>
                                          <p:spTgt spid="20"/>
                                        </p:tgtEl>
                                      </p:cBhvr>
                                      <p:to x="100000" y="100000"/>
                                    </p:animScale>
                                    <p:animScale>
                                      <p:cBhvr>
                                        <p:cTn id="17" dur="10">
                                          <p:stCondLst>
                                            <p:cond delay="616"/>
                                          </p:stCondLst>
                                        </p:cTn>
                                        <p:tgtEl>
                                          <p:spTgt spid="20"/>
                                        </p:tgtEl>
                                      </p:cBhvr>
                                      <p:to x="100000" y="90000"/>
                                    </p:animScale>
                                    <p:animScale>
                                      <p:cBhvr>
                                        <p:cTn id="18" dur="62" decel="50000">
                                          <p:stCondLst>
                                            <p:cond delay="625"/>
                                          </p:stCondLst>
                                        </p:cTn>
                                        <p:tgtEl>
                                          <p:spTgt spid="20"/>
                                        </p:tgtEl>
                                      </p:cBhvr>
                                      <p:to x="100000" y="100000"/>
                                    </p:animScale>
                                    <p:animScale>
                                      <p:cBhvr>
                                        <p:cTn id="19" dur="10">
                                          <p:stCondLst>
                                            <p:cond delay="678"/>
                                          </p:stCondLst>
                                        </p:cTn>
                                        <p:tgtEl>
                                          <p:spTgt spid="20"/>
                                        </p:tgtEl>
                                      </p:cBhvr>
                                      <p:to x="100000" y="95000"/>
                                    </p:animScale>
                                    <p:animScale>
                                      <p:cBhvr>
                                        <p:cTn id="20" dur="62" decel="50000">
                                          <p:stCondLst>
                                            <p:cond delay="688"/>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217">
                                          <p:stCondLst>
                                            <p:cond delay="0"/>
                                          </p:stCondLst>
                                        </p:cTn>
                                        <p:tgtEl>
                                          <p:spTgt spid="41"/>
                                        </p:tgtEl>
                                      </p:cBhvr>
                                    </p:animEffect>
                                    <p:anim calcmode="lin" valueType="num">
                                      <p:cBhvr>
                                        <p:cTn id="24" dur="683"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41"/>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41"/>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41"/>
                                        </p:tgtEl>
                                        <p:attrNameLst>
                                          <p:attrName>ppt_y</p:attrName>
                                        </p:attrNameLst>
                                      </p:cBhvr>
                                      <p:tavLst>
                                        <p:tav tm="0" fmla="#ppt_y-sin(pi*$)/81">
                                          <p:val>
                                            <p:fltVal val="0"/>
                                          </p:val>
                                        </p:tav>
                                        <p:tav tm="100000">
                                          <p:val>
                                            <p:fltVal val="1"/>
                                          </p:val>
                                        </p:tav>
                                      </p:tavLst>
                                    </p:anim>
                                    <p:animScale>
                                      <p:cBhvr>
                                        <p:cTn id="29" dur="10">
                                          <p:stCondLst>
                                            <p:cond delay="244"/>
                                          </p:stCondLst>
                                        </p:cTn>
                                        <p:tgtEl>
                                          <p:spTgt spid="41"/>
                                        </p:tgtEl>
                                      </p:cBhvr>
                                      <p:to x="100000" y="60000"/>
                                    </p:animScale>
                                    <p:animScale>
                                      <p:cBhvr>
                                        <p:cTn id="30" dur="62" decel="50000">
                                          <p:stCondLst>
                                            <p:cond delay="254"/>
                                          </p:stCondLst>
                                        </p:cTn>
                                        <p:tgtEl>
                                          <p:spTgt spid="41"/>
                                        </p:tgtEl>
                                      </p:cBhvr>
                                      <p:to x="100000" y="100000"/>
                                    </p:animScale>
                                    <p:animScale>
                                      <p:cBhvr>
                                        <p:cTn id="31" dur="10">
                                          <p:stCondLst>
                                            <p:cond delay="492"/>
                                          </p:stCondLst>
                                        </p:cTn>
                                        <p:tgtEl>
                                          <p:spTgt spid="41"/>
                                        </p:tgtEl>
                                      </p:cBhvr>
                                      <p:to x="100000" y="80000"/>
                                    </p:animScale>
                                    <p:animScale>
                                      <p:cBhvr>
                                        <p:cTn id="32" dur="62" decel="50000">
                                          <p:stCondLst>
                                            <p:cond delay="502"/>
                                          </p:stCondLst>
                                        </p:cTn>
                                        <p:tgtEl>
                                          <p:spTgt spid="41"/>
                                        </p:tgtEl>
                                      </p:cBhvr>
                                      <p:to x="100000" y="100000"/>
                                    </p:animScale>
                                    <p:animScale>
                                      <p:cBhvr>
                                        <p:cTn id="33" dur="10">
                                          <p:stCondLst>
                                            <p:cond delay="616"/>
                                          </p:stCondLst>
                                        </p:cTn>
                                        <p:tgtEl>
                                          <p:spTgt spid="41"/>
                                        </p:tgtEl>
                                      </p:cBhvr>
                                      <p:to x="100000" y="90000"/>
                                    </p:animScale>
                                    <p:animScale>
                                      <p:cBhvr>
                                        <p:cTn id="34" dur="62" decel="50000">
                                          <p:stCondLst>
                                            <p:cond delay="625"/>
                                          </p:stCondLst>
                                        </p:cTn>
                                        <p:tgtEl>
                                          <p:spTgt spid="41"/>
                                        </p:tgtEl>
                                      </p:cBhvr>
                                      <p:to x="100000" y="100000"/>
                                    </p:animScale>
                                    <p:animScale>
                                      <p:cBhvr>
                                        <p:cTn id="35" dur="10">
                                          <p:stCondLst>
                                            <p:cond delay="678"/>
                                          </p:stCondLst>
                                        </p:cTn>
                                        <p:tgtEl>
                                          <p:spTgt spid="41"/>
                                        </p:tgtEl>
                                      </p:cBhvr>
                                      <p:to x="100000" y="95000"/>
                                    </p:animScale>
                                    <p:animScale>
                                      <p:cBhvr>
                                        <p:cTn id="36" dur="62" decel="50000">
                                          <p:stCondLst>
                                            <p:cond delay="688"/>
                                          </p:stCondLst>
                                        </p:cTn>
                                        <p:tgtEl>
                                          <p:spTgt spid="41"/>
                                        </p:tgtEl>
                                      </p:cBhvr>
                                      <p:to x="100000" y="100000"/>
                                    </p:animScale>
                                  </p:childTnLst>
                                </p:cTn>
                              </p:par>
                              <p:par>
                                <p:cTn id="37" presetID="26" presetClass="emph" presetSubtype="0" repeatCount="3000" fill="hold" nodeType="withEffect">
                                  <p:stCondLst>
                                    <p:cond delay="0"/>
                                  </p:stCondLst>
                                  <p:childTnLst>
                                    <p:animEffect transition="out" filter="fade">
                                      <p:cBhvr>
                                        <p:cTn id="38" dur="500" tmFilter="0, 0; .2, .5; .8, .5; 1, 0"/>
                                        <p:tgtEl>
                                          <p:spTgt spid="27"/>
                                        </p:tgtEl>
                                      </p:cBhvr>
                                    </p:animEffect>
                                    <p:animScale>
                                      <p:cBhvr>
                                        <p:cTn id="39"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a:extLst>
              <a:ext uri="{FF2B5EF4-FFF2-40B4-BE49-F238E27FC236}">
                <a16:creationId xmlns:a16="http://schemas.microsoft.com/office/drawing/2014/main" id="{64EE58F5-34B4-495B-9255-8011C0AABF8A}"/>
              </a:ext>
            </a:extLst>
          </p:cNvPr>
          <p:cNvGrpSpPr/>
          <p:nvPr/>
        </p:nvGrpSpPr>
        <p:grpSpPr>
          <a:xfrm>
            <a:off x="16495" y="43494"/>
            <a:ext cx="5714070" cy="4265561"/>
            <a:chOff x="7402665" y="-114508"/>
            <a:chExt cx="4665372" cy="3757961"/>
          </a:xfrm>
        </p:grpSpPr>
        <p:pic>
          <p:nvPicPr>
            <p:cNvPr id="28" name="Picture 27" descr="Shape&#10;&#10;Description automatically generated">
              <a:extLst>
                <a:ext uri="{FF2B5EF4-FFF2-40B4-BE49-F238E27FC236}">
                  <a16:creationId xmlns:a16="http://schemas.microsoft.com/office/drawing/2014/main" id="{2C439F61-744B-4D38-8F40-B7596AF2A2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402665" y="-114508"/>
              <a:ext cx="4665372" cy="3757961"/>
            </a:xfrm>
            <a:prstGeom prst="rect">
              <a:avLst/>
            </a:prstGeom>
          </p:spPr>
        </p:pic>
        <p:sp>
          <p:nvSpPr>
            <p:cNvPr id="30" name="TextBox 29">
              <a:extLst>
                <a:ext uri="{FF2B5EF4-FFF2-40B4-BE49-F238E27FC236}">
                  <a16:creationId xmlns:a16="http://schemas.microsoft.com/office/drawing/2014/main" id="{8A500F0D-72AD-45F4-95B8-DB20DBE02C12}"/>
                </a:ext>
              </a:extLst>
            </p:cNvPr>
            <p:cNvSpPr txBox="1"/>
            <p:nvPr/>
          </p:nvSpPr>
          <p:spPr>
            <a:xfrm>
              <a:off x="8074745" y="1108817"/>
              <a:ext cx="3752335" cy="1708253"/>
            </a:xfrm>
            <a:prstGeom prst="rect">
              <a:avLst/>
            </a:prstGeom>
            <a:noFill/>
          </p:spPr>
          <p:txBody>
            <a:bodyPr wrap="square" rtlCol="0">
              <a:spAutoFit/>
            </a:bodyPr>
            <a:lstStyle/>
            <a:p>
              <a:pPr algn="ctr"/>
              <a:r>
                <a:rPr lang="en-US" sz="3000" dirty="0"/>
                <a:t>Khi </a:t>
              </a:r>
              <a:r>
                <a:rPr lang="en-US" sz="3000" dirty="0" err="1"/>
                <a:t>cơ</a:t>
              </a:r>
              <a:r>
                <a:rPr lang="en-US" sz="3000" dirty="0"/>
                <a:t> </a:t>
              </a:r>
              <a:r>
                <a:rPr lang="en-US" sz="3000" dirty="0" err="1"/>
                <a:t>quan</a:t>
              </a:r>
              <a:r>
                <a:rPr lang="en-US" sz="3000" dirty="0"/>
                <a:t> </a:t>
              </a:r>
              <a:r>
                <a:rPr lang="en-US" sz="3000" dirty="0" err="1"/>
                <a:t>tiêu</a:t>
              </a:r>
              <a:r>
                <a:rPr lang="en-US" sz="3000" dirty="0"/>
                <a:t> </a:t>
              </a:r>
              <a:r>
                <a:rPr lang="en-US" sz="3000" dirty="0" err="1"/>
                <a:t>hóa</a:t>
              </a:r>
              <a:r>
                <a:rPr lang="en-US" sz="3000" dirty="0"/>
                <a:t> </a:t>
              </a:r>
              <a:r>
                <a:rPr lang="en-US" sz="3000" dirty="0" err="1"/>
                <a:t>hoạt</a:t>
              </a:r>
              <a:r>
                <a:rPr lang="en-US" sz="3000" dirty="0"/>
                <a:t> </a:t>
              </a:r>
              <a:r>
                <a:rPr lang="en-US" sz="3000" dirty="0" err="1"/>
                <a:t>động</a:t>
              </a:r>
              <a:r>
                <a:rPr lang="en-US" sz="3000" dirty="0"/>
                <a:t> </a:t>
              </a:r>
              <a:r>
                <a:rPr lang="en-US" sz="3000" dirty="0" err="1"/>
                <a:t>bình</a:t>
              </a:r>
              <a:r>
                <a:rPr lang="en-US" sz="3000" dirty="0"/>
                <a:t> </a:t>
              </a:r>
              <a:r>
                <a:rPr lang="en-US" sz="3000" dirty="0" err="1"/>
                <a:t>thường</a:t>
              </a:r>
              <a:r>
                <a:rPr lang="en-US" sz="3000" dirty="0"/>
                <a:t> </a:t>
              </a:r>
              <a:r>
                <a:rPr lang="en-US" sz="3000" dirty="0" err="1"/>
                <a:t>thì</a:t>
              </a:r>
              <a:r>
                <a:rPr lang="en-US" sz="3000" dirty="0"/>
                <a:t> </a:t>
              </a:r>
              <a:r>
                <a:rPr lang="en-US" sz="3000" dirty="0" err="1"/>
                <a:t>số</a:t>
              </a:r>
              <a:r>
                <a:rPr lang="en-US" sz="3000" dirty="0"/>
                <a:t> </a:t>
              </a:r>
              <a:r>
                <a:rPr lang="en-US" sz="3000" dirty="0" err="1"/>
                <a:t>lần</a:t>
              </a:r>
              <a:r>
                <a:rPr lang="en-US" sz="3000" dirty="0"/>
                <a:t> </a:t>
              </a:r>
              <a:r>
                <a:rPr lang="en-US" sz="3000" dirty="0" err="1"/>
                <a:t>đi</a:t>
              </a:r>
              <a:r>
                <a:rPr lang="en-US" sz="3000" dirty="0"/>
                <a:t> </a:t>
              </a:r>
              <a:r>
                <a:rPr lang="en-US" sz="3000" dirty="0" err="1"/>
                <a:t>vệ</a:t>
              </a:r>
              <a:r>
                <a:rPr lang="en-US" sz="3000" dirty="0"/>
                <a:t> </a:t>
              </a:r>
              <a:r>
                <a:rPr lang="en-US" sz="3000" dirty="0" err="1"/>
                <a:t>sinh</a:t>
              </a:r>
              <a:r>
                <a:rPr lang="en-US" sz="3000" dirty="0"/>
                <a:t> </a:t>
              </a:r>
              <a:r>
                <a:rPr lang="en-US" sz="3000" dirty="0" err="1"/>
                <a:t>trong</a:t>
              </a:r>
              <a:r>
                <a:rPr lang="en-US" sz="3000" dirty="0"/>
                <a:t> </a:t>
              </a:r>
              <a:r>
                <a:rPr lang="en-US" sz="3000" dirty="0" err="1"/>
                <a:t>một</a:t>
              </a:r>
              <a:r>
                <a:rPr lang="en-US" sz="3000" dirty="0"/>
                <a:t> </a:t>
              </a:r>
              <a:r>
                <a:rPr lang="en-US" sz="3000" dirty="0" err="1"/>
                <a:t>ngày</a:t>
              </a:r>
              <a:r>
                <a:rPr lang="en-US" sz="3000" dirty="0"/>
                <a:t> </a:t>
              </a:r>
              <a:r>
                <a:rPr lang="en-US" sz="3000" dirty="0" err="1"/>
                <a:t>của</a:t>
              </a:r>
              <a:r>
                <a:rPr lang="en-US" sz="3000" dirty="0"/>
                <a:t> </a:t>
              </a:r>
              <a:r>
                <a:rPr lang="en-US" sz="3000" dirty="0" err="1"/>
                <a:t>em</a:t>
              </a:r>
              <a:r>
                <a:rPr lang="en-US" sz="3000" dirty="0"/>
                <a:t> </a:t>
              </a:r>
              <a:r>
                <a:rPr lang="en-US" sz="3000" dirty="0" err="1"/>
                <a:t>khoảng</a:t>
              </a:r>
              <a:r>
                <a:rPr lang="en-US" sz="3000" dirty="0"/>
                <a:t> bao </a:t>
              </a:r>
              <a:r>
                <a:rPr lang="en-US" sz="3000" dirty="0" err="1"/>
                <a:t>nhiêu</a:t>
              </a:r>
              <a:r>
                <a:rPr lang="en-US" sz="3000" dirty="0"/>
                <a:t>?</a:t>
              </a:r>
            </a:p>
          </p:txBody>
        </p:sp>
      </p:grpSp>
      <p:pic>
        <p:nvPicPr>
          <p:cNvPr id="3" name="Picture 2" descr="A picture containing text, toy, doll, vector graphics&#10;&#10;Description automatically generated">
            <a:extLst>
              <a:ext uri="{FF2B5EF4-FFF2-40B4-BE49-F238E27FC236}">
                <a16:creationId xmlns:a16="http://schemas.microsoft.com/office/drawing/2014/main" id="{8708BB65-0ED3-4202-89C2-2BA8950FB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113" y="1884557"/>
            <a:ext cx="6631257" cy="4973443"/>
          </a:xfrm>
          <a:prstGeom prst="rect">
            <a:avLst/>
          </a:prstGeom>
        </p:spPr>
      </p:pic>
      <p:grpSp>
        <p:nvGrpSpPr>
          <p:cNvPr id="20" name="Group 19">
            <a:extLst>
              <a:ext uri="{FF2B5EF4-FFF2-40B4-BE49-F238E27FC236}">
                <a16:creationId xmlns:a16="http://schemas.microsoft.com/office/drawing/2014/main" id="{3180A7EE-E56E-40E2-A5A3-66B8833D3896}"/>
              </a:ext>
            </a:extLst>
          </p:cNvPr>
          <p:cNvGrpSpPr/>
          <p:nvPr/>
        </p:nvGrpSpPr>
        <p:grpSpPr>
          <a:xfrm rot="733331">
            <a:off x="-55611" y="4461231"/>
            <a:ext cx="2371812" cy="1989839"/>
            <a:chOff x="1068397" y="1261532"/>
            <a:chExt cx="2323070" cy="2869200"/>
          </a:xfrm>
        </p:grpSpPr>
        <p:grpSp>
          <p:nvGrpSpPr>
            <p:cNvPr id="21" name="Group 20">
              <a:extLst>
                <a:ext uri="{FF2B5EF4-FFF2-40B4-BE49-F238E27FC236}">
                  <a16:creationId xmlns:a16="http://schemas.microsoft.com/office/drawing/2014/main" id="{DFA3DB78-CC80-491A-9BA7-FC030B3B4D05}"/>
                </a:ext>
              </a:extLst>
            </p:cNvPr>
            <p:cNvGrpSpPr/>
            <p:nvPr/>
          </p:nvGrpSpPr>
          <p:grpSpPr>
            <a:xfrm flipH="1">
              <a:off x="1068397" y="1261532"/>
              <a:ext cx="2323070" cy="2063251"/>
              <a:chOff x="1767016" y="1365749"/>
              <a:chExt cx="2323070" cy="2063251"/>
            </a:xfrm>
          </p:grpSpPr>
          <p:sp>
            <p:nvSpPr>
              <p:cNvPr id="24" name="Speech Bubble: Oval 23">
                <a:extLst>
                  <a:ext uri="{FF2B5EF4-FFF2-40B4-BE49-F238E27FC236}">
                    <a16:creationId xmlns:a16="http://schemas.microsoft.com/office/drawing/2014/main" id="{8B3C9139-EA04-4729-A805-51CE5EA7D61B}"/>
                  </a:ext>
                </a:extLst>
              </p:cNvPr>
              <p:cNvSpPr/>
              <p:nvPr/>
            </p:nvSpPr>
            <p:spPr>
              <a:xfrm>
                <a:off x="1767016" y="1365749"/>
                <a:ext cx="2323070" cy="2063251"/>
              </a:xfrm>
              <a:custGeom>
                <a:avLst/>
                <a:gdLst>
                  <a:gd name="connsiteX0" fmla="*/ 517255 w 2323070"/>
                  <a:gd name="connsiteY0" fmla="*/ 2228682 h 2063251"/>
                  <a:gd name="connsiteX1" fmla="*/ 469831 w 2323070"/>
                  <a:gd name="connsiteY1" fmla="*/ 1860380 h 2063251"/>
                  <a:gd name="connsiteX2" fmla="*/ 236001 w 2323070"/>
                  <a:gd name="connsiteY2" fmla="*/ 408300 h 2063251"/>
                  <a:gd name="connsiteX3" fmla="*/ 1658717 w 2323070"/>
                  <a:gd name="connsiteY3" fmla="*/ 99282 h 2063251"/>
                  <a:gd name="connsiteX4" fmla="*/ 2217180 w 2323070"/>
                  <a:gd name="connsiteY4" fmla="*/ 1461975 h 2063251"/>
                  <a:gd name="connsiteX5" fmla="*/ 869751 w 2323070"/>
                  <a:gd name="connsiteY5" fmla="*/ 2030170 h 2063251"/>
                  <a:gd name="connsiteX6" fmla="*/ 517255 w 2323070"/>
                  <a:gd name="connsiteY6" fmla="*/ 2228682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517255" y="2228682"/>
                    </a:moveTo>
                    <a:cubicBezTo>
                      <a:pt x="520682" y="2146409"/>
                      <a:pt x="494200" y="1986827"/>
                      <a:pt x="469831" y="1860380"/>
                    </a:cubicBezTo>
                    <a:cubicBezTo>
                      <a:pt x="-49591" y="1596235"/>
                      <a:pt x="-270023" y="778343"/>
                      <a:pt x="236001" y="408300"/>
                    </a:cubicBezTo>
                    <a:cubicBezTo>
                      <a:pt x="607809" y="24564"/>
                      <a:pt x="1118359" y="-113365"/>
                      <a:pt x="1658717" y="99282"/>
                    </a:cubicBezTo>
                    <a:cubicBezTo>
                      <a:pt x="2366714" y="300734"/>
                      <a:pt x="2387799" y="1044187"/>
                      <a:pt x="2217180" y="1461975"/>
                    </a:cubicBezTo>
                    <a:cubicBezTo>
                      <a:pt x="2004345" y="1787817"/>
                      <a:pt x="1425999" y="2124004"/>
                      <a:pt x="869751" y="2030170"/>
                    </a:cubicBezTo>
                    <a:cubicBezTo>
                      <a:pt x="708351" y="2123219"/>
                      <a:pt x="644117" y="2172090"/>
                      <a:pt x="517255" y="2228682"/>
                    </a:cubicBezTo>
                    <a:close/>
                  </a:path>
                  <a:path w="2323070" h="2063251" stroke="0" extrusionOk="0">
                    <a:moveTo>
                      <a:pt x="517255" y="2228682"/>
                    </a:moveTo>
                    <a:cubicBezTo>
                      <a:pt x="495429" y="2116862"/>
                      <a:pt x="481762" y="1956409"/>
                      <a:pt x="469831" y="1860380"/>
                    </a:cubicBezTo>
                    <a:cubicBezTo>
                      <a:pt x="-117994" y="1559775"/>
                      <a:pt x="-191504" y="867994"/>
                      <a:pt x="236001" y="408300"/>
                    </a:cubicBezTo>
                    <a:cubicBezTo>
                      <a:pt x="545531" y="25165"/>
                      <a:pt x="1194379" y="-163510"/>
                      <a:pt x="1658717" y="99282"/>
                    </a:cubicBezTo>
                    <a:cubicBezTo>
                      <a:pt x="2194747" y="316703"/>
                      <a:pt x="2424569" y="836301"/>
                      <a:pt x="2217180" y="1461975"/>
                    </a:cubicBezTo>
                    <a:cubicBezTo>
                      <a:pt x="1994567" y="2010885"/>
                      <a:pt x="1299123" y="2098946"/>
                      <a:pt x="869751" y="2030170"/>
                    </a:cubicBezTo>
                    <a:cubicBezTo>
                      <a:pt x="725259" y="2105499"/>
                      <a:pt x="622041" y="2170874"/>
                      <a:pt x="517255" y="2228682"/>
                    </a:cubicBezTo>
                    <a:close/>
                  </a:path>
                </a:pathLst>
              </a:custGeom>
              <a:solidFill>
                <a:schemeClr val="bg1"/>
              </a:solidFill>
              <a:ln w="28575">
                <a:solidFill>
                  <a:srgbClr val="00B0F0"/>
                </a:solidFill>
                <a:extLst>
                  <a:ext uri="{C807C97D-BFC1-408E-A445-0C87EB9F89A2}">
                    <ask:lineSketchStyleProps xmlns:ask="http://schemas.microsoft.com/office/drawing/2018/sketchyshapes" sd="2223460700">
                      <a:prstGeom prst="wedgeEllipseCallout">
                        <a:avLst>
                          <a:gd name="adj1" fmla="val -27734"/>
                          <a:gd name="adj2" fmla="val 58018"/>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a:extLst>
                  <a:ext uri="{FF2B5EF4-FFF2-40B4-BE49-F238E27FC236}">
                    <a16:creationId xmlns:a16="http://schemas.microsoft.com/office/drawing/2014/main" id="{E5049156-A838-4F79-83F7-27EDF1E84DF8}"/>
                  </a:ext>
                </a:extLst>
              </p:cNvPr>
              <p:cNvSpPr/>
              <p:nvPr/>
            </p:nvSpPr>
            <p:spPr>
              <a:xfrm>
                <a:off x="1952713"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3" name="TextBox 22">
              <a:extLst>
                <a:ext uri="{FF2B5EF4-FFF2-40B4-BE49-F238E27FC236}">
                  <a16:creationId xmlns:a16="http://schemas.microsoft.com/office/drawing/2014/main" id="{A4A270D8-663F-442F-9AF2-D77E5AE7014C}"/>
                </a:ext>
              </a:extLst>
            </p:cNvPr>
            <p:cNvSpPr txBox="1"/>
            <p:nvPr/>
          </p:nvSpPr>
          <p:spPr>
            <a:xfrm rot="21031602">
              <a:off x="1600781" y="1334850"/>
              <a:ext cx="1378172" cy="2795882"/>
            </a:xfrm>
            <a:prstGeom prst="rect">
              <a:avLst/>
            </a:prstGeom>
            <a:noFill/>
          </p:spPr>
          <p:txBody>
            <a:bodyPr wrap="square" rtlCol="0">
              <a:spAutoFit/>
            </a:bodyPr>
            <a:lstStyle/>
            <a:p>
              <a:pPr algn="ctr"/>
              <a:r>
                <a:rPr lang="en-US" sz="4000" b="1"/>
                <a:t>Trình bày</a:t>
              </a:r>
            </a:p>
          </p:txBody>
        </p:sp>
      </p:grpSp>
      <p:grpSp>
        <p:nvGrpSpPr>
          <p:cNvPr id="41" name="Group 40">
            <a:extLst>
              <a:ext uri="{FF2B5EF4-FFF2-40B4-BE49-F238E27FC236}">
                <a16:creationId xmlns:a16="http://schemas.microsoft.com/office/drawing/2014/main" id="{7A648FA2-3B96-4E40-AF54-530EFCB1148C}"/>
              </a:ext>
            </a:extLst>
          </p:cNvPr>
          <p:cNvGrpSpPr/>
          <p:nvPr/>
        </p:nvGrpSpPr>
        <p:grpSpPr>
          <a:xfrm rot="708078" flipH="1">
            <a:off x="3380966" y="4589378"/>
            <a:ext cx="2242233" cy="1540725"/>
            <a:chOff x="1068397" y="1261532"/>
            <a:chExt cx="2323070" cy="2063251"/>
          </a:xfrm>
        </p:grpSpPr>
        <p:grpSp>
          <p:nvGrpSpPr>
            <p:cNvPr id="42" name="Group 41">
              <a:extLst>
                <a:ext uri="{FF2B5EF4-FFF2-40B4-BE49-F238E27FC236}">
                  <a16:creationId xmlns:a16="http://schemas.microsoft.com/office/drawing/2014/main" id="{EF0B35D5-AB8D-4F32-94F4-6E8461F6C8A2}"/>
                </a:ext>
              </a:extLst>
            </p:cNvPr>
            <p:cNvGrpSpPr/>
            <p:nvPr/>
          </p:nvGrpSpPr>
          <p:grpSpPr>
            <a:xfrm flipH="1">
              <a:off x="1068397" y="1261532"/>
              <a:ext cx="2323070" cy="2063251"/>
              <a:chOff x="1767016" y="1365749"/>
              <a:chExt cx="2323070" cy="2063251"/>
            </a:xfrm>
          </p:grpSpPr>
          <p:sp>
            <p:nvSpPr>
              <p:cNvPr id="44" name="Speech Bubble: Oval 43">
                <a:extLst>
                  <a:ext uri="{FF2B5EF4-FFF2-40B4-BE49-F238E27FC236}">
                    <a16:creationId xmlns:a16="http://schemas.microsoft.com/office/drawing/2014/main" id="{951A566D-58A7-4A57-A3FE-AED3DD6722A0}"/>
                  </a:ext>
                </a:extLst>
              </p:cNvPr>
              <p:cNvSpPr/>
              <p:nvPr/>
            </p:nvSpPr>
            <p:spPr>
              <a:xfrm>
                <a:off x="1767016" y="1365749"/>
                <a:ext cx="2323070" cy="2063251"/>
              </a:xfrm>
              <a:custGeom>
                <a:avLst/>
                <a:gdLst>
                  <a:gd name="connsiteX0" fmla="*/ 418733 w 2323070"/>
                  <a:gd name="connsiteY0" fmla="*/ 2516857 h 2063251"/>
                  <a:gd name="connsiteX1" fmla="*/ 496131 w 2323070"/>
                  <a:gd name="connsiteY1" fmla="*/ 1877197 h 2063251"/>
                  <a:gd name="connsiteX2" fmla="*/ 214978 w 2323070"/>
                  <a:gd name="connsiteY2" fmla="*/ 433720 h 2063251"/>
                  <a:gd name="connsiteX3" fmla="*/ 1629396 w 2323070"/>
                  <a:gd name="connsiteY3" fmla="*/ 87388 h 2063251"/>
                  <a:gd name="connsiteX4" fmla="*/ 2232620 w 2323070"/>
                  <a:gd name="connsiteY4" fmla="*/ 1430744 h 2063251"/>
                  <a:gd name="connsiteX5" fmla="*/ 901228 w 2323070"/>
                  <a:gd name="connsiteY5" fmla="*/ 2037011 h 2063251"/>
                  <a:gd name="connsiteX6" fmla="*/ 418733 w 2323070"/>
                  <a:gd name="connsiteY6" fmla="*/ 25168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418733" y="2516857"/>
                    </a:moveTo>
                    <a:cubicBezTo>
                      <a:pt x="451180" y="2294132"/>
                      <a:pt x="460313" y="2096942"/>
                      <a:pt x="496131" y="1877197"/>
                    </a:cubicBezTo>
                    <a:cubicBezTo>
                      <a:pt x="-32798" y="1601963"/>
                      <a:pt x="-264216" y="820999"/>
                      <a:pt x="214978" y="433720"/>
                    </a:cubicBezTo>
                    <a:cubicBezTo>
                      <a:pt x="579686" y="41023"/>
                      <a:pt x="1101376" y="-111709"/>
                      <a:pt x="1629396" y="87388"/>
                    </a:cubicBezTo>
                    <a:cubicBezTo>
                      <a:pt x="2234198" y="306553"/>
                      <a:pt x="2442588" y="947305"/>
                      <a:pt x="2232620" y="1430744"/>
                    </a:cubicBezTo>
                    <a:cubicBezTo>
                      <a:pt x="2035074" y="1770206"/>
                      <a:pt x="1477680" y="2078107"/>
                      <a:pt x="901228" y="2037011"/>
                    </a:cubicBezTo>
                    <a:cubicBezTo>
                      <a:pt x="681324" y="2219967"/>
                      <a:pt x="630204" y="2354415"/>
                      <a:pt x="418733" y="2516857"/>
                    </a:cubicBezTo>
                    <a:close/>
                  </a:path>
                  <a:path w="2323070" h="2063251" stroke="0" extrusionOk="0">
                    <a:moveTo>
                      <a:pt x="418733" y="2516857"/>
                    </a:moveTo>
                    <a:cubicBezTo>
                      <a:pt x="466919" y="2322791"/>
                      <a:pt x="455894" y="2058431"/>
                      <a:pt x="496131" y="1877197"/>
                    </a:cubicBezTo>
                    <a:cubicBezTo>
                      <a:pt x="-105259" y="1592638"/>
                      <a:pt x="-215003" y="904068"/>
                      <a:pt x="214978" y="433720"/>
                    </a:cubicBezTo>
                    <a:cubicBezTo>
                      <a:pt x="493365" y="45638"/>
                      <a:pt x="1178229" y="-197701"/>
                      <a:pt x="1629396" y="87388"/>
                    </a:cubicBezTo>
                    <a:cubicBezTo>
                      <a:pt x="2130324" y="264412"/>
                      <a:pt x="2469761" y="896268"/>
                      <a:pt x="2232620" y="1430744"/>
                    </a:cubicBezTo>
                    <a:cubicBezTo>
                      <a:pt x="2025645" y="1984073"/>
                      <a:pt x="1347579" y="2098120"/>
                      <a:pt x="901228" y="2037011"/>
                    </a:cubicBezTo>
                    <a:cubicBezTo>
                      <a:pt x="817356" y="2166567"/>
                      <a:pt x="513662" y="2396670"/>
                      <a:pt x="418733" y="2516857"/>
                    </a:cubicBezTo>
                    <a:close/>
                  </a:path>
                </a:pathLst>
              </a:custGeom>
              <a:solidFill>
                <a:schemeClr val="bg1"/>
              </a:solidFill>
              <a:ln w="28575">
                <a:solidFill>
                  <a:srgbClr val="FF4780"/>
                </a:solidFill>
                <a:extLst>
                  <a:ext uri="{C807C97D-BFC1-408E-A445-0C87EB9F89A2}">
                    <ask:lineSketchStyleProps xmlns:ask="http://schemas.microsoft.com/office/drawing/2018/sketchyshapes" sd="2223460700">
                      <a:prstGeom prst="wedgeEllipseCallout">
                        <a:avLst>
                          <a:gd name="adj1" fmla="val -31975"/>
                          <a:gd name="adj2" fmla="val 71985"/>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Oval 44">
                <a:extLst>
                  <a:ext uri="{FF2B5EF4-FFF2-40B4-BE49-F238E27FC236}">
                    <a16:creationId xmlns:a16="http://schemas.microsoft.com/office/drawing/2014/main" id="{23C7FE5C-F49D-4F21-8CA5-F8D55C71B39C}"/>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FF4780"/>
                </a:solidFill>
                <a:prstDash val="dash"/>
                <a:extLst>
                  <a:ext uri="{C807C97D-BFC1-408E-A445-0C87EB9F89A2}">
                    <ask:lineSketchStyleProps xmlns:ask="http://schemas.microsoft.com/office/drawing/2018/sketchyshape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3" name="TextBox 42">
              <a:extLst>
                <a:ext uri="{FF2B5EF4-FFF2-40B4-BE49-F238E27FC236}">
                  <a16:creationId xmlns:a16="http://schemas.microsoft.com/office/drawing/2014/main" id="{3C1D20E5-670C-4BF8-BECD-BF0DB46C1477}"/>
                </a:ext>
              </a:extLst>
            </p:cNvPr>
            <p:cNvSpPr txBox="1"/>
            <p:nvPr/>
          </p:nvSpPr>
          <p:spPr>
            <a:xfrm rot="708078">
              <a:off x="1209906" y="1534374"/>
              <a:ext cx="1881639" cy="1772274"/>
            </a:xfrm>
            <a:prstGeom prst="rect">
              <a:avLst/>
            </a:prstGeom>
            <a:noFill/>
            <a:ln>
              <a:noFill/>
            </a:ln>
          </p:spPr>
          <p:txBody>
            <a:bodyPr wrap="square" rtlCol="0">
              <a:spAutoFit/>
            </a:bodyPr>
            <a:lstStyle/>
            <a:p>
              <a:pPr algn="ctr"/>
              <a:r>
                <a:rPr lang="en-US" sz="4000" b="1"/>
                <a:t>Nhận xét</a:t>
              </a:r>
            </a:p>
          </p:txBody>
        </p:sp>
      </p:grpSp>
    </p:spTree>
    <p:extLst>
      <p:ext uri="{BB962C8B-B14F-4D97-AF65-F5344CB8AC3E}">
        <p14:creationId xmlns:p14="http://schemas.microsoft.com/office/powerpoint/2010/main" val="42273900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217">
                                          <p:stCondLst>
                                            <p:cond delay="0"/>
                                          </p:stCondLst>
                                        </p:cTn>
                                        <p:tgtEl>
                                          <p:spTgt spid="20"/>
                                        </p:tgtEl>
                                      </p:cBhvr>
                                    </p:animEffect>
                                    <p:anim calcmode="lin" valueType="num">
                                      <p:cBhvr>
                                        <p:cTn id="8" dur="68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20"/>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20"/>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20"/>
                                        </p:tgtEl>
                                        <p:attrNameLst>
                                          <p:attrName>ppt_y</p:attrName>
                                        </p:attrNameLst>
                                      </p:cBhvr>
                                      <p:tavLst>
                                        <p:tav tm="0" fmla="#ppt_y-sin(pi*$)/81">
                                          <p:val>
                                            <p:fltVal val="0"/>
                                          </p:val>
                                        </p:tav>
                                        <p:tav tm="100000">
                                          <p:val>
                                            <p:fltVal val="1"/>
                                          </p:val>
                                        </p:tav>
                                      </p:tavLst>
                                    </p:anim>
                                    <p:animScale>
                                      <p:cBhvr>
                                        <p:cTn id="13" dur="10">
                                          <p:stCondLst>
                                            <p:cond delay="244"/>
                                          </p:stCondLst>
                                        </p:cTn>
                                        <p:tgtEl>
                                          <p:spTgt spid="20"/>
                                        </p:tgtEl>
                                      </p:cBhvr>
                                      <p:to x="100000" y="60000"/>
                                    </p:animScale>
                                    <p:animScale>
                                      <p:cBhvr>
                                        <p:cTn id="14" dur="62" decel="50000">
                                          <p:stCondLst>
                                            <p:cond delay="254"/>
                                          </p:stCondLst>
                                        </p:cTn>
                                        <p:tgtEl>
                                          <p:spTgt spid="20"/>
                                        </p:tgtEl>
                                      </p:cBhvr>
                                      <p:to x="100000" y="100000"/>
                                    </p:animScale>
                                    <p:animScale>
                                      <p:cBhvr>
                                        <p:cTn id="15" dur="10">
                                          <p:stCondLst>
                                            <p:cond delay="492"/>
                                          </p:stCondLst>
                                        </p:cTn>
                                        <p:tgtEl>
                                          <p:spTgt spid="20"/>
                                        </p:tgtEl>
                                      </p:cBhvr>
                                      <p:to x="100000" y="80000"/>
                                    </p:animScale>
                                    <p:animScale>
                                      <p:cBhvr>
                                        <p:cTn id="16" dur="62" decel="50000">
                                          <p:stCondLst>
                                            <p:cond delay="502"/>
                                          </p:stCondLst>
                                        </p:cTn>
                                        <p:tgtEl>
                                          <p:spTgt spid="20"/>
                                        </p:tgtEl>
                                      </p:cBhvr>
                                      <p:to x="100000" y="100000"/>
                                    </p:animScale>
                                    <p:animScale>
                                      <p:cBhvr>
                                        <p:cTn id="17" dur="10">
                                          <p:stCondLst>
                                            <p:cond delay="616"/>
                                          </p:stCondLst>
                                        </p:cTn>
                                        <p:tgtEl>
                                          <p:spTgt spid="20"/>
                                        </p:tgtEl>
                                      </p:cBhvr>
                                      <p:to x="100000" y="90000"/>
                                    </p:animScale>
                                    <p:animScale>
                                      <p:cBhvr>
                                        <p:cTn id="18" dur="62" decel="50000">
                                          <p:stCondLst>
                                            <p:cond delay="625"/>
                                          </p:stCondLst>
                                        </p:cTn>
                                        <p:tgtEl>
                                          <p:spTgt spid="20"/>
                                        </p:tgtEl>
                                      </p:cBhvr>
                                      <p:to x="100000" y="100000"/>
                                    </p:animScale>
                                    <p:animScale>
                                      <p:cBhvr>
                                        <p:cTn id="19" dur="10">
                                          <p:stCondLst>
                                            <p:cond delay="678"/>
                                          </p:stCondLst>
                                        </p:cTn>
                                        <p:tgtEl>
                                          <p:spTgt spid="20"/>
                                        </p:tgtEl>
                                      </p:cBhvr>
                                      <p:to x="100000" y="95000"/>
                                    </p:animScale>
                                    <p:animScale>
                                      <p:cBhvr>
                                        <p:cTn id="20" dur="62" decel="50000">
                                          <p:stCondLst>
                                            <p:cond delay="688"/>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217">
                                          <p:stCondLst>
                                            <p:cond delay="0"/>
                                          </p:stCondLst>
                                        </p:cTn>
                                        <p:tgtEl>
                                          <p:spTgt spid="41"/>
                                        </p:tgtEl>
                                      </p:cBhvr>
                                    </p:animEffect>
                                    <p:anim calcmode="lin" valueType="num">
                                      <p:cBhvr>
                                        <p:cTn id="24" dur="683"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41"/>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41"/>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41"/>
                                        </p:tgtEl>
                                        <p:attrNameLst>
                                          <p:attrName>ppt_y</p:attrName>
                                        </p:attrNameLst>
                                      </p:cBhvr>
                                      <p:tavLst>
                                        <p:tav tm="0" fmla="#ppt_y-sin(pi*$)/81">
                                          <p:val>
                                            <p:fltVal val="0"/>
                                          </p:val>
                                        </p:tav>
                                        <p:tav tm="100000">
                                          <p:val>
                                            <p:fltVal val="1"/>
                                          </p:val>
                                        </p:tav>
                                      </p:tavLst>
                                    </p:anim>
                                    <p:animScale>
                                      <p:cBhvr>
                                        <p:cTn id="29" dur="10">
                                          <p:stCondLst>
                                            <p:cond delay="244"/>
                                          </p:stCondLst>
                                        </p:cTn>
                                        <p:tgtEl>
                                          <p:spTgt spid="41"/>
                                        </p:tgtEl>
                                      </p:cBhvr>
                                      <p:to x="100000" y="60000"/>
                                    </p:animScale>
                                    <p:animScale>
                                      <p:cBhvr>
                                        <p:cTn id="30" dur="62" decel="50000">
                                          <p:stCondLst>
                                            <p:cond delay="254"/>
                                          </p:stCondLst>
                                        </p:cTn>
                                        <p:tgtEl>
                                          <p:spTgt spid="41"/>
                                        </p:tgtEl>
                                      </p:cBhvr>
                                      <p:to x="100000" y="100000"/>
                                    </p:animScale>
                                    <p:animScale>
                                      <p:cBhvr>
                                        <p:cTn id="31" dur="10">
                                          <p:stCondLst>
                                            <p:cond delay="492"/>
                                          </p:stCondLst>
                                        </p:cTn>
                                        <p:tgtEl>
                                          <p:spTgt spid="41"/>
                                        </p:tgtEl>
                                      </p:cBhvr>
                                      <p:to x="100000" y="80000"/>
                                    </p:animScale>
                                    <p:animScale>
                                      <p:cBhvr>
                                        <p:cTn id="32" dur="62" decel="50000">
                                          <p:stCondLst>
                                            <p:cond delay="502"/>
                                          </p:stCondLst>
                                        </p:cTn>
                                        <p:tgtEl>
                                          <p:spTgt spid="41"/>
                                        </p:tgtEl>
                                      </p:cBhvr>
                                      <p:to x="100000" y="100000"/>
                                    </p:animScale>
                                    <p:animScale>
                                      <p:cBhvr>
                                        <p:cTn id="33" dur="10">
                                          <p:stCondLst>
                                            <p:cond delay="616"/>
                                          </p:stCondLst>
                                        </p:cTn>
                                        <p:tgtEl>
                                          <p:spTgt spid="41"/>
                                        </p:tgtEl>
                                      </p:cBhvr>
                                      <p:to x="100000" y="90000"/>
                                    </p:animScale>
                                    <p:animScale>
                                      <p:cBhvr>
                                        <p:cTn id="34" dur="62" decel="50000">
                                          <p:stCondLst>
                                            <p:cond delay="625"/>
                                          </p:stCondLst>
                                        </p:cTn>
                                        <p:tgtEl>
                                          <p:spTgt spid="41"/>
                                        </p:tgtEl>
                                      </p:cBhvr>
                                      <p:to x="100000" y="100000"/>
                                    </p:animScale>
                                    <p:animScale>
                                      <p:cBhvr>
                                        <p:cTn id="35" dur="10">
                                          <p:stCondLst>
                                            <p:cond delay="678"/>
                                          </p:stCondLst>
                                        </p:cTn>
                                        <p:tgtEl>
                                          <p:spTgt spid="41"/>
                                        </p:tgtEl>
                                      </p:cBhvr>
                                      <p:to x="100000" y="95000"/>
                                    </p:animScale>
                                    <p:animScale>
                                      <p:cBhvr>
                                        <p:cTn id="36" dur="62" decel="50000">
                                          <p:stCondLst>
                                            <p:cond delay="688"/>
                                          </p:stCondLst>
                                        </p:cTn>
                                        <p:tgtEl>
                                          <p:spTgt spid="41"/>
                                        </p:tgtEl>
                                      </p:cBhvr>
                                      <p:to x="100000" y="100000"/>
                                    </p:animScale>
                                  </p:childTnLst>
                                </p:cTn>
                              </p:par>
                              <p:par>
                                <p:cTn id="37" presetID="26" presetClass="emph" presetSubtype="0" repeatCount="3000" fill="hold" nodeType="withEffect">
                                  <p:stCondLst>
                                    <p:cond delay="0"/>
                                  </p:stCondLst>
                                  <p:childTnLst>
                                    <p:animEffect transition="out" filter="fade">
                                      <p:cBhvr>
                                        <p:cTn id="38" dur="500" tmFilter="0, 0; .2, .5; .8, .5; 1, 0"/>
                                        <p:tgtEl>
                                          <p:spTgt spid="27"/>
                                        </p:tgtEl>
                                      </p:cBhvr>
                                    </p:animEffect>
                                    <p:animScale>
                                      <p:cBhvr>
                                        <p:cTn id="39"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E200970-3E4D-4461-BEEF-AF38A8F6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6" y="128682"/>
            <a:ext cx="12376826" cy="6729318"/>
          </a:xfrm>
          <a:prstGeom prst="rect">
            <a:avLst/>
          </a:prstGeom>
        </p:spPr>
      </p:pic>
      <p:pic>
        <p:nvPicPr>
          <p:cNvPr id="25" name="Picture 24" descr="A picture containing text, electronics, screenshot, display&#10;&#10;Description automatically generated">
            <a:extLst>
              <a:ext uri="{FF2B5EF4-FFF2-40B4-BE49-F238E27FC236}">
                <a16:creationId xmlns:a16="http://schemas.microsoft.com/office/drawing/2014/main" id="{5AE189E8-0098-41A7-A920-8582A229D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87880" y="519102"/>
            <a:ext cx="9829800" cy="4968467"/>
          </a:xfrm>
          <a:prstGeom prst="rect">
            <a:avLst/>
          </a:prstGeom>
        </p:spPr>
      </p:pic>
      <p:sp>
        <p:nvSpPr>
          <p:cNvPr id="2" name="Hộp Văn bản 5">
            <a:extLst>
              <a:ext uri="{FF2B5EF4-FFF2-40B4-BE49-F238E27FC236}">
                <a16:creationId xmlns:a16="http://schemas.microsoft.com/office/drawing/2014/main" id="{425BCC37-BA1E-48E3-9B49-81EDE74C1E3B}"/>
              </a:ext>
            </a:extLst>
          </p:cNvPr>
          <p:cNvSpPr txBox="1"/>
          <p:nvPr/>
        </p:nvSpPr>
        <p:spPr>
          <a:xfrm>
            <a:off x="3960373" y="922037"/>
            <a:ext cx="7911587" cy="584775"/>
          </a:xfrm>
          <a:prstGeom prst="rect">
            <a:avLst/>
          </a:prstGeom>
          <a:noFill/>
        </p:spPr>
        <p:txBody>
          <a:bodyPr wrap="square" rtlCol="0">
            <a:spAutoFit/>
          </a:bodyPr>
          <a:lstStyle/>
          <a:p>
            <a:pPr algn="l"/>
            <a:r>
              <a:rPr lang="vi-VN" sz="3200" dirty="0">
                <a:solidFill>
                  <a:schemeClr val="bg1"/>
                </a:solidFill>
                <a:latin typeface="Calibri" panose="020F0502020204030204" pitchFamily="34" charset="0"/>
                <a:ea typeface="Calibri" panose="020F0502020204030204" pitchFamily="34" charset="0"/>
                <a:cs typeface="Calibri" panose="020F0502020204030204" pitchFamily="34" charset="0"/>
              </a:rPr>
              <a:t>Khi cơ quan tiêu hóa hoạt động bình thường, </a:t>
            </a:r>
            <a:endPar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39E25A47-1ADA-479D-8F3D-67E988C026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3222887" y="5415811"/>
            <a:ext cx="1377730" cy="924355"/>
          </a:xfrm>
          <a:prstGeom prst="rect">
            <a:avLst/>
          </a:prstGeom>
        </p:spPr>
      </p:pic>
      <p:pic>
        <p:nvPicPr>
          <p:cNvPr id="16" name="Picture 15">
            <a:extLst>
              <a:ext uri="{FF2B5EF4-FFF2-40B4-BE49-F238E27FC236}">
                <a16:creationId xmlns:a16="http://schemas.microsoft.com/office/drawing/2014/main" id="{2FD6BFF3-F5AB-44CD-B952-1343CB3505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274320" y="5361930"/>
            <a:ext cx="2289900" cy="1536354"/>
          </a:xfrm>
          <a:prstGeom prst="rect">
            <a:avLst/>
          </a:prstGeom>
        </p:spPr>
      </p:pic>
      <p:pic>
        <p:nvPicPr>
          <p:cNvPr id="22" name="Picture 21" descr="A group of dolls&#10;&#10;Description automatically generated with medium confidence">
            <a:extLst>
              <a:ext uri="{FF2B5EF4-FFF2-40B4-BE49-F238E27FC236}">
                <a16:creationId xmlns:a16="http://schemas.microsoft.com/office/drawing/2014/main" id="{6C3CCCBC-4EF0-4856-AC2E-05F770CF4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 y="1719104"/>
            <a:ext cx="5348299" cy="5348299"/>
          </a:xfrm>
          <a:prstGeom prst="rect">
            <a:avLst/>
          </a:prstGeom>
        </p:spPr>
      </p:pic>
      <p:sp>
        <p:nvSpPr>
          <p:cNvPr id="32" name="TextBox 31">
            <a:extLst>
              <a:ext uri="{FF2B5EF4-FFF2-40B4-BE49-F238E27FC236}">
                <a16:creationId xmlns:a16="http://schemas.microsoft.com/office/drawing/2014/main" id="{1F0BDC90-AF30-420A-87A7-8A5CE0F232CF}"/>
              </a:ext>
            </a:extLst>
          </p:cNvPr>
          <p:cNvSpPr txBox="1"/>
          <p:nvPr/>
        </p:nvSpPr>
        <p:spPr>
          <a:xfrm>
            <a:off x="3960373" y="1457574"/>
            <a:ext cx="7526777" cy="3539430"/>
          </a:xfrm>
          <a:prstGeom prst="rect">
            <a:avLst/>
          </a:prstGeom>
          <a:noFill/>
        </p:spPr>
        <p:txBody>
          <a:bodyPr wrap="square">
            <a:spAutoFit/>
          </a:bodyPr>
          <a:lstStyle/>
          <a:p>
            <a:pPr algn="just">
              <a:defRPr/>
            </a:pP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số lần đi vệ sinh trong một ngày là từ một đến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hai</a:t>
            </a:r>
            <a:r>
              <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lần tùy thuộc vào số bữa ăn và lượng thức ăn cung cấp vào cơ thể. Nhớ số lần đi vệ sinh trong một ngày ít hơn một lần hoặc nhiều hơn hai lần</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white"/>
                </a:solidFill>
                <a:latin typeface="Calibri" panose="020F0502020204030204" pitchFamily="34" charset="0"/>
                <a:ea typeface="Calibri" panose="020F0502020204030204" pitchFamily="34" charset="0"/>
                <a:cs typeface="Calibri" panose="020F0502020204030204" pitchFamily="34" charset="0"/>
              </a:rPr>
              <a:t>thì có thể cơ thể của em đang gặp phải những vấn đề về tiêu hóa.</a:t>
            </a:r>
            <a:endParaRPr lang="en-US" sz="32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D64E60A-BD30-4393-BA1F-D1A77E6FC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10083722" y="5422764"/>
            <a:ext cx="2213012" cy="1484768"/>
          </a:xfrm>
          <a:prstGeom prst="rect">
            <a:avLst/>
          </a:prstGeom>
        </p:spPr>
      </p:pic>
      <p:pic>
        <p:nvPicPr>
          <p:cNvPr id="15" name="Picture 14">
            <a:extLst>
              <a:ext uri="{FF2B5EF4-FFF2-40B4-BE49-F238E27FC236}">
                <a16:creationId xmlns:a16="http://schemas.microsoft.com/office/drawing/2014/main" id="{5F941B2D-9D5B-4EF8-A661-5C5FCB76A7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62" b="92381" l="4633" r="93930">
                        <a14:foregroundMark x1="8466" y1="25000" x2="8466" y2="25000"/>
                        <a14:foregroundMark x1="4792" y1="24286" x2="4792" y2="24286"/>
                        <a14:foregroundMark x1="26198" y1="20000" x2="26198" y2="20000"/>
                        <a14:foregroundMark x1="25080" y1="16667" x2="25080" y2="16667"/>
                        <a14:foregroundMark x1="23802" y1="13095" x2="23802" y2="13095"/>
                        <a14:foregroundMark x1="25399" y1="11429" x2="25399" y2="11429"/>
                        <a14:foregroundMark x1="26358" y1="13333" x2="26358" y2="13333"/>
                        <a14:foregroundMark x1="24760" y1="16905" x2="24760" y2="16905"/>
                        <a14:foregroundMark x1="22364" y1="21905" x2="22364" y2="21905"/>
                        <a14:foregroundMark x1="20767" y1="21905" x2="20767" y2="21905"/>
                        <a14:foregroundMark x1="23482" y1="20238" x2="23482" y2="20238"/>
                        <a14:foregroundMark x1="26997" y1="22619" x2="26997" y2="22619"/>
                        <a14:foregroundMark x1="28115" y1="24286" x2="28115" y2="24286"/>
                        <a14:foregroundMark x1="29233" y1="25238" x2="29233" y2="25238"/>
                        <a14:foregroundMark x1="29872" y1="26190" x2="29872" y2="26190"/>
                        <a14:foregroundMark x1="28275" y1="22143" x2="28275" y2="22143"/>
                        <a14:foregroundMark x1="42492" y1="10000" x2="42492" y2="10000"/>
                        <a14:foregroundMark x1="42173" y1="4762" x2="42173" y2="4762"/>
                        <a14:foregroundMark x1="43770" y1="28810" x2="43770" y2="28810"/>
                        <a14:foregroundMark x1="52396" y1="34524" x2="52396" y2="34524"/>
                        <a14:foregroundMark x1="71086" y1="17857" x2="71086" y2="17857"/>
                        <a14:foregroundMark x1="69649" y1="15476" x2="69649" y2="15476"/>
                        <a14:foregroundMark x1="65655" y1="19048" x2="65655" y2="19048"/>
                        <a14:foregroundMark x1="64377" y1="19762" x2="64377" y2="19762"/>
                        <a14:foregroundMark x1="68211" y1="21190" x2="68211" y2="21190"/>
                        <a14:foregroundMark x1="74441" y1="13095" x2="74441" y2="13095"/>
                        <a14:foregroundMark x1="75879" y1="10476" x2="75879" y2="10476"/>
                        <a14:foregroundMark x1="73482" y1="15476" x2="73482" y2="15476"/>
                        <a14:foregroundMark x1="73962" y1="25238" x2="73962" y2="25238"/>
                        <a14:foregroundMark x1="88179" y1="11905" x2="88179" y2="11905"/>
                        <a14:foregroundMark x1="90096" y1="10238" x2="90096" y2="10238"/>
                        <a14:foregroundMark x1="90895" y1="13333" x2="90895" y2="13333"/>
                        <a14:foregroundMark x1="87700" y1="44286" x2="87700" y2="44286"/>
                        <a14:foregroundMark x1="93930" y1="38333" x2="93930" y2="38333"/>
                        <a14:foregroundMark x1="84345" y1="84762" x2="84345" y2="84762"/>
                        <a14:foregroundMark x1="81789" y1="90714" x2="81789" y2="90714"/>
                        <a14:foregroundMark x1="84665" y1="91667" x2="84665" y2="91667"/>
                        <a14:foregroundMark x1="85304" y1="92381" x2="78275" y2="92381"/>
                        <a14:foregroundMark x1="47604" y1="61667" x2="47604" y2="61667"/>
                        <a14:foregroundMark x1="27157" y1="18095" x2="27157" y2="18095"/>
                        <a14:foregroundMark x1="24920" y1="9762" x2="24920" y2="9762"/>
                        <a14:foregroundMark x1="72524" y1="21429" x2="72524" y2="21429"/>
                        <a14:foregroundMark x1="75399" y1="28095" x2="75399" y2="28095"/>
                      </a14:backgroundRemoval>
                    </a14:imgEffect>
                  </a14:imgLayer>
                </a14:imgProps>
              </a:ext>
              <a:ext uri="{28A0092B-C50C-407E-A947-70E740481C1C}">
                <a14:useLocalDpi xmlns:a14="http://schemas.microsoft.com/office/drawing/2010/main" val="0"/>
              </a:ext>
            </a:extLst>
          </a:blip>
          <a:stretch>
            <a:fillRect/>
          </a:stretch>
        </p:blipFill>
        <p:spPr>
          <a:xfrm>
            <a:off x="7916166" y="5589605"/>
            <a:ext cx="1377730" cy="924355"/>
          </a:xfrm>
          <a:prstGeom prst="rect">
            <a:avLst/>
          </a:prstGeom>
        </p:spPr>
      </p:pic>
    </p:spTree>
    <p:extLst>
      <p:ext uri="{BB962C8B-B14F-4D97-AF65-F5344CB8AC3E}">
        <p14:creationId xmlns:p14="http://schemas.microsoft.com/office/powerpoint/2010/main" val="328273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sp>
        <p:nvSpPr>
          <p:cNvPr id="3" name="Hộp Văn bản 2">
            <a:extLst>
              <a:ext uri="{FF2B5EF4-FFF2-40B4-BE49-F238E27FC236}">
                <a16:creationId xmlns:a16="http://schemas.microsoft.com/office/drawing/2014/main" id="{46B2D0AF-BC6B-4275-B13A-7D8FD11E8E4D}"/>
              </a:ext>
            </a:extLst>
          </p:cNvPr>
          <p:cNvSpPr txBox="1"/>
          <p:nvPr/>
        </p:nvSpPr>
        <p:spPr>
          <a:xfrm>
            <a:off x="3122620" y="1362819"/>
            <a:ext cx="5946759" cy="2308324"/>
          </a:xfrm>
          <a:prstGeom prst="rect">
            <a:avLst/>
          </a:prstGeom>
          <a:noFill/>
        </p:spPr>
        <p:txBody>
          <a:bodyPr wrap="square" rtlCol="0">
            <a:spAutoFit/>
          </a:bodyPr>
          <a:lstStyle/>
          <a:p>
            <a:pPr algn="ctr"/>
            <a:r>
              <a:rPr lang="en-US" sz="4800" b="1" dirty="0">
                <a:solidFill>
                  <a:srgbClr val="FF0000"/>
                </a:solidFill>
                <a:latin typeface="iCiel Cadena" panose="02000503000000020004" charset="0"/>
                <a:ea typeface="Calibri" panose="020F0502020204030204" pitchFamily="34" charset="0"/>
                <a:cs typeface="Calibri" panose="020F0502020204030204" pitchFamily="34" charset="0"/>
              </a:rPr>
              <a:t>HOẠT ĐỘNG </a:t>
            </a:r>
          </a:p>
          <a:p>
            <a:pPr algn="ctr"/>
            <a:r>
              <a:rPr lang="en-US" sz="4800" b="1" dirty="0">
                <a:solidFill>
                  <a:srgbClr val="FF0000"/>
                </a:solidFill>
                <a:latin typeface="iCiel Cadena" panose="02000503000000020004" charset="0"/>
                <a:ea typeface="Calibri" panose="020F0502020204030204" pitchFamily="34" charset="0"/>
                <a:cs typeface="Calibri" panose="020F0502020204030204" pitchFamily="34" charset="0"/>
              </a:rPr>
              <a:t>TIẾP NỐI </a:t>
            </a:r>
          </a:p>
          <a:p>
            <a:pPr algn="ctr"/>
            <a:r>
              <a:rPr lang="en-US" sz="4800" b="1" dirty="0">
                <a:solidFill>
                  <a:srgbClr val="FF0000"/>
                </a:solidFill>
                <a:latin typeface="iCiel Cadena" panose="02000503000000020004" charset="0"/>
                <a:ea typeface="Calibri" panose="020F0502020204030204" pitchFamily="34" charset="0"/>
                <a:cs typeface="Calibri" panose="020F0502020204030204" pitchFamily="34" charset="0"/>
              </a:rPr>
              <a:t>SAU BÀI HỌC</a:t>
            </a:r>
            <a:endParaRPr lang="vi-VN" sz="4800" b="1" dirty="0">
              <a:solidFill>
                <a:srgbClr val="0070C0"/>
              </a:solidFill>
              <a:latin typeface="iCiel Cadena" panose="0200050300000002000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695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2AE1F3F4-EC8E-4FDD-B10C-F28AC300FE10}"/>
              </a:ext>
            </a:extLst>
          </p:cNvPr>
          <p:cNvGrpSpPr/>
          <p:nvPr/>
        </p:nvGrpSpPr>
        <p:grpSpPr>
          <a:xfrm>
            <a:off x="713678" y="735831"/>
            <a:ext cx="8954429" cy="3557390"/>
            <a:chOff x="713678" y="735831"/>
            <a:chExt cx="8954429" cy="3557390"/>
          </a:xfrm>
        </p:grpSpPr>
        <p:sp>
          <p:nvSpPr>
            <p:cNvPr id="4" name="Rectangle: Rounded Corners 3">
              <a:extLst>
                <a:ext uri="{FF2B5EF4-FFF2-40B4-BE49-F238E27FC236}">
                  <a16:creationId xmlns:a16="http://schemas.microsoft.com/office/drawing/2014/main" id="{3130C736-3352-497C-A7F2-CD73A5911DD0}"/>
                </a:ext>
              </a:extLst>
            </p:cNvPr>
            <p:cNvSpPr/>
            <p:nvPr/>
          </p:nvSpPr>
          <p:spPr>
            <a:xfrm>
              <a:off x="713678" y="735831"/>
              <a:ext cx="8954429" cy="3557390"/>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sd="40354446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7">
              <a:extLst>
                <a:ext uri="{FF2B5EF4-FFF2-40B4-BE49-F238E27FC236}">
                  <a16:creationId xmlns:a16="http://schemas.microsoft.com/office/drawing/2014/main" id="{6C50C9D6-D44A-4E28-AA50-E04A61FC285F}"/>
                </a:ext>
              </a:extLst>
            </p:cNvPr>
            <p:cNvSpPr txBox="1"/>
            <p:nvPr/>
          </p:nvSpPr>
          <p:spPr>
            <a:xfrm>
              <a:off x="1171791" y="973893"/>
              <a:ext cx="7860692" cy="2554545"/>
            </a:xfrm>
            <a:prstGeom prst="rect">
              <a:avLst/>
            </a:prstGeom>
            <a:noFill/>
            <a:ln w="38100">
              <a:noFill/>
            </a:ln>
          </p:spPr>
          <p:txBody>
            <a:bodyPr wrap="square" rtlCol="0">
              <a:spAutoFit/>
            </a:bodyPr>
            <a:lstStyle/>
            <a:p>
              <a:pPr algn="l"/>
              <a:r>
                <a:rPr lang="en-US" sz="3200" dirty="0">
                  <a:latin typeface="Calibri" panose="020F0502020204030204" pitchFamily="34" charset="0"/>
                  <a:ea typeface="Calibri" panose="020F0502020204030204" pitchFamily="34" charset="0"/>
                  <a:cs typeface="Calibri" panose="020F0502020204030204" pitchFamily="34" charset="0"/>
                </a:rPr>
                <a:t>    H</a:t>
              </a:r>
              <a:r>
                <a:rPr lang="vi-VN" sz="3200" dirty="0">
                  <a:latin typeface="Calibri" panose="020F0502020204030204" pitchFamily="34" charset="0"/>
                  <a:ea typeface="Calibri" panose="020F0502020204030204" pitchFamily="34" charset="0"/>
                  <a:cs typeface="Calibri" panose="020F0502020204030204" pitchFamily="34" charset="0"/>
                </a:rPr>
                <a:t>ọc sinh về nhà h</a:t>
              </a:r>
              <a:r>
                <a:rPr lang="en-US" sz="3200" dirty="0" err="1">
                  <a:latin typeface="Calibri" panose="020F0502020204030204" pitchFamily="34" charset="0"/>
                  <a:ea typeface="Calibri" panose="020F0502020204030204" pitchFamily="34" charset="0"/>
                  <a:cs typeface="Calibri" panose="020F0502020204030204" pitchFamily="34" charset="0"/>
                </a:rPr>
                <a:t>ỏi</a:t>
              </a:r>
              <a:r>
                <a:rPr lang="vi-VN" sz="3200" dirty="0">
                  <a:latin typeface="Calibri" panose="020F0502020204030204" pitchFamily="34" charset="0"/>
                  <a:ea typeface="Calibri" panose="020F0502020204030204" pitchFamily="34" charset="0"/>
                  <a:cs typeface="Calibri" panose="020F0502020204030204" pitchFamily="34" charset="0"/>
                </a:rPr>
                <a:t> những người thân trong gia đình về số lần đi vệ sinh trong một ngày từ đó giúp họ biết được cơ quan tiêu hóa của họ đến hoạt động bình thường hay đang gặp phải các vấn đề tiêu hóa.</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7" name="Picture 6" descr="A group of people in clothing&#10;&#10;Description automatically generated with low confidence">
            <a:extLst>
              <a:ext uri="{FF2B5EF4-FFF2-40B4-BE49-F238E27FC236}">
                <a16:creationId xmlns:a16="http://schemas.microsoft.com/office/drawing/2014/main" id="{9F0981CC-4096-4B21-8170-6259C852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536" y="2798956"/>
            <a:ext cx="5305940" cy="4059044"/>
          </a:xfrm>
          <a:prstGeom prst="rect">
            <a:avLst/>
          </a:prstGeom>
        </p:spPr>
      </p:pic>
      <p:pic>
        <p:nvPicPr>
          <p:cNvPr id="7170" name="Picture 2" descr="Frequently Asked Questions - Thinking Boy Clipart Png - Free Transparent  PNG Clipart Images Download">
            <a:extLst>
              <a:ext uri="{FF2B5EF4-FFF2-40B4-BE49-F238E27FC236}">
                <a16:creationId xmlns:a16="http://schemas.microsoft.com/office/drawing/2014/main" id="{E5BCF717-E21F-48BA-939A-7D6818AEB5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03" b="93946" l="10000" r="90000">
                        <a14:foregroundMark x1="28571" y1="29081" x2="30357" y2="35568"/>
                        <a14:foregroundMark x1="42738" y1="27676" x2="42381" y2="33622"/>
                        <a14:foregroundMark x1="40238" y1="88973" x2="40238" y2="88973"/>
                        <a14:foregroundMark x1="38929" y1="85838" x2="39881" y2="90054"/>
                        <a14:foregroundMark x1="38810" y1="92649" x2="38810" y2="93946"/>
                        <a14:foregroundMark x1="46190" y1="87784" x2="51667" y2="93838"/>
                        <a14:foregroundMark x1="50119" y1="89622" x2="53095" y2="94162"/>
                        <a14:foregroundMark x1="50119" y1="86486" x2="51190" y2="90378"/>
                        <a14:foregroundMark x1="71190" y1="10378" x2="71190" y2="10378"/>
                        <a14:foregroundMark x1="79436" y1="11998" x2="80595" y2="12216"/>
                        <a14:foregroundMark x1="74667" y1="11100" x2="75655" y2="11286"/>
                        <a14:foregroundMark x1="70833" y1="10378" x2="73892" y2="10954"/>
                        <a14:foregroundMark x1="80595" y1="12216" x2="77024" y2="20216"/>
                        <a14:foregroundMark x1="77024" y1="20216" x2="75357" y2="21297"/>
                        <a14:foregroundMark x1="72619" y1="31676" x2="72619" y2="31676"/>
                        <a14:foregroundMark x1="76071" y1="6811" x2="76071" y2="6811"/>
                        <a14:foregroundMark x1="47619" y1="6703" x2="47619" y2="6703"/>
                        <a14:foregroundMark x1="37738" y1="88000" x2="38452" y2="90703"/>
                        <a14:foregroundMark x1="40357" y1="88108" x2="40714" y2="89946"/>
                        <a14:foregroundMark x1="39881" y1="88108" x2="40952" y2="90595"/>
                        <a14:foregroundMark x1="39643" y1="87351" x2="40952" y2="90595"/>
                        <a14:foregroundMark x1="40595" y1="87135" x2="41667" y2="90595"/>
                        <a14:foregroundMark x1="40595" y1="87135" x2="41071" y2="88757"/>
                        <a14:foregroundMark x1="40714" y1="86703" x2="41667" y2="89297"/>
                        <a14:backgroundMark x1="75714" y1="10595" x2="75714" y2="10595"/>
                        <a14:backgroundMark x1="77619" y1="10919" x2="77619" y2="10919"/>
                        <a14:backgroundMark x1="77262" y1="10919" x2="77262" y2="10919"/>
                        <a14:backgroundMark x1="75833" y1="10919" x2="75833" y2="11351"/>
                        <a14:backgroundMark x1="77857" y1="10595" x2="77262" y2="10919"/>
                        <a14:backgroundMark x1="77262" y1="10919" x2="77262" y2="10919"/>
                        <a14:backgroundMark x1="75476" y1="11351" x2="76548" y2="13622"/>
                        <a14:backgroundMark x1="76905" y1="11676" x2="76905" y2="13514"/>
                        <a14:backgroundMark x1="73571" y1="11568" x2="74762" y2="109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150" y="3650643"/>
            <a:ext cx="3113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8C13D4-D6A4-4578-B300-2FF28EB14C7F}"/>
              </a:ext>
            </a:extLst>
          </p:cNvPr>
          <p:cNvPicPr>
            <a:picLocks noChangeAspect="1"/>
          </p:cNvPicPr>
          <p:nvPr/>
        </p:nvPicPr>
        <p:blipFill>
          <a:blip r:embed="rId6"/>
          <a:stretch>
            <a:fillRect/>
          </a:stretch>
        </p:blipFill>
        <p:spPr>
          <a:xfrm>
            <a:off x="9133996" y="155577"/>
            <a:ext cx="1984448" cy="1984448"/>
          </a:xfrm>
          <a:prstGeom prst="rect">
            <a:avLst/>
          </a:prstGeom>
        </p:spPr>
      </p:pic>
    </p:spTree>
    <p:extLst>
      <p:ext uri="{BB962C8B-B14F-4D97-AF65-F5344CB8AC3E}">
        <p14:creationId xmlns:p14="http://schemas.microsoft.com/office/powerpoint/2010/main" val="687528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1EAEE5-7A3D-46BB-A577-97ED62B8847E}"/>
              </a:ext>
            </a:extLst>
          </p:cNvPr>
          <p:cNvGrpSpPr/>
          <p:nvPr/>
        </p:nvGrpSpPr>
        <p:grpSpPr>
          <a:xfrm>
            <a:off x="897751" y="56888"/>
            <a:ext cx="9395331" cy="2426891"/>
            <a:chOff x="1561141" y="-359229"/>
            <a:chExt cx="9395331" cy="2426891"/>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61141" y="-359229"/>
              <a:ext cx="9395331" cy="2426891"/>
            </a:xfrm>
            <a:prstGeom prst="rect">
              <a:avLst/>
            </a:prstGeom>
          </p:spPr>
        </p:pic>
        <p:sp>
          <p:nvSpPr>
            <p:cNvPr id="9" name="TextBox 8">
              <a:extLst>
                <a:ext uri="{FF2B5EF4-FFF2-40B4-BE49-F238E27FC236}">
                  <a16:creationId xmlns:a16="http://schemas.microsoft.com/office/drawing/2014/main" id="{4E6E1BC0-430B-4B93-9CBB-BB6F2F4A18D5}"/>
                </a:ext>
              </a:extLst>
            </p:cNvPr>
            <p:cNvSpPr txBox="1"/>
            <p:nvPr/>
          </p:nvSpPr>
          <p:spPr>
            <a:xfrm>
              <a:off x="2466255" y="210411"/>
              <a:ext cx="78799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4925">
                    <a:solidFill>
                      <a:prstClr val="white"/>
                    </a:solidFill>
                  </a:ln>
                  <a:solidFill>
                    <a:srgbClr val="00B050"/>
                  </a:solidFill>
                  <a:effectLst>
                    <a:outerShdw blurRad="50800" dist="38100" dir="18900000" algn="bl" rotWithShape="0">
                      <a:prstClr val="black">
                        <a:alpha val="40000"/>
                      </a:prstClr>
                    </a:outerShdw>
                  </a:effectLst>
                  <a:uLnTx/>
                  <a:uFillTx/>
                  <a:latin typeface="iCiel Cadena" panose="02000503000000020004" pitchFamily="50" charset="0"/>
                  <a:ea typeface="+mn-ea"/>
                  <a:cs typeface="+mn-cs"/>
                </a:rPr>
                <a:t>YÊU CẦU CẦN ĐẠT</a:t>
              </a:r>
            </a:p>
          </p:txBody>
        </p:sp>
      </p:grpSp>
      <p:grpSp>
        <p:nvGrpSpPr>
          <p:cNvPr id="24" name="Group 23">
            <a:extLst>
              <a:ext uri="{FF2B5EF4-FFF2-40B4-BE49-F238E27FC236}">
                <a16:creationId xmlns:a16="http://schemas.microsoft.com/office/drawing/2014/main" id="{E39E4771-6D19-44F7-BB31-FFBB643E8289}"/>
              </a:ext>
            </a:extLst>
          </p:cNvPr>
          <p:cNvGrpSpPr/>
          <p:nvPr/>
        </p:nvGrpSpPr>
        <p:grpSpPr>
          <a:xfrm>
            <a:off x="231240" y="1789498"/>
            <a:ext cx="11023226" cy="2472429"/>
            <a:chOff x="597594" y="4311034"/>
            <a:chExt cx="11023226" cy="2472429"/>
          </a:xfrm>
        </p:grpSpPr>
        <p:sp>
          <p:nvSpPr>
            <p:cNvPr id="17" name="Rectangle: Rounded Corners 16">
              <a:extLst>
                <a:ext uri="{FF2B5EF4-FFF2-40B4-BE49-F238E27FC236}">
                  <a16:creationId xmlns:a16="http://schemas.microsoft.com/office/drawing/2014/main" id="{E359B940-DBC9-4C4D-9B45-504A72CEF534}"/>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91F386-4717-4714-9DDE-06531D8A04DF}"/>
                </a:ext>
              </a:extLst>
            </p:cNvPr>
            <p:cNvSpPr txBox="1"/>
            <p:nvPr/>
          </p:nvSpPr>
          <p:spPr>
            <a:xfrm>
              <a:off x="2449926" y="5029719"/>
              <a:ext cx="88605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Học sinh nêu được hoạt động ăn uống và thải bã của bản thân theo bảng gợi ý</a:t>
              </a:r>
            </a:p>
          </p:txBody>
        </p:sp>
        <p:pic>
          <p:nvPicPr>
            <p:cNvPr id="23" name="Picture 22" descr="A picture containing surface, vector graphics, several&#10;&#10;Description automatically generated">
              <a:extLst>
                <a:ext uri="{FF2B5EF4-FFF2-40B4-BE49-F238E27FC236}">
                  <a16:creationId xmlns:a16="http://schemas.microsoft.com/office/drawing/2014/main" id="{FAF493C5-C99E-4B37-A239-0361BF253872}"/>
                </a:ext>
              </a:extLst>
            </p:cNvPr>
            <p:cNvPicPr>
              <a:picLocks noChangeAspect="1"/>
            </p:cNvPicPr>
            <p:nvPr/>
          </p:nvPicPr>
          <p:blipFill rotWithShape="1">
            <a:blip r:embed="rId5">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grpSp>
        <p:nvGrpSpPr>
          <p:cNvPr id="11" name="Group 10">
            <a:extLst>
              <a:ext uri="{FF2B5EF4-FFF2-40B4-BE49-F238E27FC236}">
                <a16:creationId xmlns:a16="http://schemas.microsoft.com/office/drawing/2014/main" id="{64C87280-72C7-41D7-BEBF-980A2A368E55}"/>
              </a:ext>
            </a:extLst>
          </p:cNvPr>
          <p:cNvGrpSpPr/>
          <p:nvPr/>
        </p:nvGrpSpPr>
        <p:grpSpPr>
          <a:xfrm>
            <a:off x="231240" y="3973546"/>
            <a:ext cx="11023226" cy="2472429"/>
            <a:chOff x="597594" y="4311034"/>
            <a:chExt cx="11023226" cy="2472429"/>
          </a:xfrm>
        </p:grpSpPr>
        <p:sp>
          <p:nvSpPr>
            <p:cNvPr id="12" name="Rectangle: Rounded Corners 11">
              <a:extLst>
                <a:ext uri="{FF2B5EF4-FFF2-40B4-BE49-F238E27FC236}">
                  <a16:creationId xmlns:a16="http://schemas.microsoft.com/office/drawing/2014/main" id="{A48E6FDF-14AA-40AD-B914-DCBA04CB086D}"/>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5">
                  <a:lumMod val="75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227891-E71B-4395-80E7-F5EA65563923}"/>
                </a:ext>
              </a:extLst>
            </p:cNvPr>
            <p:cNvSpPr txBox="1"/>
            <p:nvPr/>
          </p:nvSpPr>
          <p:spPr>
            <a:xfrm>
              <a:off x="2449926" y="5029719"/>
              <a:ext cx="88605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Học sinh nhận biết được dấu hiệu khi cơ quan tiêu hóa hoạt động bình thường</a:t>
              </a:r>
            </a:p>
          </p:txBody>
        </p:sp>
        <p:pic>
          <p:nvPicPr>
            <p:cNvPr id="15" name="Picture 14" descr="A picture containing surface, vector graphics, several&#10;&#10;Description automatically generated">
              <a:extLst>
                <a:ext uri="{FF2B5EF4-FFF2-40B4-BE49-F238E27FC236}">
                  <a16:creationId xmlns:a16="http://schemas.microsoft.com/office/drawing/2014/main" id="{CCA81EE3-E1D4-4F5A-A7DE-E5E4A0CE4C90}"/>
                </a:ext>
              </a:extLst>
            </p:cNvPr>
            <p:cNvPicPr>
              <a:picLocks noChangeAspect="1"/>
            </p:cNvPicPr>
            <p:nvPr/>
          </p:nvPicPr>
          <p:blipFill rotWithShape="1">
            <a:blip r:embed="rId5">
              <a:extLst>
                <a:ext uri="{28A0092B-C50C-407E-A947-70E740481C1C}">
                  <a14:useLocalDpi xmlns:a14="http://schemas.microsoft.com/office/drawing/2010/main" val="0"/>
                </a:ext>
              </a:extLst>
            </a:blip>
            <a:srcRect l="34971" t="32502" r="36267" b="36157"/>
            <a:stretch/>
          </p:blipFill>
          <p:spPr>
            <a:xfrm>
              <a:off x="597594" y="4311034"/>
              <a:ext cx="2413747" cy="2472429"/>
            </a:xfrm>
            <a:prstGeom prst="rect">
              <a:avLst/>
            </a:prstGeom>
          </p:spPr>
        </p:pic>
      </p:grpSp>
      <p:pic>
        <p:nvPicPr>
          <p:cNvPr id="30" name="Picture 29" descr="A picture containing clipart, doll&#10;&#10;Description automatically generated">
            <a:extLst>
              <a:ext uri="{FF2B5EF4-FFF2-40B4-BE49-F238E27FC236}">
                <a16:creationId xmlns:a16="http://schemas.microsoft.com/office/drawing/2014/main" id="{16BC6289-7048-400D-BB98-E27894014B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256" b="74215" l="76792" r="97453">
                        <a14:foregroundMark x1="86321" y1="29421" x2="86321" y2="29421"/>
                        <a14:foregroundMark x1="76792" y1="50579" x2="76792" y2="50579"/>
                        <a14:foregroundMark x1="85377" y1="61653" x2="85377" y2="62149"/>
                        <a14:foregroundMark x1="87075" y1="60165" x2="87075" y2="62314"/>
                        <a14:foregroundMark x1="87264" y1="73884" x2="87264" y2="73884"/>
                      </a14:backgroundRemoval>
                    </a14:imgEffect>
                  </a14:imgLayer>
                </a14:imgProps>
              </a:ext>
              <a:ext uri="{28A0092B-C50C-407E-A947-70E740481C1C}">
                <a14:useLocalDpi xmlns:a14="http://schemas.microsoft.com/office/drawing/2010/main" val="0"/>
              </a:ext>
            </a:extLst>
          </a:blip>
          <a:srcRect l="74717" t="25292" b="20325"/>
          <a:stretch/>
        </p:blipFill>
        <p:spPr>
          <a:xfrm>
            <a:off x="10187781" y="2952375"/>
            <a:ext cx="2133369" cy="2619103"/>
          </a:xfrm>
          <a:prstGeom prst="rect">
            <a:avLst/>
          </a:prstGeom>
        </p:spPr>
      </p:pic>
    </p:spTree>
    <p:extLst>
      <p:ext uri="{BB962C8B-B14F-4D97-AF65-F5344CB8AC3E}">
        <p14:creationId xmlns:p14="http://schemas.microsoft.com/office/powerpoint/2010/main" val="20976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AF92281-1D85-4C66-B297-1B5C27C4DDB2}"/>
              </a:ext>
            </a:extLst>
          </p:cNvPr>
          <p:cNvGrpSpPr/>
          <p:nvPr/>
        </p:nvGrpSpPr>
        <p:grpSpPr>
          <a:xfrm>
            <a:off x="1279342" y="458833"/>
            <a:ext cx="5019744" cy="3442191"/>
            <a:chOff x="3559380" y="2586423"/>
            <a:chExt cx="5019744" cy="3442191"/>
          </a:xfrm>
        </p:grpSpPr>
        <p:sp>
          <p:nvSpPr>
            <p:cNvPr id="6" name="TextBox 5">
              <a:extLst>
                <a:ext uri="{FF2B5EF4-FFF2-40B4-BE49-F238E27FC236}">
                  <a16:creationId xmlns:a16="http://schemas.microsoft.com/office/drawing/2014/main" id="{30794DE0-7768-4F65-B516-4FC7798C7D6D}"/>
                </a:ext>
              </a:extLst>
            </p:cNvPr>
            <p:cNvSpPr txBox="1"/>
            <p:nvPr/>
          </p:nvSpPr>
          <p:spPr>
            <a:xfrm>
              <a:off x="3559380" y="2612294"/>
              <a:ext cx="5011308"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61950">
                    <a:solidFill>
                      <a:prstClr val="white"/>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HẸN GẶP LẠI</a:t>
              </a:r>
            </a:p>
          </p:txBody>
        </p:sp>
        <p:sp>
          <p:nvSpPr>
            <p:cNvPr id="7" name="TextBox 6">
              <a:extLst>
                <a:ext uri="{FF2B5EF4-FFF2-40B4-BE49-F238E27FC236}">
                  <a16:creationId xmlns:a16="http://schemas.microsoft.com/office/drawing/2014/main" id="{8B9693C0-4F8C-409F-871B-C230E7DEDB3D}"/>
                </a:ext>
              </a:extLst>
            </p:cNvPr>
            <p:cNvSpPr txBox="1"/>
            <p:nvPr/>
          </p:nvSpPr>
          <p:spPr>
            <a:xfrm>
              <a:off x="3567816" y="2586423"/>
              <a:ext cx="5011308"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prstClr val="black"/>
                    </a:solidFill>
                  </a:ln>
                  <a:gradFill flip="none" rotWithShape="1">
                    <a:gsLst>
                      <a:gs pos="60000">
                        <a:srgbClr val="00B0F0"/>
                      </a:gs>
                      <a:gs pos="28000">
                        <a:srgbClr val="FFC000"/>
                      </a:gs>
                      <a:gs pos="11000">
                        <a:srgbClr val="FF0000"/>
                      </a:gs>
                      <a:gs pos="75000">
                        <a:srgbClr val="00B050"/>
                      </a:gs>
                      <a:gs pos="44000">
                        <a:srgbClr val="FFFF00"/>
                      </a:gs>
                      <a:gs pos="91000">
                        <a:srgbClr val="7030A0"/>
                      </a:gs>
                    </a:gsLst>
                    <a:path path="circle">
                      <a:fillToRect l="50000" t="50000" r="50000" b="50000"/>
                    </a:path>
                    <a:tileRect/>
                  </a:gradFill>
                  <a:effectLst>
                    <a:outerShdw blurRad="50800" dist="38100" dir="2700000" algn="tl" rotWithShape="0">
                      <a:prstClr val="black">
                        <a:alpha val="40000"/>
                      </a:prstClr>
                    </a:outerShdw>
                  </a:effectLst>
                  <a:uLnTx/>
                  <a:uFillTx/>
                  <a:latin typeface="UVN Banh Mi" pitchFamily="2" charset="0"/>
                  <a:ea typeface="+mn-ea"/>
                  <a:cs typeface="+mn-cs"/>
                </a:rPr>
                <a:t>HẸN GẶP LẠI</a:t>
              </a:r>
            </a:p>
          </p:txBody>
        </p:sp>
      </p:grpSp>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14" name="Oval 8">
            <a:extLst>
              <a:ext uri="{FF2B5EF4-FFF2-40B4-BE49-F238E27FC236}">
                <a16:creationId xmlns:a16="http://schemas.microsoft.com/office/drawing/2014/main" id="{C9AC4C61-0660-409C-BA34-AC87FF1C0C2C}"/>
              </a:ext>
            </a:extLst>
          </p:cNvPr>
          <p:cNvSpPr/>
          <p:nvPr/>
        </p:nvSpPr>
        <p:spPr>
          <a:xfrm flipH="1">
            <a:off x="662191" y="389818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remote, indoor, control, controller&#10;&#10;Description automatically generated">
            <a:extLst>
              <a:ext uri="{FF2B5EF4-FFF2-40B4-BE49-F238E27FC236}">
                <a16:creationId xmlns:a16="http://schemas.microsoft.com/office/drawing/2014/main" id="{381D10D7-D399-4970-A08A-29DAE14DB58C}"/>
              </a:ext>
            </a:extLst>
          </p:cNvPr>
          <p:cNvPicPr>
            <a:picLocks noChangeAspect="1"/>
          </p:cNvPicPr>
          <p:nvPr/>
        </p:nvPicPr>
        <p:blipFill rotWithShape="1">
          <a:blip r:embed="rId2">
            <a:extLst>
              <a:ext uri="{28A0092B-C50C-407E-A947-70E740481C1C}">
                <a14:useLocalDpi xmlns:a14="http://schemas.microsoft.com/office/drawing/2010/main" val="0"/>
              </a:ext>
            </a:extLst>
          </a:blip>
          <a:srcRect l="7339" t="7675" r="50000" b="64765"/>
          <a:stretch/>
        </p:blipFill>
        <p:spPr>
          <a:xfrm>
            <a:off x="0" y="3066092"/>
            <a:ext cx="2270150" cy="1208363"/>
          </a:xfrm>
          <a:prstGeom prst="rect">
            <a:avLst/>
          </a:prstGeom>
        </p:spPr>
      </p:pic>
      <p:pic>
        <p:nvPicPr>
          <p:cNvPr id="22" name="Picture 21" descr="A picture containing remote, indoor, control, controller&#10;&#10;Description automatically generated">
            <a:extLst>
              <a:ext uri="{FF2B5EF4-FFF2-40B4-BE49-F238E27FC236}">
                <a16:creationId xmlns:a16="http://schemas.microsoft.com/office/drawing/2014/main" id="{CBD2592E-8E20-4B7D-B9C1-41F949F8F53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9159"/>
          <a:stretch/>
        </p:blipFill>
        <p:spPr>
          <a:xfrm>
            <a:off x="10111154" y="-77740"/>
            <a:ext cx="4161692" cy="2115042"/>
          </a:xfrm>
          <a:prstGeom prst="rect">
            <a:avLst/>
          </a:prstGeom>
        </p:spPr>
      </p:pic>
      <p:pic>
        <p:nvPicPr>
          <p:cNvPr id="18" name="Picture 17" descr="A picture containing remote, indoor, control, controller&#10;&#10;Description automatically generated">
            <a:extLst>
              <a:ext uri="{FF2B5EF4-FFF2-40B4-BE49-F238E27FC236}">
                <a16:creationId xmlns:a16="http://schemas.microsoft.com/office/drawing/2014/main" id="{76FCEEDC-3DEF-4D54-8439-CBC47C97BC3A}"/>
              </a:ext>
            </a:extLst>
          </p:cNvPr>
          <p:cNvPicPr>
            <a:picLocks noChangeAspect="1"/>
          </p:cNvPicPr>
          <p:nvPr/>
        </p:nvPicPr>
        <p:blipFill rotWithShape="1">
          <a:blip r:embed="rId2">
            <a:extLst>
              <a:ext uri="{28A0092B-C50C-407E-A947-70E740481C1C}">
                <a14:useLocalDpi xmlns:a14="http://schemas.microsoft.com/office/drawing/2010/main" val="0"/>
              </a:ext>
            </a:extLst>
          </a:blip>
          <a:srcRect l="53662" b="65627"/>
          <a:stretch/>
        </p:blipFill>
        <p:spPr>
          <a:xfrm>
            <a:off x="4727125" y="1835892"/>
            <a:ext cx="2650420" cy="1619910"/>
          </a:xfrm>
          <a:prstGeom prst="rect">
            <a:avLst/>
          </a:prstGeom>
        </p:spPr>
      </p:pic>
      <p:sp>
        <p:nvSpPr>
          <p:cNvPr id="9" name="Oval 8">
            <a:extLst>
              <a:ext uri="{FF2B5EF4-FFF2-40B4-BE49-F238E27FC236}">
                <a16:creationId xmlns:a16="http://schemas.microsoft.com/office/drawing/2014/main" id="{C84C1B31-26F8-42D0-B3E9-6DBEA6F1D9DD}"/>
              </a:ext>
            </a:extLst>
          </p:cNvPr>
          <p:cNvSpPr/>
          <p:nvPr/>
        </p:nvSpPr>
        <p:spPr>
          <a:xfrm>
            <a:off x="-1069627" y="436927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rgbClr val="CEE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remote, indoor, control, controller&#10;&#10;Description automatically generated">
            <a:extLst>
              <a:ext uri="{FF2B5EF4-FFF2-40B4-BE49-F238E27FC236}">
                <a16:creationId xmlns:a16="http://schemas.microsoft.com/office/drawing/2014/main" id="{E6CF6C9B-C403-4585-9EEA-9DC79EFE46F0}"/>
              </a:ext>
            </a:extLst>
          </p:cNvPr>
          <p:cNvPicPr>
            <a:picLocks noChangeAspect="1"/>
          </p:cNvPicPr>
          <p:nvPr/>
        </p:nvPicPr>
        <p:blipFill rotWithShape="1">
          <a:blip r:embed="rId2">
            <a:extLst>
              <a:ext uri="{28A0092B-C50C-407E-A947-70E740481C1C}">
                <a14:useLocalDpi xmlns:a14="http://schemas.microsoft.com/office/drawing/2010/main" val="0"/>
              </a:ext>
            </a:extLst>
          </a:blip>
          <a:srcRect t="66413" r="49755"/>
          <a:stretch/>
        </p:blipFill>
        <p:spPr>
          <a:xfrm>
            <a:off x="0" y="-82048"/>
            <a:ext cx="4182113" cy="2303362"/>
          </a:xfrm>
          <a:prstGeom prst="rect">
            <a:avLst/>
          </a:prstGeom>
        </p:spPr>
      </p:pic>
      <p:pic>
        <p:nvPicPr>
          <p:cNvPr id="17" name="Picture 16" descr="A group of dolls&#10;&#10;Description automatically generated with low confidence">
            <a:extLst>
              <a:ext uri="{FF2B5EF4-FFF2-40B4-BE49-F238E27FC236}">
                <a16:creationId xmlns:a16="http://schemas.microsoft.com/office/drawing/2014/main" id="{5EDB54CB-1F5B-436E-B185-7427DB9CE59A}"/>
              </a:ext>
            </a:extLst>
          </p:cNvPr>
          <p:cNvPicPr>
            <a:picLocks noChangeAspect="1"/>
          </p:cNvPicPr>
          <p:nvPr/>
        </p:nvPicPr>
        <p:blipFill rotWithShape="1">
          <a:blip r:embed="rId3">
            <a:extLst>
              <a:ext uri="{28A0092B-C50C-407E-A947-70E740481C1C}">
                <a14:useLocalDpi xmlns:a14="http://schemas.microsoft.com/office/drawing/2010/main" val="0"/>
              </a:ext>
            </a:extLst>
          </a:blip>
          <a:srcRect t="66726"/>
          <a:stretch/>
        </p:blipFill>
        <p:spPr>
          <a:xfrm>
            <a:off x="5784873" y="3185656"/>
            <a:ext cx="3535588" cy="1425047"/>
          </a:xfrm>
          <a:prstGeom prst="rect">
            <a:avLst/>
          </a:prstGeom>
        </p:spPr>
      </p:pic>
      <p:pic>
        <p:nvPicPr>
          <p:cNvPr id="13" name="Picture 12" descr="Icon&#10;&#10;Description automatically generated">
            <a:extLst>
              <a:ext uri="{FF2B5EF4-FFF2-40B4-BE49-F238E27FC236}">
                <a16:creationId xmlns:a16="http://schemas.microsoft.com/office/drawing/2014/main" id="{4530832F-4A74-43C3-B796-E2A886438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569" y="260546"/>
            <a:ext cx="3382431" cy="2805546"/>
          </a:xfrm>
          <a:prstGeom prst="rect">
            <a:avLst/>
          </a:prstGeom>
        </p:spPr>
      </p:pic>
      <p:pic>
        <p:nvPicPr>
          <p:cNvPr id="19" name="Picture 18" descr="A group of dolls&#10;&#10;Description automatically generated with low confidence">
            <a:extLst>
              <a:ext uri="{FF2B5EF4-FFF2-40B4-BE49-F238E27FC236}">
                <a16:creationId xmlns:a16="http://schemas.microsoft.com/office/drawing/2014/main" id="{0505CB7B-68B7-44B3-8512-A6DE4B8ADD88}"/>
              </a:ext>
            </a:extLst>
          </p:cNvPr>
          <p:cNvPicPr>
            <a:picLocks noChangeAspect="1"/>
          </p:cNvPicPr>
          <p:nvPr/>
        </p:nvPicPr>
        <p:blipFill rotWithShape="1">
          <a:blip r:embed="rId3">
            <a:extLst>
              <a:ext uri="{28A0092B-C50C-407E-A947-70E740481C1C}">
                <a14:useLocalDpi xmlns:a14="http://schemas.microsoft.com/office/drawing/2010/main" val="0"/>
              </a:ext>
            </a:extLst>
          </a:blip>
          <a:srcRect t="33251" b="33475"/>
          <a:stretch/>
        </p:blipFill>
        <p:spPr>
          <a:xfrm>
            <a:off x="351649" y="3628434"/>
            <a:ext cx="3535588" cy="1425046"/>
          </a:xfrm>
          <a:prstGeom prst="rect">
            <a:avLst/>
          </a:prstGeom>
        </p:spPr>
      </p:pic>
      <p:pic>
        <p:nvPicPr>
          <p:cNvPr id="8" name="Picture 7">
            <a:extLst>
              <a:ext uri="{FF2B5EF4-FFF2-40B4-BE49-F238E27FC236}">
                <a16:creationId xmlns:a16="http://schemas.microsoft.com/office/drawing/2014/main" id="{4BF11FBA-6EAB-4B9C-8EC6-EAD4FB6DE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563" y="965386"/>
            <a:ext cx="10657193" cy="6224996"/>
          </a:xfrm>
          <a:prstGeom prst="rect">
            <a:avLst/>
          </a:prstGeom>
        </p:spPr>
      </p:pic>
      <p:grpSp>
        <p:nvGrpSpPr>
          <p:cNvPr id="5" name="Group 4">
            <a:extLst>
              <a:ext uri="{FF2B5EF4-FFF2-40B4-BE49-F238E27FC236}">
                <a16:creationId xmlns:a16="http://schemas.microsoft.com/office/drawing/2014/main" id="{04E23E5A-157D-4F84-B9C6-FC26B9F51C7B}"/>
              </a:ext>
            </a:extLst>
          </p:cNvPr>
          <p:cNvGrpSpPr/>
          <p:nvPr/>
        </p:nvGrpSpPr>
        <p:grpSpPr>
          <a:xfrm>
            <a:off x="1768800" y="104001"/>
            <a:ext cx="8203296" cy="2308324"/>
            <a:chOff x="1315843" y="412595"/>
            <a:chExt cx="5954752" cy="2308324"/>
          </a:xfrm>
        </p:grpSpPr>
        <p:sp>
          <p:nvSpPr>
            <p:cNvPr id="3" name="TextBox 2">
              <a:extLst>
                <a:ext uri="{FF2B5EF4-FFF2-40B4-BE49-F238E27FC236}">
                  <a16:creationId xmlns:a16="http://schemas.microsoft.com/office/drawing/2014/main" id="{99179537-6DDD-4321-B480-C41DFA38E29D}"/>
                </a:ext>
              </a:extLst>
            </p:cNvPr>
            <p:cNvSpPr txBox="1"/>
            <p:nvPr/>
          </p:nvSpPr>
          <p:spPr>
            <a:xfrm>
              <a:off x="1315843" y="412595"/>
              <a:ext cx="5954752" cy="2308324"/>
            </a:xfrm>
            <a:prstGeom prst="rect">
              <a:avLst/>
            </a:prstGeom>
            <a:noFill/>
          </p:spPr>
          <p:txBody>
            <a:bodyPr wrap="square" rtlCol="0">
              <a:spAutoFit/>
            </a:bodyPr>
            <a:lstStyle/>
            <a:p>
              <a:pPr algn="ctr"/>
              <a:r>
                <a:rPr lang="en-US" sz="7200">
                  <a:ln w="254000">
                    <a:solidFill>
                      <a:schemeClr val="bg1"/>
                    </a:solidFill>
                  </a:ln>
                  <a:solidFill>
                    <a:schemeClr val="bg1"/>
                  </a:solidFill>
                  <a:effectLst>
                    <a:innerShdw blurRad="63500" dist="50800" dir="13500000">
                      <a:prstClr val="black">
                        <a:alpha val="50000"/>
                      </a:prstClr>
                    </a:innerShdw>
                  </a:effectLst>
                  <a:latin typeface="LNTH-LuoLuoNotangYuanTi 1" pitchFamily="2" charset="-128"/>
                  <a:ea typeface="LNTH-LuoLuoNotangYuanTi 1" pitchFamily="2" charset="-128"/>
                  <a:cs typeface="LNTH-LuoLuoNotangYuanTi 1" pitchFamily="2" charset="-128"/>
                </a:rPr>
                <a:t>Trò chơi</a:t>
              </a:r>
            </a:p>
            <a:p>
              <a:pPr algn="ctr"/>
              <a:r>
                <a:rPr lang="en-US" sz="7200">
                  <a:ln w="254000">
                    <a:solidFill>
                      <a:schemeClr val="bg1"/>
                    </a:solidFill>
                  </a:ln>
                  <a:solidFill>
                    <a:schemeClr val="bg1"/>
                  </a:solidFill>
                  <a:effectLst>
                    <a:innerShdw blurRad="63500" dist="50800" dir="13500000">
                      <a:prstClr val="black">
                        <a:alpha val="50000"/>
                      </a:prstClr>
                    </a:innerShdw>
                  </a:effectLst>
                  <a:latin typeface="LNTH-LuoLuoNotangYuanTi 1" pitchFamily="2" charset="-128"/>
                  <a:ea typeface="LNTH-LuoLuoNotangYuanTi 1" pitchFamily="2" charset="-128"/>
                  <a:cs typeface="LNTH-LuoLuoNotangYuanTi 1" pitchFamily="2" charset="-128"/>
                </a:rPr>
                <a:t>“AI NHANH? AI ĐÚNG?”</a:t>
              </a:r>
            </a:p>
          </p:txBody>
        </p:sp>
        <p:sp>
          <p:nvSpPr>
            <p:cNvPr id="4" name="TextBox 3">
              <a:extLst>
                <a:ext uri="{FF2B5EF4-FFF2-40B4-BE49-F238E27FC236}">
                  <a16:creationId xmlns:a16="http://schemas.microsoft.com/office/drawing/2014/main" id="{D0E09E6B-6FD3-4CC2-8B5A-3E24F177262A}"/>
                </a:ext>
              </a:extLst>
            </p:cNvPr>
            <p:cNvSpPr txBox="1"/>
            <p:nvPr/>
          </p:nvSpPr>
          <p:spPr>
            <a:xfrm>
              <a:off x="1315843" y="412595"/>
              <a:ext cx="5954752" cy="2308324"/>
            </a:xfrm>
            <a:prstGeom prst="rect">
              <a:avLst/>
            </a:prstGeom>
            <a:noFill/>
          </p:spPr>
          <p:txBody>
            <a:bodyPr wrap="square" rtlCol="0">
              <a:spAutoFit/>
            </a:bodyPr>
            <a:lstStyle/>
            <a:p>
              <a:pPr algn="ctr"/>
              <a:r>
                <a:rPr lang="en-US" sz="7200">
                  <a:ln>
                    <a:solidFill>
                      <a:schemeClr val="tx1"/>
                    </a:solidFill>
                  </a:ln>
                  <a:gradFill flip="none" rotWithShape="1">
                    <a:gsLst>
                      <a:gs pos="24000">
                        <a:srgbClr val="FFC000"/>
                      </a:gs>
                      <a:gs pos="8000">
                        <a:srgbClr val="FF0000"/>
                      </a:gs>
                      <a:gs pos="42000">
                        <a:srgbClr val="FFFF00"/>
                      </a:gs>
                      <a:gs pos="76000">
                        <a:srgbClr val="0070C0"/>
                      </a:gs>
                      <a:gs pos="60000">
                        <a:srgbClr val="00B050"/>
                      </a:gs>
                      <a:gs pos="92000">
                        <a:srgbClr val="7030A0"/>
                      </a:gs>
                    </a:gsLst>
                    <a:path path="circle">
                      <a:fillToRect l="100000" t="100000"/>
                    </a:path>
                    <a:tileRect r="-100000" b="-100000"/>
                  </a:gradFill>
                  <a:latin typeface="LNTH-LuoLuoNotangYuanTi 1" pitchFamily="2" charset="-128"/>
                  <a:ea typeface="LNTH-LuoLuoNotangYuanTi 1" pitchFamily="2" charset="-128"/>
                  <a:cs typeface="LNTH-LuoLuoNotangYuanTi 1" pitchFamily="2" charset="-128"/>
                </a:rPr>
                <a:t>Trò chơi</a:t>
              </a:r>
            </a:p>
            <a:p>
              <a:pPr algn="ctr"/>
              <a:r>
                <a:rPr lang="en-US" sz="7200">
                  <a:ln>
                    <a:solidFill>
                      <a:schemeClr val="tx1"/>
                    </a:solidFill>
                  </a:ln>
                  <a:gradFill flip="none" rotWithShape="1">
                    <a:gsLst>
                      <a:gs pos="24000">
                        <a:srgbClr val="FFC000"/>
                      </a:gs>
                      <a:gs pos="8000">
                        <a:srgbClr val="FF0000"/>
                      </a:gs>
                      <a:gs pos="42000">
                        <a:srgbClr val="FFFF00"/>
                      </a:gs>
                      <a:gs pos="76000">
                        <a:srgbClr val="0070C0"/>
                      </a:gs>
                      <a:gs pos="60000">
                        <a:srgbClr val="00B050"/>
                      </a:gs>
                      <a:gs pos="92000">
                        <a:srgbClr val="7030A0"/>
                      </a:gs>
                    </a:gsLst>
                    <a:path path="circle">
                      <a:fillToRect l="100000" t="100000"/>
                    </a:path>
                    <a:tileRect r="-100000" b="-100000"/>
                  </a:gradFill>
                  <a:latin typeface="LNTH-LuoLuoNotangYuanTi 1" pitchFamily="2" charset="-128"/>
                  <a:ea typeface="LNTH-LuoLuoNotangYuanTi 1" pitchFamily="2" charset="-128"/>
                  <a:cs typeface="LNTH-LuoLuoNotangYuanTi 1" pitchFamily="2" charset="-128"/>
                </a:rPr>
                <a:t>“AI NHANH? AI ĐÚNG?”</a:t>
              </a:r>
            </a:p>
          </p:txBody>
        </p:sp>
      </p:grpSp>
      <p:pic>
        <p:nvPicPr>
          <p:cNvPr id="15" name="Picture 14" descr="A group of dolls&#10;&#10;Description automatically generated with low confidence">
            <a:extLst>
              <a:ext uri="{FF2B5EF4-FFF2-40B4-BE49-F238E27FC236}">
                <a16:creationId xmlns:a16="http://schemas.microsoft.com/office/drawing/2014/main" id="{96D08F16-1EC7-4467-B3E3-069C499C0285}"/>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2459178" y="5333882"/>
            <a:ext cx="3732364" cy="1504358"/>
          </a:xfrm>
          <a:prstGeom prst="rect">
            <a:avLst/>
          </a:prstGeom>
        </p:spPr>
      </p:pic>
    </p:spTree>
    <p:extLst>
      <p:ext uri="{BB962C8B-B14F-4D97-AF65-F5344CB8AC3E}">
        <p14:creationId xmlns:p14="http://schemas.microsoft.com/office/powerpoint/2010/main" val="2659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1+#ppt_w/2"/>
                                          </p:val>
                                        </p:tav>
                                        <p:tav tm="100000">
                                          <p:val>
                                            <p:strVal val="#ppt_x"/>
                                          </p:val>
                                        </p:tav>
                                      </p:tavLst>
                                    </p:anim>
                                    <p:anim calcmode="lin" valueType="num">
                                      <p:cBhvr additive="base">
                                        <p:cTn id="20" dur="1000" fill="hold"/>
                                        <p:tgtEl>
                                          <p:spTgt spid="17"/>
                                        </p:tgtEl>
                                        <p:attrNameLst>
                                          <p:attrName>ppt_y</p:attrName>
                                        </p:attrNameLst>
                                      </p:cBhvr>
                                      <p:tavLst>
                                        <p:tav tm="0">
                                          <p:val>
                                            <p:strVal val="#ppt_y"/>
                                          </p:val>
                                        </p:tav>
                                        <p:tav tm="100000">
                                          <p:val>
                                            <p:strVal val="#ppt_y"/>
                                          </p:val>
                                        </p:tav>
                                      </p:tavLst>
                                    </p:anim>
                                  </p:childTnLst>
                                </p:cTn>
                              </p:par>
                              <p:par>
                                <p:cTn id="21" presetID="26" presetClass="emph" presetSubtype="0" repeatCount="4000" fill="hold" nodeType="withEffect">
                                  <p:stCondLst>
                                    <p:cond delay="0"/>
                                  </p:stCondLst>
                                  <p:childTnLst>
                                    <p:animEffect transition="out" filter="fade">
                                      <p:cBhvr>
                                        <p:cTn id="22" dur="750" tmFilter="0, 0; .2, .5; .8, .5; 1, 0"/>
                                        <p:tgtEl>
                                          <p:spTgt spid="5"/>
                                        </p:tgtEl>
                                      </p:cBhvr>
                                    </p:animEffect>
                                    <p:animScale>
                                      <p:cBhvr>
                                        <p:cTn id="23"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FE781D12-F37D-4FEB-B80D-99719A5A81E8}"/>
              </a:ext>
            </a:extLst>
          </p:cNvPr>
          <p:cNvPicPr>
            <a:picLocks noChangeAspect="1"/>
          </p:cNvPicPr>
          <p:nvPr/>
        </p:nvPicPr>
        <p:blipFill rotWithShape="1">
          <a:blip r:embed="rId2">
            <a:extLst>
              <a:ext uri="{28A0092B-C50C-407E-A947-70E740481C1C}">
                <a14:useLocalDpi xmlns:a14="http://schemas.microsoft.com/office/drawing/2010/main" val="0"/>
              </a:ext>
            </a:extLst>
          </a:blip>
          <a:srcRect t="1" b="66724"/>
          <a:stretch/>
        </p:blipFill>
        <p:spPr>
          <a:xfrm>
            <a:off x="6537273" y="355229"/>
            <a:ext cx="4752676" cy="1915603"/>
          </a:xfrm>
          <a:prstGeom prst="rect">
            <a:avLst/>
          </a:prstGeom>
        </p:spPr>
      </p:pic>
      <p:pic>
        <p:nvPicPr>
          <p:cNvPr id="8" name="Picture 7" descr="A group of dolls&#10;&#10;Description automatically generated with low confidence">
            <a:extLst>
              <a:ext uri="{FF2B5EF4-FFF2-40B4-BE49-F238E27FC236}">
                <a16:creationId xmlns:a16="http://schemas.microsoft.com/office/drawing/2014/main" id="{9B7EC725-8690-425C-A284-CB76A01FF156}"/>
              </a:ext>
            </a:extLst>
          </p:cNvPr>
          <p:cNvPicPr>
            <a:picLocks noChangeAspect="1"/>
          </p:cNvPicPr>
          <p:nvPr/>
        </p:nvPicPr>
        <p:blipFill rotWithShape="1">
          <a:blip r:embed="rId2">
            <a:extLst>
              <a:ext uri="{28A0092B-C50C-407E-A947-70E740481C1C}">
                <a14:useLocalDpi xmlns:a14="http://schemas.microsoft.com/office/drawing/2010/main" val="0"/>
              </a:ext>
            </a:extLst>
          </a:blip>
          <a:srcRect t="33251" b="33475"/>
          <a:stretch/>
        </p:blipFill>
        <p:spPr>
          <a:xfrm>
            <a:off x="6537273" y="2524818"/>
            <a:ext cx="4876801" cy="1965633"/>
          </a:xfrm>
          <a:prstGeom prst="rect">
            <a:avLst/>
          </a:prstGeom>
        </p:spPr>
      </p:pic>
      <p:pic>
        <p:nvPicPr>
          <p:cNvPr id="11" name="Picture 10" descr="A group of dolls&#10;&#10;Description automatically generated with low confidence">
            <a:extLst>
              <a:ext uri="{FF2B5EF4-FFF2-40B4-BE49-F238E27FC236}">
                <a16:creationId xmlns:a16="http://schemas.microsoft.com/office/drawing/2014/main" id="{42164938-8C71-40E5-997C-9D2516D56EFE}"/>
              </a:ext>
            </a:extLst>
          </p:cNvPr>
          <p:cNvPicPr>
            <a:picLocks noChangeAspect="1"/>
          </p:cNvPicPr>
          <p:nvPr/>
        </p:nvPicPr>
        <p:blipFill rotWithShape="1">
          <a:blip r:embed="rId2">
            <a:extLst>
              <a:ext uri="{28A0092B-C50C-407E-A947-70E740481C1C}">
                <a14:useLocalDpi xmlns:a14="http://schemas.microsoft.com/office/drawing/2010/main" val="0"/>
              </a:ext>
            </a:extLst>
          </a:blip>
          <a:srcRect t="66726"/>
          <a:stretch/>
        </p:blipFill>
        <p:spPr>
          <a:xfrm>
            <a:off x="6661397" y="4820639"/>
            <a:ext cx="4752677" cy="1915604"/>
          </a:xfrm>
          <a:prstGeom prst="rect">
            <a:avLst/>
          </a:prstGeom>
        </p:spPr>
      </p:pic>
      <p:grpSp>
        <p:nvGrpSpPr>
          <p:cNvPr id="7" name="Group 6">
            <a:extLst>
              <a:ext uri="{FF2B5EF4-FFF2-40B4-BE49-F238E27FC236}">
                <a16:creationId xmlns:a16="http://schemas.microsoft.com/office/drawing/2014/main" id="{5CB608C2-C15E-4934-B967-6F3E0ABB3018}"/>
              </a:ext>
            </a:extLst>
          </p:cNvPr>
          <p:cNvGrpSpPr/>
          <p:nvPr/>
        </p:nvGrpSpPr>
        <p:grpSpPr>
          <a:xfrm>
            <a:off x="202144" y="-97276"/>
            <a:ext cx="4796023" cy="3090529"/>
            <a:chOff x="484247" y="0"/>
            <a:chExt cx="4796023" cy="3090529"/>
          </a:xfrm>
        </p:grpSpPr>
        <p:pic>
          <p:nvPicPr>
            <p:cNvPr id="4" name="Picture 3">
              <a:extLst>
                <a:ext uri="{FF2B5EF4-FFF2-40B4-BE49-F238E27FC236}">
                  <a16:creationId xmlns:a16="http://schemas.microsoft.com/office/drawing/2014/main" id="{4F130C8F-E8BC-49ED-BA00-66B3BDAA2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47" y="0"/>
              <a:ext cx="4796023" cy="3090529"/>
            </a:xfrm>
            <a:prstGeom prst="rect">
              <a:avLst/>
            </a:prstGeom>
          </p:spPr>
        </p:pic>
        <p:sp>
          <p:nvSpPr>
            <p:cNvPr id="6" name="TextBox 5">
              <a:extLst>
                <a:ext uri="{FF2B5EF4-FFF2-40B4-BE49-F238E27FC236}">
                  <a16:creationId xmlns:a16="http://schemas.microsoft.com/office/drawing/2014/main" id="{A73A086B-2C68-4F45-84CF-4D817D90565D}"/>
                </a:ext>
              </a:extLst>
            </p:cNvPr>
            <p:cNvSpPr txBox="1"/>
            <p:nvPr/>
          </p:nvSpPr>
          <p:spPr>
            <a:xfrm>
              <a:off x="1750978" y="1064143"/>
              <a:ext cx="2461098" cy="923330"/>
            </a:xfrm>
            <a:prstGeom prst="rect">
              <a:avLst/>
            </a:prstGeom>
            <a:noFill/>
          </p:spPr>
          <p:txBody>
            <a:bodyPr wrap="square" rtlCol="0">
              <a:spAutoFit/>
            </a:bodyPr>
            <a:lstStyle/>
            <a:p>
              <a:r>
                <a:rPr lang="en-US" sz="5400">
                  <a:ln>
                    <a:solidFill>
                      <a:sysClr val="windowText" lastClr="000000"/>
                    </a:solidFill>
                  </a:ln>
                  <a:solidFill>
                    <a:srgbClr val="6666FF"/>
                  </a:solidFill>
                  <a:effectLst>
                    <a:glow rad="63500">
                      <a:schemeClr val="accent1">
                        <a:satMod val="175000"/>
                        <a:alpha val="40000"/>
                      </a:schemeClr>
                    </a:glow>
                    <a:outerShdw blurRad="50800" dist="38100" dir="2700000" algn="tl" rotWithShape="0">
                      <a:prstClr val="black">
                        <a:alpha val="40000"/>
                      </a:prstClr>
                    </a:outerShdw>
                  </a:effectLst>
                  <a:latin typeface="UVN Banh Mi" pitchFamily="2" charset="0"/>
                </a:rPr>
                <a:t>Chia đội</a:t>
              </a:r>
            </a:p>
          </p:txBody>
        </p:sp>
      </p:grpSp>
      <p:sp>
        <p:nvSpPr>
          <p:cNvPr id="9" name="TextBox 8">
            <a:extLst>
              <a:ext uri="{FF2B5EF4-FFF2-40B4-BE49-F238E27FC236}">
                <a16:creationId xmlns:a16="http://schemas.microsoft.com/office/drawing/2014/main" id="{BAB24FEC-D27E-4EDD-8E06-24B904863978}"/>
              </a:ext>
            </a:extLst>
          </p:cNvPr>
          <p:cNvSpPr txBox="1"/>
          <p:nvPr/>
        </p:nvSpPr>
        <p:spPr>
          <a:xfrm>
            <a:off x="4871651" y="251200"/>
            <a:ext cx="1566153" cy="707886"/>
          </a:xfrm>
          <a:prstGeom prst="rect">
            <a:avLst/>
          </a:prstGeom>
          <a:noFill/>
        </p:spPr>
        <p:txBody>
          <a:bodyPr wrap="square" rtlCol="0">
            <a:spAutoFit/>
          </a:bodyPr>
          <a:lstStyle/>
          <a:p>
            <a:r>
              <a:rPr lang="en-US" sz="4000" b="1" u="sng"/>
              <a:t>Đội 1:</a:t>
            </a:r>
          </a:p>
        </p:txBody>
      </p:sp>
      <p:sp>
        <p:nvSpPr>
          <p:cNvPr id="12" name="TextBox 11">
            <a:extLst>
              <a:ext uri="{FF2B5EF4-FFF2-40B4-BE49-F238E27FC236}">
                <a16:creationId xmlns:a16="http://schemas.microsoft.com/office/drawing/2014/main" id="{6AEEE4C1-3FC5-4B0B-A36F-2A6F537FCE74}"/>
              </a:ext>
            </a:extLst>
          </p:cNvPr>
          <p:cNvSpPr txBox="1"/>
          <p:nvPr/>
        </p:nvSpPr>
        <p:spPr>
          <a:xfrm>
            <a:off x="4871651" y="2402102"/>
            <a:ext cx="1566153" cy="707886"/>
          </a:xfrm>
          <a:prstGeom prst="rect">
            <a:avLst/>
          </a:prstGeom>
          <a:noFill/>
        </p:spPr>
        <p:txBody>
          <a:bodyPr wrap="square" rtlCol="0">
            <a:spAutoFit/>
          </a:bodyPr>
          <a:lstStyle/>
          <a:p>
            <a:r>
              <a:rPr lang="en-US" sz="4000" b="1" u="sng"/>
              <a:t>Đội 2:</a:t>
            </a:r>
          </a:p>
        </p:txBody>
      </p:sp>
      <p:sp>
        <p:nvSpPr>
          <p:cNvPr id="13" name="TextBox 12">
            <a:extLst>
              <a:ext uri="{FF2B5EF4-FFF2-40B4-BE49-F238E27FC236}">
                <a16:creationId xmlns:a16="http://schemas.microsoft.com/office/drawing/2014/main" id="{2D2625D0-D395-40F1-A5BA-6DE9ECB61320}"/>
              </a:ext>
            </a:extLst>
          </p:cNvPr>
          <p:cNvSpPr txBox="1"/>
          <p:nvPr/>
        </p:nvSpPr>
        <p:spPr>
          <a:xfrm>
            <a:off x="4971120" y="4820639"/>
            <a:ext cx="1566153" cy="707886"/>
          </a:xfrm>
          <a:prstGeom prst="rect">
            <a:avLst/>
          </a:prstGeom>
          <a:noFill/>
        </p:spPr>
        <p:txBody>
          <a:bodyPr wrap="square" rtlCol="0">
            <a:spAutoFit/>
          </a:bodyPr>
          <a:lstStyle/>
          <a:p>
            <a:r>
              <a:rPr lang="en-US" sz="4000" b="1" u="sng"/>
              <a:t>Đội 3:</a:t>
            </a:r>
          </a:p>
        </p:txBody>
      </p:sp>
      <p:pic>
        <p:nvPicPr>
          <p:cNvPr id="14" name="Picture 13">
            <a:extLst>
              <a:ext uri="{FF2B5EF4-FFF2-40B4-BE49-F238E27FC236}">
                <a16:creationId xmlns:a16="http://schemas.microsoft.com/office/drawing/2014/main" id="{F3BE8A4A-4E67-4C07-99D1-9B9F02FA0B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80" b="91225" l="9806" r="89952">
                        <a14:foregroundMark x1="52058" y1="9380" x2="52058" y2="9380"/>
                        <a14:foregroundMark x1="54358" y1="91225" x2="54358" y2="91225"/>
                      </a14:backgroundRemoval>
                    </a14:imgEffect>
                  </a14:imgLayer>
                </a14:imgProps>
              </a:ext>
            </a:extLst>
          </a:blip>
          <a:stretch>
            <a:fillRect/>
          </a:stretch>
        </p:blipFill>
        <p:spPr>
          <a:xfrm>
            <a:off x="-320929" y="2601435"/>
            <a:ext cx="5319096" cy="4256565"/>
          </a:xfrm>
          <a:prstGeom prst="rect">
            <a:avLst/>
          </a:prstGeom>
        </p:spPr>
      </p:pic>
    </p:spTree>
    <p:extLst>
      <p:ext uri="{BB962C8B-B14F-4D97-AF65-F5344CB8AC3E}">
        <p14:creationId xmlns:p14="http://schemas.microsoft.com/office/powerpoint/2010/main" val="93719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400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400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229E12-6CCD-4747-AAAC-3C6394D5AC87}"/>
              </a:ext>
            </a:extLst>
          </p:cNvPr>
          <p:cNvGrpSpPr/>
          <p:nvPr/>
        </p:nvGrpSpPr>
        <p:grpSpPr>
          <a:xfrm>
            <a:off x="47790" y="43681"/>
            <a:ext cx="12316487" cy="1342418"/>
            <a:chOff x="47790" y="83437"/>
            <a:chExt cx="12316487" cy="1342418"/>
          </a:xfrm>
        </p:grpSpPr>
        <p:pic>
          <p:nvPicPr>
            <p:cNvPr id="7" name="Picture 6" descr="A screenshot of a computer&#10;&#10;Description automatically generated with low confidence">
              <a:extLst>
                <a:ext uri="{FF2B5EF4-FFF2-40B4-BE49-F238E27FC236}">
                  <a16:creationId xmlns:a16="http://schemas.microsoft.com/office/drawing/2014/main" id="{9033771F-2C15-4FEE-9702-A880D1FA69D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893" t="41473" r="-893" b="38953"/>
            <a:stretch/>
          </p:blipFill>
          <p:spPr>
            <a:xfrm>
              <a:off x="47790" y="83437"/>
              <a:ext cx="12316487" cy="1342418"/>
            </a:xfrm>
            <a:prstGeom prst="rect">
              <a:avLst/>
            </a:prstGeom>
          </p:spPr>
        </p:pic>
        <p:sp>
          <p:nvSpPr>
            <p:cNvPr id="6" name="Hộp Văn bản 4">
              <a:extLst>
                <a:ext uri="{FF2B5EF4-FFF2-40B4-BE49-F238E27FC236}">
                  <a16:creationId xmlns:a16="http://schemas.microsoft.com/office/drawing/2014/main" id="{A9264558-6DB7-4440-8A71-B8006E99CA8E}"/>
                </a:ext>
              </a:extLst>
            </p:cNvPr>
            <p:cNvSpPr txBox="1"/>
            <p:nvPr/>
          </p:nvSpPr>
          <p:spPr>
            <a:xfrm>
              <a:off x="512465" y="355947"/>
              <a:ext cx="11679535" cy="584775"/>
            </a:xfrm>
            <a:prstGeom prst="rect">
              <a:avLst/>
            </a:prstGeom>
            <a:noFill/>
          </p:spPr>
          <p:txBody>
            <a:bodyPr wrap="square" rtlCol="0">
              <a:spAutoFit/>
            </a:bodyPr>
            <a:lstStyle/>
            <a:p>
              <a:pPr algn="l"/>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M</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ỗi </a:t>
              </a:r>
              <a:r>
                <a:rPr lang="vi-VN" sz="3200" b="1" err="1">
                  <a:solidFill>
                    <a:srgbClr val="FF0000"/>
                  </a:solidFill>
                  <a:latin typeface="Calibri" panose="020F0502020204030204" pitchFamily="34" charset="0"/>
                  <a:ea typeface="Calibri" panose="020F0502020204030204" pitchFamily="34" charset="0"/>
                  <a:cs typeface="Calibri" panose="020F0502020204030204" pitchFamily="34" charset="0"/>
                </a:rPr>
                <a:t>đội</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nhận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một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bảng</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tên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phận</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cơ quan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tiêu hóa</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0833E741-A21A-4B46-8084-D34957AC6A7B}"/>
              </a:ext>
            </a:extLst>
          </p:cNvPr>
          <p:cNvPicPr>
            <a:picLocks noChangeAspect="1"/>
          </p:cNvPicPr>
          <p:nvPr/>
        </p:nvPicPr>
        <p:blipFill>
          <a:blip r:embed="rId4"/>
          <a:stretch>
            <a:fillRect/>
          </a:stretch>
        </p:blipFill>
        <p:spPr>
          <a:xfrm>
            <a:off x="323388" y="1698364"/>
            <a:ext cx="6069494" cy="5159635"/>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C79BB019-01C8-4C5F-89FD-4A857ECF7CF8}"/>
              </a:ext>
            </a:extLst>
          </p:cNvPr>
          <p:cNvPicPr>
            <a:picLocks noChangeAspect="1"/>
          </p:cNvPicPr>
          <p:nvPr/>
        </p:nvPicPr>
        <p:blipFill rotWithShape="1">
          <a:blip r:embed="rId5">
            <a:extLst>
              <a:ext uri="{28A0092B-C50C-407E-A947-70E740481C1C}">
                <a14:useLocalDpi xmlns:a14="http://schemas.microsoft.com/office/drawing/2010/main" val="0"/>
              </a:ext>
            </a:extLst>
          </a:blip>
          <a:srcRect t="1" b="66724"/>
          <a:stretch/>
        </p:blipFill>
        <p:spPr>
          <a:xfrm>
            <a:off x="7834228" y="1343322"/>
            <a:ext cx="4034384" cy="1626090"/>
          </a:xfrm>
          <a:prstGeom prst="rect">
            <a:avLst/>
          </a:prstGeom>
        </p:spPr>
      </p:pic>
      <p:pic>
        <p:nvPicPr>
          <p:cNvPr id="12" name="Picture 11" descr="A group of dolls&#10;&#10;Description automatically generated with low confidence">
            <a:extLst>
              <a:ext uri="{FF2B5EF4-FFF2-40B4-BE49-F238E27FC236}">
                <a16:creationId xmlns:a16="http://schemas.microsoft.com/office/drawing/2014/main" id="{8B2C54EE-4286-4CC0-A49F-FC97D0E8DF5E}"/>
              </a:ext>
            </a:extLst>
          </p:cNvPr>
          <p:cNvPicPr>
            <a:picLocks noChangeAspect="1"/>
          </p:cNvPicPr>
          <p:nvPr/>
        </p:nvPicPr>
        <p:blipFill rotWithShape="1">
          <a:blip r:embed="rId5">
            <a:extLst>
              <a:ext uri="{28A0092B-C50C-407E-A947-70E740481C1C}">
                <a14:useLocalDpi xmlns:a14="http://schemas.microsoft.com/office/drawing/2010/main" val="0"/>
              </a:ext>
            </a:extLst>
          </a:blip>
          <a:srcRect t="33251" b="33475"/>
          <a:stretch/>
        </p:blipFill>
        <p:spPr>
          <a:xfrm>
            <a:off x="7925422" y="3088408"/>
            <a:ext cx="4139749" cy="1668558"/>
          </a:xfrm>
          <a:prstGeom prst="rect">
            <a:avLst/>
          </a:prstGeom>
        </p:spPr>
      </p:pic>
      <p:pic>
        <p:nvPicPr>
          <p:cNvPr id="13" name="Picture 12" descr="A group of dolls&#10;&#10;Description automatically generated with low confidence">
            <a:extLst>
              <a:ext uri="{FF2B5EF4-FFF2-40B4-BE49-F238E27FC236}">
                <a16:creationId xmlns:a16="http://schemas.microsoft.com/office/drawing/2014/main" id="{C6B60872-4438-40A5-9AB7-3C73AD92FB0E}"/>
              </a:ext>
            </a:extLst>
          </p:cNvPr>
          <p:cNvPicPr>
            <a:picLocks noChangeAspect="1"/>
          </p:cNvPicPr>
          <p:nvPr/>
        </p:nvPicPr>
        <p:blipFill rotWithShape="1">
          <a:blip r:embed="rId5">
            <a:extLst>
              <a:ext uri="{28A0092B-C50C-407E-A947-70E740481C1C}">
                <a14:useLocalDpi xmlns:a14="http://schemas.microsoft.com/office/drawing/2010/main" val="0"/>
              </a:ext>
            </a:extLst>
          </a:blip>
          <a:srcRect t="66726"/>
          <a:stretch/>
        </p:blipFill>
        <p:spPr>
          <a:xfrm>
            <a:off x="7900290" y="4875962"/>
            <a:ext cx="4034385" cy="1626091"/>
          </a:xfrm>
          <a:prstGeom prst="rect">
            <a:avLst/>
          </a:prstGeom>
        </p:spPr>
      </p:pic>
      <p:sp>
        <p:nvSpPr>
          <p:cNvPr id="14" name="TextBox 13">
            <a:extLst>
              <a:ext uri="{FF2B5EF4-FFF2-40B4-BE49-F238E27FC236}">
                <a16:creationId xmlns:a16="http://schemas.microsoft.com/office/drawing/2014/main" id="{110D384A-49C0-4AFD-A6D5-9278F07B3731}"/>
              </a:ext>
            </a:extLst>
          </p:cNvPr>
          <p:cNvSpPr txBox="1"/>
          <p:nvPr/>
        </p:nvSpPr>
        <p:spPr>
          <a:xfrm>
            <a:off x="6378311" y="1752898"/>
            <a:ext cx="1566153" cy="707886"/>
          </a:xfrm>
          <a:prstGeom prst="rect">
            <a:avLst/>
          </a:prstGeom>
          <a:noFill/>
        </p:spPr>
        <p:txBody>
          <a:bodyPr wrap="square" rtlCol="0">
            <a:spAutoFit/>
          </a:bodyPr>
          <a:lstStyle/>
          <a:p>
            <a:r>
              <a:rPr lang="en-US" sz="4000" b="1" u="sng"/>
              <a:t>Đội 1:</a:t>
            </a:r>
          </a:p>
        </p:txBody>
      </p:sp>
      <p:sp>
        <p:nvSpPr>
          <p:cNvPr id="15" name="TextBox 14">
            <a:extLst>
              <a:ext uri="{FF2B5EF4-FFF2-40B4-BE49-F238E27FC236}">
                <a16:creationId xmlns:a16="http://schemas.microsoft.com/office/drawing/2014/main" id="{9ED89D8F-ABFF-4662-A752-7DBFCB3B9690}"/>
              </a:ext>
            </a:extLst>
          </p:cNvPr>
          <p:cNvSpPr txBox="1"/>
          <p:nvPr/>
        </p:nvSpPr>
        <p:spPr>
          <a:xfrm>
            <a:off x="6398189" y="3216849"/>
            <a:ext cx="1566153" cy="707886"/>
          </a:xfrm>
          <a:prstGeom prst="rect">
            <a:avLst/>
          </a:prstGeom>
          <a:noFill/>
        </p:spPr>
        <p:txBody>
          <a:bodyPr wrap="square" rtlCol="0">
            <a:spAutoFit/>
          </a:bodyPr>
          <a:lstStyle/>
          <a:p>
            <a:r>
              <a:rPr lang="en-US" sz="4000" b="1" u="sng"/>
              <a:t>Đội 2:</a:t>
            </a:r>
          </a:p>
        </p:txBody>
      </p:sp>
      <p:sp>
        <p:nvSpPr>
          <p:cNvPr id="16" name="TextBox 15">
            <a:extLst>
              <a:ext uri="{FF2B5EF4-FFF2-40B4-BE49-F238E27FC236}">
                <a16:creationId xmlns:a16="http://schemas.microsoft.com/office/drawing/2014/main" id="{24C0167B-57C7-4419-8D81-253D12E0D759}"/>
              </a:ext>
            </a:extLst>
          </p:cNvPr>
          <p:cNvSpPr txBox="1"/>
          <p:nvPr/>
        </p:nvSpPr>
        <p:spPr>
          <a:xfrm>
            <a:off x="6437804" y="4875962"/>
            <a:ext cx="1566153" cy="707886"/>
          </a:xfrm>
          <a:prstGeom prst="rect">
            <a:avLst/>
          </a:prstGeom>
          <a:noFill/>
        </p:spPr>
        <p:txBody>
          <a:bodyPr wrap="square" rtlCol="0">
            <a:spAutoFit/>
          </a:bodyPr>
          <a:lstStyle/>
          <a:p>
            <a:r>
              <a:rPr lang="en-US" sz="4000" b="1" u="sng"/>
              <a:t>Đội 3:</a:t>
            </a:r>
          </a:p>
        </p:txBody>
      </p:sp>
    </p:spTree>
    <p:extLst>
      <p:ext uri="{BB962C8B-B14F-4D97-AF65-F5344CB8AC3E}">
        <p14:creationId xmlns:p14="http://schemas.microsoft.com/office/powerpoint/2010/main" val="415212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A648B-0171-46A2-8427-FC75E984A7CB}"/>
              </a:ext>
            </a:extLst>
          </p:cNvPr>
          <p:cNvPicPr>
            <a:picLocks noChangeAspect="1"/>
          </p:cNvPicPr>
          <p:nvPr/>
        </p:nvPicPr>
        <p:blipFill>
          <a:blip r:embed="rId2"/>
          <a:stretch>
            <a:fillRect/>
          </a:stretch>
        </p:blipFill>
        <p:spPr>
          <a:xfrm>
            <a:off x="4506901" y="1317761"/>
            <a:ext cx="1749836" cy="1487524"/>
          </a:xfrm>
          <a:prstGeom prst="rect">
            <a:avLst/>
          </a:prstGeom>
        </p:spPr>
      </p:pic>
      <p:pic>
        <p:nvPicPr>
          <p:cNvPr id="19" name="Picture 18">
            <a:extLst>
              <a:ext uri="{FF2B5EF4-FFF2-40B4-BE49-F238E27FC236}">
                <a16:creationId xmlns:a16="http://schemas.microsoft.com/office/drawing/2014/main" id="{17603E61-B7AA-4B7A-96DC-D47EBCB59F54}"/>
              </a:ext>
            </a:extLst>
          </p:cNvPr>
          <p:cNvPicPr>
            <a:picLocks noChangeAspect="1"/>
          </p:cNvPicPr>
          <p:nvPr/>
        </p:nvPicPr>
        <p:blipFill>
          <a:blip r:embed="rId2"/>
          <a:stretch>
            <a:fillRect/>
          </a:stretch>
        </p:blipFill>
        <p:spPr>
          <a:xfrm>
            <a:off x="4474599" y="3015758"/>
            <a:ext cx="1749836" cy="1487524"/>
          </a:xfrm>
          <a:prstGeom prst="rect">
            <a:avLst/>
          </a:prstGeom>
        </p:spPr>
      </p:pic>
      <p:pic>
        <p:nvPicPr>
          <p:cNvPr id="20" name="Picture 19">
            <a:extLst>
              <a:ext uri="{FF2B5EF4-FFF2-40B4-BE49-F238E27FC236}">
                <a16:creationId xmlns:a16="http://schemas.microsoft.com/office/drawing/2014/main" id="{3B5DDC2D-0BE4-4C0D-877C-09634C40A6F4}"/>
              </a:ext>
            </a:extLst>
          </p:cNvPr>
          <p:cNvPicPr>
            <a:picLocks noChangeAspect="1"/>
          </p:cNvPicPr>
          <p:nvPr/>
        </p:nvPicPr>
        <p:blipFill>
          <a:blip r:embed="rId2"/>
          <a:stretch>
            <a:fillRect/>
          </a:stretch>
        </p:blipFill>
        <p:spPr>
          <a:xfrm>
            <a:off x="4504561" y="4945245"/>
            <a:ext cx="1749836" cy="1487524"/>
          </a:xfrm>
          <a:prstGeom prst="rect">
            <a:avLst/>
          </a:prstGeom>
        </p:spPr>
      </p:pic>
      <p:pic>
        <p:nvPicPr>
          <p:cNvPr id="70" name="Picture 69" descr="A group of dolls&#10;&#10;Description automatically generated with low confidence">
            <a:extLst>
              <a:ext uri="{FF2B5EF4-FFF2-40B4-BE49-F238E27FC236}">
                <a16:creationId xmlns:a16="http://schemas.microsoft.com/office/drawing/2014/main" id="{175CCADA-4387-4153-9603-8FE422683857}"/>
              </a:ext>
            </a:extLst>
          </p:cNvPr>
          <p:cNvPicPr>
            <a:picLocks noChangeAspect="1"/>
          </p:cNvPicPr>
          <p:nvPr/>
        </p:nvPicPr>
        <p:blipFill rotWithShape="1">
          <a:blip r:embed="rId3">
            <a:extLst>
              <a:ext uri="{28A0092B-C50C-407E-A947-70E740481C1C}">
                <a14:useLocalDpi xmlns:a14="http://schemas.microsoft.com/office/drawing/2010/main" val="0"/>
              </a:ext>
            </a:extLst>
          </a:blip>
          <a:srcRect t="1" b="66724"/>
          <a:stretch/>
        </p:blipFill>
        <p:spPr>
          <a:xfrm>
            <a:off x="7834228" y="1343322"/>
            <a:ext cx="4034384" cy="1626090"/>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3">
            <a:extLst>
              <a:ext uri="{28A0092B-C50C-407E-A947-70E740481C1C}">
                <a14:useLocalDpi xmlns:a14="http://schemas.microsoft.com/office/drawing/2010/main" val="0"/>
              </a:ext>
            </a:extLst>
          </a:blip>
          <a:srcRect t="33251" b="33475"/>
          <a:stretch/>
        </p:blipFill>
        <p:spPr>
          <a:xfrm>
            <a:off x="7925422" y="3088408"/>
            <a:ext cx="4139749" cy="1668558"/>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3">
            <a:extLst>
              <a:ext uri="{28A0092B-C50C-407E-A947-70E740481C1C}">
                <a14:useLocalDpi xmlns:a14="http://schemas.microsoft.com/office/drawing/2010/main" val="0"/>
              </a:ext>
            </a:extLst>
          </a:blip>
          <a:srcRect t="66726"/>
          <a:stretch/>
        </p:blipFill>
        <p:spPr>
          <a:xfrm>
            <a:off x="7900290" y="4875962"/>
            <a:ext cx="4034385" cy="1626091"/>
          </a:xfrm>
          <a:prstGeom prst="rect">
            <a:avLst/>
          </a:prstGeom>
        </p:spPr>
      </p:pic>
      <p:sp>
        <p:nvSpPr>
          <p:cNvPr id="73" name="TextBox 72">
            <a:extLst>
              <a:ext uri="{FF2B5EF4-FFF2-40B4-BE49-F238E27FC236}">
                <a16:creationId xmlns:a16="http://schemas.microsoft.com/office/drawing/2014/main" id="{BF42DE1B-FDFC-4801-A3E8-B12FEADFDB25}"/>
              </a:ext>
            </a:extLst>
          </p:cNvPr>
          <p:cNvSpPr txBox="1"/>
          <p:nvPr/>
        </p:nvSpPr>
        <p:spPr>
          <a:xfrm>
            <a:off x="6378311" y="1752898"/>
            <a:ext cx="1566153" cy="707886"/>
          </a:xfrm>
          <a:prstGeom prst="rect">
            <a:avLst/>
          </a:prstGeom>
          <a:noFill/>
        </p:spPr>
        <p:txBody>
          <a:bodyPr wrap="square" rtlCol="0">
            <a:spAutoFit/>
          </a:bodyPr>
          <a:lstStyle/>
          <a:p>
            <a:r>
              <a:rPr lang="en-US" sz="4000" b="1" u="sng"/>
              <a:t>Đội 1:</a:t>
            </a:r>
          </a:p>
        </p:txBody>
      </p:sp>
      <p:sp>
        <p:nvSpPr>
          <p:cNvPr id="74" name="TextBox 73">
            <a:extLst>
              <a:ext uri="{FF2B5EF4-FFF2-40B4-BE49-F238E27FC236}">
                <a16:creationId xmlns:a16="http://schemas.microsoft.com/office/drawing/2014/main" id="{81C9FAAB-B10C-479D-AC05-7AC582952697}"/>
              </a:ext>
            </a:extLst>
          </p:cNvPr>
          <p:cNvSpPr txBox="1"/>
          <p:nvPr/>
        </p:nvSpPr>
        <p:spPr>
          <a:xfrm>
            <a:off x="6398189" y="3216849"/>
            <a:ext cx="1566153" cy="707886"/>
          </a:xfrm>
          <a:prstGeom prst="rect">
            <a:avLst/>
          </a:prstGeom>
          <a:noFill/>
        </p:spPr>
        <p:txBody>
          <a:bodyPr wrap="square" rtlCol="0">
            <a:spAutoFit/>
          </a:bodyPr>
          <a:lstStyle/>
          <a:p>
            <a:r>
              <a:rPr lang="en-US" sz="4000" b="1" u="sng"/>
              <a:t>Đội 2:</a:t>
            </a:r>
          </a:p>
        </p:txBody>
      </p:sp>
      <p:sp>
        <p:nvSpPr>
          <p:cNvPr id="75" name="TextBox 74">
            <a:extLst>
              <a:ext uri="{FF2B5EF4-FFF2-40B4-BE49-F238E27FC236}">
                <a16:creationId xmlns:a16="http://schemas.microsoft.com/office/drawing/2014/main" id="{EB4DC94C-5AC3-49B0-B95D-1C68272436E2}"/>
              </a:ext>
            </a:extLst>
          </p:cNvPr>
          <p:cNvSpPr txBox="1"/>
          <p:nvPr/>
        </p:nvSpPr>
        <p:spPr>
          <a:xfrm>
            <a:off x="6437804" y="4875962"/>
            <a:ext cx="1566153" cy="707886"/>
          </a:xfrm>
          <a:prstGeom prst="rect">
            <a:avLst/>
          </a:prstGeom>
          <a:noFill/>
        </p:spPr>
        <p:txBody>
          <a:bodyPr wrap="square" rtlCol="0">
            <a:spAutoFit/>
          </a:bodyPr>
          <a:lstStyle/>
          <a:p>
            <a:r>
              <a:rPr lang="en-US" sz="4000" b="1" u="sng"/>
              <a:t>Đội 3:</a:t>
            </a:r>
          </a:p>
        </p:txBody>
      </p:sp>
      <p:grpSp>
        <p:nvGrpSpPr>
          <p:cNvPr id="76" name="Group 75">
            <a:extLst>
              <a:ext uri="{FF2B5EF4-FFF2-40B4-BE49-F238E27FC236}">
                <a16:creationId xmlns:a16="http://schemas.microsoft.com/office/drawing/2014/main" id="{963542F2-B113-4918-BD52-37D9F7B859CA}"/>
              </a:ext>
            </a:extLst>
          </p:cNvPr>
          <p:cNvGrpSpPr/>
          <p:nvPr/>
        </p:nvGrpSpPr>
        <p:grpSpPr>
          <a:xfrm>
            <a:off x="47790" y="43681"/>
            <a:ext cx="12316487" cy="1342418"/>
            <a:chOff x="47790" y="83437"/>
            <a:chExt cx="12316487" cy="1342418"/>
          </a:xfrm>
        </p:grpSpPr>
        <p:pic>
          <p:nvPicPr>
            <p:cNvPr id="77" name="Picture 76" descr="A screenshot of a computer&#10;&#10;Description automatically generated with low confidence">
              <a:extLst>
                <a:ext uri="{FF2B5EF4-FFF2-40B4-BE49-F238E27FC236}">
                  <a16:creationId xmlns:a16="http://schemas.microsoft.com/office/drawing/2014/main" id="{090346A1-92D6-47F4-81F5-3FA0390B47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893" t="41473" r="-893" b="38953"/>
            <a:stretch/>
          </p:blipFill>
          <p:spPr>
            <a:xfrm>
              <a:off x="47790" y="83437"/>
              <a:ext cx="12316487" cy="1342418"/>
            </a:xfrm>
            <a:prstGeom prst="rect">
              <a:avLst/>
            </a:prstGeom>
          </p:spPr>
        </p:pic>
        <p:sp>
          <p:nvSpPr>
            <p:cNvPr id="78" name="Hộp Văn bản 4">
              <a:extLst>
                <a:ext uri="{FF2B5EF4-FFF2-40B4-BE49-F238E27FC236}">
                  <a16:creationId xmlns:a16="http://schemas.microsoft.com/office/drawing/2014/main" id="{0985050E-8AE4-47B3-B388-9F2DBC082E33}"/>
                </a:ext>
              </a:extLst>
            </p:cNvPr>
            <p:cNvSpPr txBox="1"/>
            <p:nvPr/>
          </p:nvSpPr>
          <p:spPr>
            <a:xfrm>
              <a:off x="512465" y="355947"/>
              <a:ext cx="11679535" cy="584775"/>
            </a:xfrm>
            <a:prstGeom prst="rect">
              <a:avLst/>
            </a:prstGeom>
            <a:noFill/>
          </p:spPr>
          <p:txBody>
            <a:bodyPr wrap="square" rtlCol="0">
              <a:spAutoFit/>
            </a:bodyPr>
            <a:lstStyle/>
            <a:p>
              <a:pPr algn="l"/>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M</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ỗi </a:t>
              </a:r>
              <a:r>
                <a:rPr lang="vi-VN" sz="3200" b="1" err="1">
                  <a:solidFill>
                    <a:srgbClr val="FF0000"/>
                  </a:solidFill>
                  <a:latin typeface="Calibri" panose="020F0502020204030204" pitchFamily="34" charset="0"/>
                  <a:ea typeface="Calibri" panose="020F0502020204030204" pitchFamily="34" charset="0"/>
                  <a:cs typeface="Calibri" panose="020F0502020204030204" pitchFamily="34" charset="0"/>
                </a:rPr>
                <a:t>đội</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nhận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một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bảng</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tên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phận</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cơ quan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tiêu hóa</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79" name="Group 78">
            <a:extLst>
              <a:ext uri="{FF2B5EF4-FFF2-40B4-BE49-F238E27FC236}">
                <a16:creationId xmlns:a16="http://schemas.microsoft.com/office/drawing/2014/main" id="{C3054567-F234-4AE9-B535-AF69506EA3EE}"/>
              </a:ext>
            </a:extLst>
          </p:cNvPr>
          <p:cNvGrpSpPr/>
          <p:nvPr/>
        </p:nvGrpSpPr>
        <p:grpSpPr>
          <a:xfrm>
            <a:off x="257326" y="1478384"/>
            <a:ext cx="4033866" cy="5063425"/>
            <a:chOff x="6689801" y="798612"/>
            <a:chExt cx="4958986" cy="5424227"/>
          </a:xfrm>
        </p:grpSpPr>
        <p:grpSp>
          <p:nvGrpSpPr>
            <p:cNvPr id="80" name="Group 79">
              <a:extLst>
                <a:ext uri="{FF2B5EF4-FFF2-40B4-BE49-F238E27FC236}">
                  <a16:creationId xmlns:a16="http://schemas.microsoft.com/office/drawing/2014/main" id="{C2AEB954-E6AF-4FEB-A5DD-A763E5ED5BB6}"/>
                </a:ext>
              </a:extLst>
            </p:cNvPr>
            <p:cNvGrpSpPr/>
            <p:nvPr/>
          </p:nvGrpSpPr>
          <p:grpSpPr>
            <a:xfrm>
              <a:off x="6689801" y="798612"/>
              <a:ext cx="4958986" cy="5424227"/>
              <a:chOff x="6689801" y="798612"/>
              <a:chExt cx="4958986" cy="5424227"/>
            </a:xfrm>
          </p:grpSpPr>
          <p:grpSp>
            <p:nvGrpSpPr>
              <p:cNvPr id="82" name="Group 81">
                <a:extLst>
                  <a:ext uri="{FF2B5EF4-FFF2-40B4-BE49-F238E27FC236}">
                    <a16:creationId xmlns:a16="http://schemas.microsoft.com/office/drawing/2014/main" id="{ADC3A62A-0939-4B9F-856C-9EFBF4FC18FC}"/>
                  </a:ext>
                </a:extLst>
              </p:cNvPr>
              <p:cNvGrpSpPr/>
              <p:nvPr/>
            </p:nvGrpSpPr>
            <p:grpSpPr>
              <a:xfrm>
                <a:off x="6689801" y="798612"/>
                <a:ext cx="4958986" cy="5424227"/>
                <a:chOff x="6623414" y="750282"/>
                <a:chExt cx="4958986" cy="5424227"/>
              </a:xfrm>
            </p:grpSpPr>
            <p:grpSp>
              <p:nvGrpSpPr>
                <p:cNvPr id="84" name="Group 83">
                  <a:extLst>
                    <a:ext uri="{FF2B5EF4-FFF2-40B4-BE49-F238E27FC236}">
                      <a16:creationId xmlns:a16="http://schemas.microsoft.com/office/drawing/2014/main" id="{00C33918-65A6-4034-AFFB-878F2DB3C199}"/>
                    </a:ext>
                  </a:extLst>
                </p:cNvPr>
                <p:cNvGrpSpPr/>
                <p:nvPr/>
              </p:nvGrpSpPr>
              <p:grpSpPr>
                <a:xfrm>
                  <a:off x="6623414" y="750282"/>
                  <a:ext cx="4958986" cy="5424227"/>
                  <a:chOff x="6198541" y="683491"/>
                  <a:chExt cx="4958986" cy="5424227"/>
                </a:xfrm>
              </p:grpSpPr>
              <p:sp>
                <p:nvSpPr>
                  <p:cNvPr id="98" name="Rectangle 97">
                    <a:extLst>
                      <a:ext uri="{FF2B5EF4-FFF2-40B4-BE49-F238E27FC236}">
                        <a16:creationId xmlns:a16="http://schemas.microsoft.com/office/drawing/2014/main" id="{30016050-0F44-465F-9D3A-24C02122AE46}"/>
                      </a:ext>
                    </a:extLst>
                  </p:cNvPr>
                  <p:cNvSpPr/>
                  <p:nvPr/>
                </p:nvSpPr>
                <p:spPr>
                  <a:xfrm>
                    <a:off x="6198541" y="683491"/>
                    <a:ext cx="4958986" cy="5424227"/>
                  </a:xfrm>
                  <a:prstGeom prst="rect">
                    <a:avLst/>
                  </a:prstGeom>
                  <a:solidFill>
                    <a:schemeClr val="bg1"/>
                  </a:solidFill>
                  <a:ln w="38100">
                    <a:solidFill>
                      <a:srgbClr val="354E6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65FDE8F5-4123-4208-9E2A-5D7BC07ACEF7}"/>
                      </a:ext>
                    </a:extLst>
                  </p:cNvPr>
                  <p:cNvPicPr>
                    <a:picLocks noChangeAspect="1"/>
                  </p:cNvPicPr>
                  <p:nvPr/>
                </p:nvPicPr>
                <p:blipFill rotWithShape="1">
                  <a:blip r:embed="rId6"/>
                  <a:srcRect l="6058" t="25129" r="8677" b="33720"/>
                  <a:stretch/>
                </p:blipFill>
                <p:spPr>
                  <a:xfrm>
                    <a:off x="6254900" y="876232"/>
                    <a:ext cx="4847207" cy="5068592"/>
                  </a:xfrm>
                  <a:prstGeom prst="rect">
                    <a:avLst/>
                  </a:prstGeom>
                </p:spPr>
              </p:pic>
            </p:grpSp>
            <p:grpSp>
              <p:nvGrpSpPr>
                <p:cNvPr id="85" name="Group 84">
                  <a:extLst>
                    <a:ext uri="{FF2B5EF4-FFF2-40B4-BE49-F238E27FC236}">
                      <a16:creationId xmlns:a16="http://schemas.microsoft.com/office/drawing/2014/main" id="{DD0E7B6A-3B06-47E6-869D-948C9B3FFD27}"/>
                    </a:ext>
                  </a:extLst>
                </p:cNvPr>
                <p:cNvGrpSpPr/>
                <p:nvPr/>
              </p:nvGrpSpPr>
              <p:grpSpPr>
                <a:xfrm>
                  <a:off x="6866796" y="1840841"/>
                  <a:ext cx="4445331" cy="3472594"/>
                  <a:chOff x="6866796" y="1840841"/>
                  <a:chExt cx="4445331" cy="3472594"/>
                </a:xfrm>
              </p:grpSpPr>
              <p:grpSp>
                <p:nvGrpSpPr>
                  <p:cNvPr id="86" name="Group 85">
                    <a:extLst>
                      <a:ext uri="{FF2B5EF4-FFF2-40B4-BE49-F238E27FC236}">
                        <a16:creationId xmlns:a16="http://schemas.microsoft.com/office/drawing/2014/main" id="{C596446F-45F9-4224-8DEF-1005542ECCDD}"/>
                      </a:ext>
                    </a:extLst>
                  </p:cNvPr>
                  <p:cNvGrpSpPr/>
                  <p:nvPr/>
                </p:nvGrpSpPr>
                <p:grpSpPr>
                  <a:xfrm>
                    <a:off x="6891816" y="1840841"/>
                    <a:ext cx="854327" cy="369332"/>
                    <a:chOff x="6891816" y="1840841"/>
                    <a:chExt cx="854327" cy="369332"/>
                  </a:xfrm>
                </p:grpSpPr>
                <p:sp>
                  <p:nvSpPr>
                    <p:cNvPr id="96" name="Rectangle: Rounded Corners 95">
                      <a:extLst>
                        <a:ext uri="{FF2B5EF4-FFF2-40B4-BE49-F238E27FC236}">
                          <a16:creationId xmlns:a16="http://schemas.microsoft.com/office/drawing/2014/main" id="{4B9CFC66-757E-4676-9FAC-175AC7D409F3}"/>
                        </a:ext>
                      </a:extLst>
                    </p:cNvPr>
                    <p:cNvSpPr/>
                    <p:nvPr/>
                  </p:nvSpPr>
                  <p:spPr>
                    <a:xfrm>
                      <a:off x="6891816" y="1860507"/>
                      <a:ext cx="798908" cy="336446"/>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A009A6AC-DC08-4F24-9C29-2F8DDE856C11}"/>
                        </a:ext>
                      </a:extLst>
                    </p:cNvPr>
                    <p:cNvSpPr txBox="1"/>
                    <p:nvPr/>
                  </p:nvSpPr>
                  <p:spPr>
                    <a:xfrm>
                      <a:off x="6916581" y="1840841"/>
                      <a:ext cx="829562" cy="369332"/>
                    </a:xfrm>
                    <a:prstGeom prst="rect">
                      <a:avLst/>
                    </a:prstGeom>
                    <a:noFill/>
                  </p:spPr>
                  <p:txBody>
                    <a:bodyPr wrap="square" rtlCol="0">
                      <a:spAutoFit/>
                    </a:bodyPr>
                    <a:lstStyle/>
                    <a:p>
                      <a:r>
                        <a:rPr lang="en-US">
                          <a:solidFill>
                            <a:schemeClr val="accent5">
                              <a:lumMod val="75000"/>
                            </a:schemeClr>
                          </a:solidFill>
                        </a:rPr>
                        <a:t>Miệng</a:t>
                      </a:r>
                    </a:p>
                  </p:txBody>
                </p:sp>
              </p:grpSp>
              <p:sp>
                <p:nvSpPr>
                  <p:cNvPr id="87" name="Rectangle: Rounded Corners 86">
                    <a:extLst>
                      <a:ext uri="{FF2B5EF4-FFF2-40B4-BE49-F238E27FC236}">
                        <a16:creationId xmlns:a16="http://schemas.microsoft.com/office/drawing/2014/main" id="{8F8A24E6-CE96-4B60-A25E-4D2F054E13F6}"/>
                      </a:ext>
                    </a:extLst>
                  </p:cNvPr>
                  <p:cNvSpPr/>
                  <p:nvPr/>
                </p:nvSpPr>
                <p:spPr>
                  <a:xfrm>
                    <a:off x="6891816" y="2256179"/>
                    <a:ext cx="798908" cy="545227"/>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2EE6DAA0-76DB-4649-8575-61AFE21AF150}"/>
                      </a:ext>
                    </a:extLst>
                  </p:cNvPr>
                  <p:cNvSpPr/>
                  <p:nvPr/>
                </p:nvSpPr>
                <p:spPr>
                  <a:xfrm>
                    <a:off x="6868710" y="3571514"/>
                    <a:ext cx="798908"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F28ABFB1-E84A-4F35-8B1E-C33859807398}"/>
                      </a:ext>
                    </a:extLst>
                  </p:cNvPr>
                  <p:cNvSpPr/>
                  <p:nvPr/>
                </p:nvSpPr>
                <p:spPr>
                  <a:xfrm>
                    <a:off x="6907461" y="4039746"/>
                    <a:ext cx="995391" cy="318714"/>
                  </a:xfrm>
                  <a:prstGeom prst="roundRect">
                    <a:avLst>
                      <a:gd name="adj" fmla="val 5781"/>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F549B5FA-7BAA-426B-9C78-8C675B2BE959}"/>
                      </a:ext>
                    </a:extLst>
                  </p:cNvPr>
                  <p:cNvSpPr/>
                  <p:nvPr/>
                </p:nvSpPr>
                <p:spPr>
                  <a:xfrm>
                    <a:off x="6866796" y="4396937"/>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11EAB741-EB11-411B-86F8-D997D7FA0F69}"/>
                      </a:ext>
                    </a:extLst>
                  </p:cNvPr>
                  <p:cNvSpPr/>
                  <p:nvPr/>
                </p:nvSpPr>
                <p:spPr>
                  <a:xfrm>
                    <a:off x="6873634" y="4994721"/>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D01CC5BD-2398-419E-B858-A72C57291F41}"/>
                      </a:ext>
                    </a:extLst>
                  </p:cNvPr>
                  <p:cNvSpPr/>
                  <p:nvPr/>
                </p:nvSpPr>
                <p:spPr>
                  <a:xfrm>
                    <a:off x="10459205" y="375097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E033E054-E052-40D8-B4F8-4846D6ACCBC6}"/>
                      </a:ext>
                    </a:extLst>
                  </p:cNvPr>
                  <p:cNvSpPr/>
                  <p:nvPr/>
                </p:nvSpPr>
                <p:spPr>
                  <a:xfrm>
                    <a:off x="10450267" y="3411447"/>
                    <a:ext cx="861860"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E068A24E-EBCA-41E2-9170-0EE136366D77}"/>
                      </a:ext>
                    </a:extLst>
                  </p:cNvPr>
                  <p:cNvSpPr/>
                  <p:nvPr/>
                </p:nvSpPr>
                <p:spPr>
                  <a:xfrm>
                    <a:off x="10461257" y="305123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94">
                    <a:extLst>
                      <a:ext uri="{FF2B5EF4-FFF2-40B4-BE49-F238E27FC236}">
                        <a16:creationId xmlns:a16="http://schemas.microsoft.com/office/drawing/2014/main" id="{BCF32ABD-A37E-42C2-A6B0-51D84DB30CAF}"/>
                      </a:ext>
                    </a:extLst>
                  </p:cNvPr>
                  <p:cNvSpPr/>
                  <p:nvPr/>
                </p:nvSpPr>
                <p:spPr>
                  <a:xfrm>
                    <a:off x="9691111" y="1852967"/>
                    <a:ext cx="161022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Rectangle: Rounded Corners 82">
                <a:extLst>
                  <a:ext uri="{FF2B5EF4-FFF2-40B4-BE49-F238E27FC236}">
                    <a16:creationId xmlns:a16="http://schemas.microsoft.com/office/drawing/2014/main" id="{9DDC7207-C35C-4A1A-9AC8-BC2B96BFA481}"/>
                  </a:ext>
                </a:extLst>
              </p:cNvPr>
              <p:cNvSpPr/>
              <p:nvPr/>
            </p:nvSpPr>
            <p:spPr>
              <a:xfrm>
                <a:off x="6952055" y="1904432"/>
                <a:ext cx="825262" cy="344841"/>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a:extLst>
                <a:ext uri="{FF2B5EF4-FFF2-40B4-BE49-F238E27FC236}">
                  <a16:creationId xmlns:a16="http://schemas.microsoft.com/office/drawing/2014/main" id="{0975FE9C-73D3-47BA-893F-ECA2FBD91869}"/>
                </a:ext>
              </a:extLst>
            </p:cNvPr>
            <p:cNvSpPr/>
            <p:nvPr/>
          </p:nvSpPr>
          <p:spPr>
            <a:xfrm>
              <a:off x="7346228" y="914400"/>
              <a:ext cx="4143983" cy="3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759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A648B-0171-46A2-8427-FC75E984A7CB}"/>
              </a:ext>
            </a:extLst>
          </p:cNvPr>
          <p:cNvPicPr>
            <a:picLocks noChangeAspect="1"/>
          </p:cNvPicPr>
          <p:nvPr/>
        </p:nvPicPr>
        <p:blipFill>
          <a:blip r:embed="rId2"/>
          <a:stretch>
            <a:fillRect/>
          </a:stretch>
        </p:blipFill>
        <p:spPr>
          <a:xfrm>
            <a:off x="4506901" y="1482861"/>
            <a:ext cx="1749836" cy="1487524"/>
          </a:xfrm>
          <a:prstGeom prst="rect">
            <a:avLst/>
          </a:prstGeom>
        </p:spPr>
      </p:pic>
      <p:pic>
        <p:nvPicPr>
          <p:cNvPr id="19" name="Picture 18">
            <a:extLst>
              <a:ext uri="{FF2B5EF4-FFF2-40B4-BE49-F238E27FC236}">
                <a16:creationId xmlns:a16="http://schemas.microsoft.com/office/drawing/2014/main" id="{17603E61-B7AA-4B7A-96DC-D47EBCB59F54}"/>
              </a:ext>
            </a:extLst>
          </p:cNvPr>
          <p:cNvPicPr>
            <a:picLocks noChangeAspect="1"/>
          </p:cNvPicPr>
          <p:nvPr/>
        </p:nvPicPr>
        <p:blipFill>
          <a:blip r:embed="rId2"/>
          <a:stretch>
            <a:fillRect/>
          </a:stretch>
        </p:blipFill>
        <p:spPr>
          <a:xfrm>
            <a:off x="3344299" y="3180858"/>
            <a:ext cx="1749836" cy="1487524"/>
          </a:xfrm>
          <a:prstGeom prst="rect">
            <a:avLst/>
          </a:prstGeom>
        </p:spPr>
      </p:pic>
      <p:pic>
        <p:nvPicPr>
          <p:cNvPr id="20" name="Picture 19">
            <a:extLst>
              <a:ext uri="{FF2B5EF4-FFF2-40B4-BE49-F238E27FC236}">
                <a16:creationId xmlns:a16="http://schemas.microsoft.com/office/drawing/2014/main" id="{3B5DDC2D-0BE4-4C0D-877C-09634C40A6F4}"/>
              </a:ext>
            </a:extLst>
          </p:cNvPr>
          <p:cNvPicPr>
            <a:picLocks noChangeAspect="1"/>
          </p:cNvPicPr>
          <p:nvPr/>
        </p:nvPicPr>
        <p:blipFill>
          <a:blip r:embed="rId2"/>
          <a:stretch>
            <a:fillRect/>
          </a:stretch>
        </p:blipFill>
        <p:spPr>
          <a:xfrm>
            <a:off x="1989961" y="5110345"/>
            <a:ext cx="1749836" cy="1487524"/>
          </a:xfrm>
          <a:prstGeom prst="rect">
            <a:avLst/>
          </a:prstGeom>
        </p:spPr>
      </p:pic>
      <p:grpSp>
        <p:nvGrpSpPr>
          <p:cNvPr id="21" name="Group 20">
            <a:extLst>
              <a:ext uri="{FF2B5EF4-FFF2-40B4-BE49-F238E27FC236}">
                <a16:creationId xmlns:a16="http://schemas.microsoft.com/office/drawing/2014/main" id="{85033E2A-42E8-4C6F-900E-295C2695DADA}"/>
              </a:ext>
            </a:extLst>
          </p:cNvPr>
          <p:cNvGrpSpPr/>
          <p:nvPr/>
        </p:nvGrpSpPr>
        <p:grpSpPr>
          <a:xfrm>
            <a:off x="2947989" y="1433514"/>
            <a:ext cx="1416838" cy="1577588"/>
            <a:chOff x="6689801" y="798612"/>
            <a:chExt cx="4958986" cy="5424227"/>
          </a:xfrm>
        </p:grpSpPr>
        <p:grpSp>
          <p:nvGrpSpPr>
            <p:cNvPr id="24" name="Group 23">
              <a:extLst>
                <a:ext uri="{FF2B5EF4-FFF2-40B4-BE49-F238E27FC236}">
                  <a16:creationId xmlns:a16="http://schemas.microsoft.com/office/drawing/2014/main" id="{3B03A664-2A04-4793-BC3E-A7009E0297F8}"/>
                </a:ext>
              </a:extLst>
            </p:cNvPr>
            <p:cNvGrpSpPr/>
            <p:nvPr/>
          </p:nvGrpSpPr>
          <p:grpSpPr>
            <a:xfrm>
              <a:off x="6689801" y="798612"/>
              <a:ext cx="4958986" cy="5424227"/>
              <a:chOff x="6623414" y="750282"/>
              <a:chExt cx="4958986" cy="5424227"/>
            </a:xfrm>
          </p:grpSpPr>
          <p:grpSp>
            <p:nvGrpSpPr>
              <p:cNvPr id="35" name="Group 34">
                <a:extLst>
                  <a:ext uri="{FF2B5EF4-FFF2-40B4-BE49-F238E27FC236}">
                    <a16:creationId xmlns:a16="http://schemas.microsoft.com/office/drawing/2014/main" id="{6DFF6625-25F7-4D5C-BD3F-F3CA7749F24B}"/>
                  </a:ext>
                </a:extLst>
              </p:cNvPr>
              <p:cNvGrpSpPr/>
              <p:nvPr/>
            </p:nvGrpSpPr>
            <p:grpSpPr>
              <a:xfrm>
                <a:off x="6623414" y="750282"/>
                <a:ext cx="4958986" cy="5424227"/>
                <a:chOff x="6198541" y="683491"/>
                <a:chExt cx="4958986" cy="5424227"/>
              </a:xfrm>
            </p:grpSpPr>
            <p:sp>
              <p:nvSpPr>
                <p:cNvPr id="67" name="Rectangle 66">
                  <a:extLst>
                    <a:ext uri="{FF2B5EF4-FFF2-40B4-BE49-F238E27FC236}">
                      <a16:creationId xmlns:a16="http://schemas.microsoft.com/office/drawing/2014/main" id="{5829A193-06DA-4BBB-936F-E7FA3217972D}"/>
                    </a:ext>
                  </a:extLst>
                </p:cNvPr>
                <p:cNvSpPr/>
                <p:nvPr/>
              </p:nvSpPr>
              <p:spPr>
                <a:xfrm>
                  <a:off x="6198541" y="683491"/>
                  <a:ext cx="4958986" cy="5424227"/>
                </a:xfrm>
                <a:prstGeom prst="rect">
                  <a:avLst/>
                </a:prstGeom>
                <a:solidFill>
                  <a:schemeClr val="bg1"/>
                </a:solidFill>
                <a:ln w="38100">
                  <a:solidFill>
                    <a:srgbClr val="354E6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7530988C-DA7D-4D19-ADEB-579DED560C21}"/>
                    </a:ext>
                  </a:extLst>
                </p:cNvPr>
                <p:cNvPicPr>
                  <a:picLocks noChangeAspect="1"/>
                </p:cNvPicPr>
                <p:nvPr/>
              </p:nvPicPr>
              <p:blipFill rotWithShape="1">
                <a:blip r:embed="rId3"/>
                <a:srcRect l="6058" t="25129" r="8677" b="33720"/>
                <a:stretch/>
              </p:blipFill>
              <p:spPr>
                <a:xfrm>
                  <a:off x="6254900" y="876232"/>
                  <a:ext cx="4847207" cy="5068592"/>
                </a:xfrm>
                <a:prstGeom prst="rect">
                  <a:avLst/>
                </a:prstGeom>
              </p:spPr>
            </p:pic>
          </p:grpSp>
          <p:grpSp>
            <p:nvGrpSpPr>
              <p:cNvPr id="36" name="Group 35">
                <a:extLst>
                  <a:ext uri="{FF2B5EF4-FFF2-40B4-BE49-F238E27FC236}">
                    <a16:creationId xmlns:a16="http://schemas.microsoft.com/office/drawing/2014/main" id="{FB177C4D-84C2-4B3F-ABDA-0C61CD0793BE}"/>
                  </a:ext>
                </a:extLst>
              </p:cNvPr>
              <p:cNvGrpSpPr/>
              <p:nvPr/>
            </p:nvGrpSpPr>
            <p:grpSpPr>
              <a:xfrm>
                <a:off x="6866796" y="1852967"/>
                <a:ext cx="4445331" cy="3460468"/>
                <a:chOff x="6866796" y="1852967"/>
                <a:chExt cx="4445331" cy="3460468"/>
              </a:xfrm>
            </p:grpSpPr>
            <p:sp>
              <p:nvSpPr>
                <p:cNvPr id="65" name="Rectangle: Rounded Corners 64">
                  <a:extLst>
                    <a:ext uri="{FF2B5EF4-FFF2-40B4-BE49-F238E27FC236}">
                      <a16:creationId xmlns:a16="http://schemas.microsoft.com/office/drawing/2014/main" id="{15A4797A-B113-4305-98F1-6A648D13EC23}"/>
                    </a:ext>
                  </a:extLst>
                </p:cNvPr>
                <p:cNvSpPr/>
                <p:nvPr/>
              </p:nvSpPr>
              <p:spPr>
                <a:xfrm>
                  <a:off x="6891817" y="1860507"/>
                  <a:ext cx="798908" cy="33644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9C50176D-EFD3-4D06-BAE5-2EB3278037E0}"/>
                    </a:ext>
                  </a:extLst>
                </p:cNvPr>
                <p:cNvSpPr/>
                <p:nvPr/>
              </p:nvSpPr>
              <p:spPr>
                <a:xfrm>
                  <a:off x="6891816" y="2256179"/>
                  <a:ext cx="798908" cy="545227"/>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0959E02F-FE4D-4092-B155-EAC527590D6E}"/>
                    </a:ext>
                  </a:extLst>
                </p:cNvPr>
                <p:cNvSpPr/>
                <p:nvPr/>
              </p:nvSpPr>
              <p:spPr>
                <a:xfrm>
                  <a:off x="6868710" y="3571514"/>
                  <a:ext cx="798908"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514A7278-D9CA-4154-8A35-FADC9590961E}"/>
                    </a:ext>
                  </a:extLst>
                </p:cNvPr>
                <p:cNvSpPr/>
                <p:nvPr/>
              </p:nvSpPr>
              <p:spPr>
                <a:xfrm>
                  <a:off x="6907461" y="4039746"/>
                  <a:ext cx="995391" cy="318714"/>
                </a:xfrm>
                <a:prstGeom prst="roundRect">
                  <a:avLst>
                    <a:gd name="adj" fmla="val 5781"/>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E8C665DA-75E7-4450-BB6F-5017762C9E61}"/>
                    </a:ext>
                  </a:extLst>
                </p:cNvPr>
                <p:cNvSpPr/>
                <p:nvPr/>
              </p:nvSpPr>
              <p:spPr>
                <a:xfrm>
                  <a:off x="6866796" y="4396937"/>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2B25D659-BBAE-40C4-82C7-5D0BAEB7FB68}"/>
                    </a:ext>
                  </a:extLst>
                </p:cNvPr>
                <p:cNvSpPr/>
                <p:nvPr/>
              </p:nvSpPr>
              <p:spPr>
                <a:xfrm>
                  <a:off x="6873634" y="4994721"/>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EE779F35-FF00-4D10-A767-9F5FBCD8898D}"/>
                    </a:ext>
                  </a:extLst>
                </p:cNvPr>
                <p:cNvSpPr/>
                <p:nvPr/>
              </p:nvSpPr>
              <p:spPr>
                <a:xfrm>
                  <a:off x="10459205" y="375097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B9157705-D059-42BB-8970-FCB1400A0E12}"/>
                    </a:ext>
                  </a:extLst>
                </p:cNvPr>
                <p:cNvSpPr/>
                <p:nvPr/>
              </p:nvSpPr>
              <p:spPr>
                <a:xfrm>
                  <a:off x="10450267" y="3411447"/>
                  <a:ext cx="861860"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E5833246-0692-4D6F-A334-0C12AC324FC8}"/>
                    </a:ext>
                  </a:extLst>
                </p:cNvPr>
                <p:cNvSpPr/>
                <p:nvPr/>
              </p:nvSpPr>
              <p:spPr>
                <a:xfrm>
                  <a:off x="10461257" y="305123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5AD1DBB4-9AB1-4290-9D15-555B50C24024}"/>
                    </a:ext>
                  </a:extLst>
                </p:cNvPr>
                <p:cNvSpPr/>
                <p:nvPr/>
              </p:nvSpPr>
              <p:spPr>
                <a:xfrm>
                  <a:off x="9691111" y="1852967"/>
                  <a:ext cx="161022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F01A0D99-5573-4533-B32A-83E91E766088}"/>
                </a:ext>
              </a:extLst>
            </p:cNvPr>
            <p:cNvSpPr/>
            <p:nvPr/>
          </p:nvSpPr>
          <p:spPr>
            <a:xfrm>
              <a:off x="7346228" y="914400"/>
              <a:ext cx="4143983" cy="3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descr="A group of dolls&#10;&#10;Description automatically generated with low confidence">
            <a:extLst>
              <a:ext uri="{FF2B5EF4-FFF2-40B4-BE49-F238E27FC236}">
                <a16:creationId xmlns:a16="http://schemas.microsoft.com/office/drawing/2014/main" id="{175CCADA-4387-4153-9603-8FE422683857}"/>
              </a:ext>
            </a:extLst>
          </p:cNvPr>
          <p:cNvPicPr>
            <a:picLocks noChangeAspect="1"/>
          </p:cNvPicPr>
          <p:nvPr/>
        </p:nvPicPr>
        <p:blipFill rotWithShape="1">
          <a:blip r:embed="rId4">
            <a:extLst>
              <a:ext uri="{28A0092B-C50C-407E-A947-70E740481C1C}">
                <a14:useLocalDpi xmlns:a14="http://schemas.microsoft.com/office/drawing/2010/main" val="0"/>
              </a:ext>
            </a:extLst>
          </a:blip>
          <a:srcRect t="1" b="66724"/>
          <a:stretch/>
        </p:blipFill>
        <p:spPr>
          <a:xfrm>
            <a:off x="7834228" y="1508422"/>
            <a:ext cx="4034384" cy="1626090"/>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6795122" y="3253508"/>
            <a:ext cx="4139749" cy="1668558"/>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5385690" y="5041062"/>
            <a:ext cx="4034385" cy="1626091"/>
          </a:xfrm>
          <a:prstGeom prst="rect">
            <a:avLst/>
          </a:prstGeom>
        </p:spPr>
      </p:pic>
      <p:sp>
        <p:nvSpPr>
          <p:cNvPr id="73" name="TextBox 72">
            <a:extLst>
              <a:ext uri="{FF2B5EF4-FFF2-40B4-BE49-F238E27FC236}">
                <a16:creationId xmlns:a16="http://schemas.microsoft.com/office/drawing/2014/main" id="{BF42DE1B-FDFC-4801-A3E8-B12FEADFDB25}"/>
              </a:ext>
            </a:extLst>
          </p:cNvPr>
          <p:cNvSpPr txBox="1"/>
          <p:nvPr/>
        </p:nvSpPr>
        <p:spPr>
          <a:xfrm>
            <a:off x="6378311" y="1917998"/>
            <a:ext cx="1566153" cy="707886"/>
          </a:xfrm>
          <a:prstGeom prst="rect">
            <a:avLst/>
          </a:prstGeom>
          <a:noFill/>
        </p:spPr>
        <p:txBody>
          <a:bodyPr wrap="square" rtlCol="0">
            <a:spAutoFit/>
          </a:bodyPr>
          <a:lstStyle/>
          <a:p>
            <a:r>
              <a:rPr lang="en-US" sz="4000" b="1" u="sng"/>
              <a:t>Đội 1:</a:t>
            </a:r>
          </a:p>
        </p:txBody>
      </p:sp>
      <p:sp>
        <p:nvSpPr>
          <p:cNvPr id="74" name="TextBox 73">
            <a:extLst>
              <a:ext uri="{FF2B5EF4-FFF2-40B4-BE49-F238E27FC236}">
                <a16:creationId xmlns:a16="http://schemas.microsoft.com/office/drawing/2014/main" id="{81C9FAAB-B10C-479D-AC05-7AC582952697}"/>
              </a:ext>
            </a:extLst>
          </p:cNvPr>
          <p:cNvSpPr txBox="1"/>
          <p:nvPr/>
        </p:nvSpPr>
        <p:spPr>
          <a:xfrm>
            <a:off x="5267889" y="3381949"/>
            <a:ext cx="1566153" cy="707886"/>
          </a:xfrm>
          <a:prstGeom prst="rect">
            <a:avLst/>
          </a:prstGeom>
          <a:noFill/>
        </p:spPr>
        <p:txBody>
          <a:bodyPr wrap="square" rtlCol="0">
            <a:spAutoFit/>
          </a:bodyPr>
          <a:lstStyle/>
          <a:p>
            <a:r>
              <a:rPr lang="en-US" sz="4000" b="1" u="sng"/>
              <a:t>Đội 2:</a:t>
            </a:r>
          </a:p>
        </p:txBody>
      </p:sp>
      <p:sp>
        <p:nvSpPr>
          <p:cNvPr id="75" name="TextBox 74">
            <a:extLst>
              <a:ext uri="{FF2B5EF4-FFF2-40B4-BE49-F238E27FC236}">
                <a16:creationId xmlns:a16="http://schemas.microsoft.com/office/drawing/2014/main" id="{EB4DC94C-5AC3-49B0-B95D-1C68272436E2}"/>
              </a:ext>
            </a:extLst>
          </p:cNvPr>
          <p:cNvSpPr txBox="1"/>
          <p:nvPr/>
        </p:nvSpPr>
        <p:spPr>
          <a:xfrm>
            <a:off x="3923204" y="5041062"/>
            <a:ext cx="1566153" cy="707886"/>
          </a:xfrm>
          <a:prstGeom prst="rect">
            <a:avLst/>
          </a:prstGeom>
          <a:noFill/>
        </p:spPr>
        <p:txBody>
          <a:bodyPr wrap="square" rtlCol="0">
            <a:spAutoFit/>
          </a:bodyPr>
          <a:lstStyle/>
          <a:p>
            <a:r>
              <a:rPr lang="en-US" sz="4000" b="1" u="sng"/>
              <a:t>Đội 3:</a:t>
            </a:r>
          </a:p>
        </p:txBody>
      </p:sp>
      <p:grpSp>
        <p:nvGrpSpPr>
          <p:cNvPr id="76" name="Group 75">
            <a:extLst>
              <a:ext uri="{FF2B5EF4-FFF2-40B4-BE49-F238E27FC236}">
                <a16:creationId xmlns:a16="http://schemas.microsoft.com/office/drawing/2014/main" id="{963542F2-B113-4918-BD52-37D9F7B859CA}"/>
              </a:ext>
            </a:extLst>
          </p:cNvPr>
          <p:cNvGrpSpPr/>
          <p:nvPr/>
        </p:nvGrpSpPr>
        <p:grpSpPr>
          <a:xfrm>
            <a:off x="47790" y="43681"/>
            <a:ext cx="12316487" cy="1342418"/>
            <a:chOff x="47790" y="83437"/>
            <a:chExt cx="12316487" cy="1342418"/>
          </a:xfrm>
        </p:grpSpPr>
        <p:pic>
          <p:nvPicPr>
            <p:cNvPr id="77" name="Picture 76" descr="A screenshot of a computer&#10;&#10;Description automatically generated with low confidence">
              <a:extLst>
                <a:ext uri="{FF2B5EF4-FFF2-40B4-BE49-F238E27FC236}">
                  <a16:creationId xmlns:a16="http://schemas.microsoft.com/office/drawing/2014/main" id="{090346A1-92D6-47F4-81F5-3FA0390B475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893" t="41473" r="-893" b="38953"/>
            <a:stretch/>
          </p:blipFill>
          <p:spPr>
            <a:xfrm>
              <a:off x="47790" y="83437"/>
              <a:ext cx="12316487" cy="1342418"/>
            </a:xfrm>
            <a:prstGeom prst="rect">
              <a:avLst/>
            </a:prstGeom>
          </p:spPr>
        </p:pic>
        <p:sp>
          <p:nvSpPr>
            <p:cNvPr id="78" name="Hộp Văn bản 4">
              <a:extLst>
                <a:ext uri="{FF2B5EF4-FFF2-40B4-BE49-F238E27FC236}">
                  <a16:creationId xmlns:a16="http://schemas.microsoft.com/office/drawing/2014/main" id="{0985050E-8AE4-47B3-B388-9F2DBC082E33}"/>
                </a:ext>
              </a:extLst>
            </p:cNvPr>
            <p:cNvSpPr txBox="1"/>
            <p:nvPr/>
          </p:nvSpPr>
          <p:spPr>
            <a:xfrm>
              <a:off x="512465" y="355947"/>
              <a:ext cx="11679535" cy="584775"/>
            </a:xfrm>
            <a:prstGeom prst="rect">
              <a:avLst/>
            </a:prstGeom>
            <a:noFill/>
          </p:spPr>
          <p:txBody>
            <a:bodyPr wrap="square" rtlCol="0">
              <a:spAutoFit/>
            </a:bodyPr>
            <a:lstStyle/>
            <a:p>
              <a:pPr algn="l"/>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M</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ỗi </a:t>
              </a:r>
              <a:r>
                <a:rPr lang="vi-VN" sz="3200" b="1" err="1">
                  <a:solidFill>
                    <a:srgbClr val="FF0000"/>
                  </a:solidFill>
                  <a:latin typeface="Calibri" panose="020F0502020204030204" pitchFamily="34" charset="0"/>
                  <a:ea typeface="Calibri" panose="020F0502020204030204" pitchFamily="34" charset="0"/>
                  <a:cs typeface="Calibri" panose="020F0502020204030204" pitchFamily="34" charset="0"/>
                </a:rPr>
                <a:t>đội</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nhận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một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bảng</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tên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bộ</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phận</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cơ quan </a:t>
              </a: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tiêu hóa</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BB1A3CD2-D70E-48FD-BDE1-C7BB26DF15A6}"/>
              </a:ext>
            </a:extLst>
          </p:cNvPr>
          <p:cNvGrpSpPr/>
          <p:nvPr/>
        </p:nvGrpSpPr>
        <p:grpSpPr>
          <a:xfrm>
            <a:off x="1840584" y="3216220"/>
            <a:ext cx="1416838" cy="1577588"/>
            <a:chOff x="6689801" y="798612"/>
            <a:chExt cx="4958986" cy="5424227"/>
          </a:xfrm>
        </p:grpSpPr>
        <p:grpSp>
          <p:nvGrpSpPr>
            <p:cNvPr id="48" name="Group 47">
              <a:extLst>
                <a:ext uri="{FF2B5EF4-FFF2-40B4-BE49-F238E27FC236}">
                  <a16:creationId xmlns:a16="http://schemas.microsoft.com/office/drawing/2014/main" id="{F1D97FB4-FF6B-440F-826F-1441AA503DAD}"/>
                </a:ext>
              </a:extLst>
            </p:cNvPr>
            <p:cNvGrpSpPr/>
            <p:nvPr/>
          </p:nvGrpSpPr>
          <p:grpSpPr>
            <a:xfrm>
              <a:off x="6689801" y="798612"/>
              <a:ext cx="4958986" cy="5424227"/>
              <a:chOff x="6623414" y="750282"/>
              <a:chExt cx="4958986" cy="5424227"/>
            </a:xfrm>
          </p:grpSpPr>
          <p:grpSp>
            <p:nvGrpSpPr>
              <p:cNvPr id="58" name="Group 57">
                <a:extLst>
                  <a:ext uri="{FF2B5EF4-FFF2-40B4-BE49-F238E27FC236}">
                    <a16:creationId xmlns:a16="http://schemas.microsoft.com/office/drawing/2014/main" id="{3BDB0630-C023-40EB-9309-601FDB002BDC}"/>
                  </a:ext>
                </a:extLst>
              </p:cNvPr>
              <p:cNvGrpSpPr/>
              <p:nvPr/>
            </p:nvGrpSpPr>
            <p:grpSpPr>
              <a:xfrm>
                <a:off x="6623414" y="750282"/>
                <a:ext cx="4958986" cy="5424227"/>
                <a:chOff x="6198541" y="683491"/>
                <a:chExt cx="4958986" cy="5424227"/>
              </a:xfrm>
            </p:grpSpPr>
            <p:sp>
              <p:nvSpPr>
                <p:cNvPr id="86" name="Rectangle 85">
                  <a:extLst>
                    <a:ext uri="{FF2B5EF4-FFF2-40B4-BE49-F238E27FC236}">
                      <a16:creationId xmlns:a16="http://schemas.microsoft.com/office/drawing/2014/main" id="{8CB99AB4-4D9E-45FF-AAEC-C5A07C2349C8}"/>
                    </a:ext>
                  </a:extLst>
                </p:cNvPr>
                <p:cNvSpPr/>
                <p:nvPr/>
              </p:nvSpPr>
              <p:spPr>
                <a:xfrm>
                  <a:off x="6198541" y="683491"/>
                  <a:ext cx="4958986" cy="5424227"/>
                </a:xfrm>
                <a:prstGeom prst="rect">
                  <a:avLst/>
                </a:prstGeom>
                <a:solidFill>
                  <a:schemeClr val="bg1"/>
                </a:solidFill>
                <a:ln w="38100">
                  <a:solidFill>
                    <a:srgbClr val="354E6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EE1B086-F2AE-45CB-85DC-D88F340A10B6}"/>
                    </a:ext>
                  </a:extLst>
                </p:cNvPr>
                <p:cNvPicPr>
                  <a:picLocks noChangeAspect="1"/>
                </p:cNvPicPr>
                <p:nvPr/>
              </p:nvPicPr>
              <p:blipFill rotWithShape="1">
                <a:blip r:embed="rId3"/>
                <a:srcRect l="6058" t="25129" r="8677" b="33720"/>
                <a:stretch/>
              </p:blipFill>
              <p:spPr>
                <a:xfrm>
                  <a:off x="6254900" y="876232"/>
                  <a:ext cx="4847207" cy="5068592"/>
                </a:xfrm>
                <a:prstGeom prst="rect">
                  <a:avLst/>
                </a:prstGeom>
              </p:spPr>
            </p:pic>
          </p:grpSp>
          <p:grpSp>
            <p:nvGrpSpPr>
              <p:cNvPr id="60" name="Group 59">
                <a:extLst>
                  <a:ext uri="{FF2B5EF4-FFF2-40B4-BE49-F238E27FC236}">
                    <a16:creationId xmlns:a16="http://schemas.microsoft.com/office/drawing/2014/main" id="{9E9167FC-B47C-4C0F-9263-DC9B205BFCEE}"/>
                  </a:ext>
                </a:extLst>
              </p:cNvPr>
              <p:cNvGrpSpPr/>
              <p:nvPr/>
            </p:nvGrpSpPr>
            <p:grpSpPr>
              <a:xfrm>
                <a:off x="6866796" y="1852967"/>
                <a:ext cx="4445331" cy="3460468"/>
                <a:chOff x="6866796" y="1852967"/>
                <a:chExt cx="4445331" cy="3460468"/>
              </a:xfrm>
            </p:grpSpPr>
            <p:sp>
              <p:nvSpPr>
                <p:cNvPr id="62" name="Rectangle: Rounded Corners 61">
                  <a:extLst>
                    <a:ext uri="{FF2B5EF4-FFF2-40B4-BE49-F238E27FC236}">
                      <a16:creationId xmlns:a16="http://schemas.microsoft.com/office/drawing/2014/main" id="{247DDB62-86BC-4E96-B238-9A998C18C272}"/>
                    </a:ext>
                  </a:extLst>
                </p:cNvPr>
                <p:cNvSpPr/>
                <p:nvPr/>
              </p:nvSpPr>
              <p:spPr>
                <a:xfrm>
                  <a:off x="6891817" y="1860507"/>
                  <a:ext cx="798908" cy="33644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0B995142-3779-4AE9-9B17-F9B4F2546BEB}"/>
                    </a:ext>
                  </a:extLst>
                </p:cNvPr>
                <p:cNvSpPr/>
                <p:nvPr/>
              </p:nvSpPr>
              <p:spPr>
                <a:xfrm>
                  <a:off x="6891816" y="2256179"/>
                  <a:ext cx="798908" cy="545227"/>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0B13DC-53C8-4A98-98DA-33DEBC6CE0A6}"/>
                    </a:ext>
                  </a:extLst>
                </p:cNvPr>
                <p:cNvSpPr/>
                <p:nvPr/>
              </p:nvSpPr>
              <p:spPr>
                <a:xfrm>
                  <a:off x="6868710" y="3571514"/>
                  <a:ext cx="798908"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52ADDB69-9487-4282-B825-9C82122FD441}"/>
                    </a:ext>
                  </a:extLst>
                </p:cNvPr>
                <p:cNvSpPr/>
                <p:nvPr/>
              </p:nvSpPr>
              <p:spPr>
                <a:xfrm>
                  <a:off x="6907461" y="4039746"/>
                  <a:ext cx="995391" cy="318714"/>
                </a:xfrm>
                <a:prstGeom prst="roundRect">
                  <a:avLst>
                    <a:gd name="adj" fmla="val 5781"/>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A2A381F5-6F8B-4F82-85D3-B9B72C33A0FA}"/>
                    </a:ext>
                  </a:extLst>
                </p:cNvPr>
                <p:cNvSpPr/>
                <p:nvPr/>
              </p:nvSpPr>
              <p:spPr>
                <a:xfrm>
                  <a:off x="6866796" y="4396937"/>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E8CD60D1-127E-4DA6-8B53-D0DE19DAAD1A}"/>
                    </a:ext>
                  </a:extLst>
                </p:cNvPr>
                <p:cNvSpPr/>
                <p:nvPr/>
              </p:nvSpPr>
              <p:spPr>
                <a:xfrm>
                  <a:off x="6873634" y="4994721"/>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0CAA8691-5041-4663-B3F6-291CBF70E572}"/>
                    </a:ext>
                  </a:extLst>
                </p:cNvPr>
                <p:cNvSpPr/>
                <p:nvPr/>
              </p:nvSpPr>
              <p:spPr>
                <a:xfrm>
                  <a:off x="10459205" y="375097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2633F3AA-608E-4796-8A81-D579257C5F35}"/>
                    </a:ext>
                  </a:extLst>
                </p:cNvPr>
                <p:cNvSpPr/>
                <p:nvPr/>
              </p:nvSpPr>
              <p:spPr>
                <a:xfrm>
                  <a:off x="10450267" y="3411447"/>
                  <a:ext cx="861860"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2D7B3ADD-D79C-44C8-AFC0-5C8DD25301D9}"/>
                    </a:ext>
                  </a:extLst>
                </p:cNvPr>
                <p:cNvSpPr/>
                <p:nvPr/>
              </p:nvSpPr>
              <p:spPr>
                <a:xfrm>
                  <a:off x="10461257" y="305123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5129E20B-48D9-4E19-BB5A-66D1D2C172A7}"/>
                    </a:ext>
                  </a:extLst>
                </p:cNvPr>
                <p:cNvSpPr/>
                <p:nvPr/>
              </p:nvSpPr>
              <p:spPr>
                <a:xfrm>
                  <a:off x="9691111" y="1852967"/>
                  <a:ext cx="161022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Rectangle 55">
              <a:extLst>
                <a:ext uri="{FF2B5EF4-FFF2-40B4-BE49-F238E27FC236}">
                  <a16:creationId xmlns:a16="http://schemas.microsoft.com/office/drawing/2014/main" id="{86624CB3-0E46-43FF-A55B-DC0BC05DB38C}"/>
                </a:ext>
              </a:extLst>
            </p:cNvPr>
            <p:cNvSpPr/>
            <p:nvPr/>
          </p:nvSpPr>
          <p:spPr>
            <a:xfrm>
              <a:off x="7346228" y="914400"/>
              <a:ext cx="4143983" cy="3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E59A7020-3F08-4AEE-988E-13C46C5C586B}"/>
              </a:ext>
            </a:extLst>
          </p:cNvPr>
          <p:cNvGrpSpPr/>
          <p:nvPr/>
        </p:nvGrpSpPr>
        <p:grpSpPr>
          <a:xfrm>
            <a:off x="449491" y="5041062"/>
            <a:ext cx="1416838" cy="1577588"/>
            <a:chOff x="6689801" y="798612"/>
            <a:chExt cx="4958986" cy="5424227"/>
          </a:xfrm>
        </p:grpSpPr>
        <p:grpSp>
          <p:nvGrpSpPr>
            <p:cNvPr id="89" name="Group 88">
              <a:extLst>
                <a:ext uri="{FF2B5EF4-FFF2-40B4-BE49-F238E27FC236}">
                  <a16:creationId xmlns:a16="http://schemas.microsoft.com/office/drawing/2014/main" id="{09903307-F3F0-4036-88D5-DFD912905FE3}"/>
                </a:ext>
              </a:extLst>
            </p:cNvPr>
            <p:cNvGrpSpPr/>
            <p:nvPr/>
          </p:nvGrpSpPr>
          <p:grpSpPr>
            <a:xfrm>
              <a:off x="6689801" y="798612"/>
              <a:ext cx="4958986" cy="5424227"/>
              <a:chOff x="6623414" y="750282"/>
              <a:chExt cx="4958986" cy="5424227"/>
            </a:xfrm>
          </p:grpSpPr>
          <p:grpSp>
            <p:nvGrpSpPr>
              <p:cNvPr id="91" name="Group 90">
                <a:extLst>
                  <a:ext uri="{FF2B5EF4-FFF2-40B4-BE49-F238E27FC236}">
                    <a16:creationId xmlns:a16="http://schemas.microsoft.com/office/drawing/2014/main" id="{164BA560-9947-4CC1-B729-7EDE5398E41A}"/>
                  </a:ext>
                </a:extLst>
              </p:cNvPr>
              <p:cNvGrpSpPr/>
              <p:nvPr/>
            </p:nvGrpSpPr>
            <p:grpSpPr>
              <a:xfrm>
                <a:off x="6623414" y="750282"/>
                <a:ext cx="4958986" cy="5424227"/>
                <a:chOff x="6198541" y="683491"/>
                <a:chExt cx="4958986" cy="5424227"/>
              </a:xfrm>
            </p:grpSpPr>
            <p:sp>
              <p:nvSpPr>
                <p:cNvPr id="103" name="Rectangle 102">
                  <a:extLst>
                    <a:ext uri="{FF2B5EF4-FFF2-40B4-BE49-F238E27FC236}">
                      <a16:creationId xmlns:a16="http://schemas.microsoft.com/office/drawing/2014/main" id="{E4113E92-0EF5-4BCD-A7A7-359C7EB98815}"/>
                    </a:ext>
                  </a:extLst>
                </p:cNvPr>
                <p:cNvSpPr/>
                <p:nvPr/>
              </p:nvSpPr>
              <p:spPr>
                <a:xfrm>
                  <a:off x="6198541" y="683491"/>
                  <a:ext cx="4958986" cy="5424227"/>
                </a:xfrm>
                <a:prstGeom prst="rect">
                  <a:avLst/>
                </a:prstGeom>
                <a:solidFill>
                  <a:schemeClr val="bg1"/>
                </a:solidFill>
                <a:ln w="38100">
                  <a:solidFill>
                    <a:srgbClr val="354E6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579F09D1-B927-484A-9717-6F5F14A295DD}"/>
                    </a:ext>
                  </a:extLst>
                </p:cNvPr>
                <p:cNvPicPr>
                  <a:picLocks noChangeAspect="1"/>
                </p:cNvPicPr>
                <p:nvPr/>
              </p:nvPicPr>
              <p:blipFill rotWithShape="1">
                <a:blip r:embed="rId3"/>
                <a:srcRect l="6058" t="25129" r="8677" b="33720"/>
                <a:stretch/>
              </p:blipFill>
              <p:spPr>
                <a:xfrm>
                  <a:off x="6254900" y="876232"/>
                  <a:ext cx="4847207" cy="5068592"/>
                </a:xfrm>
                <a:prstGeom prst="rect">
                  <a:avLst/>
                </a:prstGeom>
              </p:spPr>
            </p:pic>
          </p:grpSp>
          <p:grpSp>
            <p:nvGrpSpPr>
              <p:cNvPr id="92" name="Group 91">
                <a:extLst>
                  <a:ext uri="{FF2B5EF4-FFF2-40B4-BE49-F238E27FC236}">
                    <a16:creationId xmlns:a16="http://schemas.microsoft.com/office/drawing/2014/main" id="{2FF84A73-34C2-454B-BAFE-1C44B0E22C94}"/>
                  </a:ext>
                </a:extLst>
              </p:cNvPr>
              <p:cNvGrpSpPr/>
              <p:nvPr/>
            </p:nvGrpSpPr>
            <p:grpSpPr>
              <a:xfrm>
                <a:off x="6866796" y="1852967"/>
                <a:ext cx="4445331" cy="3460468"/>
                <a:chOff x="6866796" y="1852967"/>
                <a:chExt cx="4445331" cy="3460468"/>
              </a:xfrm>
            </p:grpSpPr>
            <p:sp>
              <p:nvSpPr>
                <p:cNvPr id="93" name="Rectangle: Rounded Corners 92">
                  <a:extLst>
                    <a:ext uri="{FF2B5EF4-FFF2-40B4-BE49-F238E27FC236}">
                      <a16:creationId xmlns:a16="http://schemas.microsoft.com/office/drawing/2014/main" id="{B1B0CB98-3F90-4A46-B15D-EB4E3B729DE5}"/>
                    </a:ext>
                  </a:extLst>
                </p:cNvPr>
                <p:cNvSpPr/>
                <p:nvPr/>
              </p:nvSpPr>
              <p:spPr>
                <a:xfrm>
                  <a:off x="6891817" y="1860507"/>
                  <a:ext cx="798908" cy="33644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A8C665C4-28FC-4F34-9E3C-869954EDBC4B}"/>
                    </a:ext>
                  </a:extLst>
                </p:cNvPr>
                <p:cNvSpPr/>
                <p:nvPr/>
              </p:nvSpPr>
              <p:spPr>
                <a:xfrm>
                  <a:off x="6891816" y="2256179"/>
                  <a:ext cx="798908" cy="545227"/>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94">
                  <a:extLst>
                    <a:ext uri="{FF2B5EF4-FFF2-40B4-BE49-F238E27FC236}">
                      <a16:creationId xmlns:a16="http://schemas.microsoft.com/office/drawing/2014/main" id="{4B98E8B5-2E67-449D-9B2F-FF0A9D96ABA7}"/>
                    </a:ext>
                  </a:extLst>
                </p:cNvPr>
                <p:cNvSpPr/>
                <p:nvPr/>
              </p:nvSpPr>
              <p:spPr>
                <a:xfrm>
                  <a:off x="6868710" y="3571514"/>
                  <a:ext cx="798908"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95D6F132-D9AA-4D1A-8A89-2085BF50C34A}"/>
                    </a:ext>
                  </a:extLst>
                </p:cNvPr>
                <p:cNvSpPr/>
                <p:nvPr/>
              </p:nvSpPr>
              <p:spPr>
                <a:xfrm>
                  <a:off x="6907461" y="4039746"/>
                  <a:ext cx="995391" cy="318714"/>
                </a:xfrm>
                <a:prstGeom prst="roundRect">
                  <a:avLst>
                    <a:gd name="adj" fmla="val 5781"/>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CD5E0268-6827-4960-85A4-09C29460FB2E}"/>
                    </a:ext>
                  </a:extLst>
                </p:cNvPr>
                <p:cNvSpPr/>
                <p:nvPr/>
              </p:nvSpPr>
              <p:spPr>
                <a:xfrm>
                  <a:off x="6866796" y="4396937"/>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6CEFF370-3F55-40B4-89C4-A1FD35D985CF}"/>
                    </a:ext>
                  </a:extLst>
                </p:cNvPr>
                <p:cNvSpPr/>
                <p:nvPr/>
              </p:nvSpPr>
              <p:spPr>
                <a:xfrm>
                  <a:off x="6873634" y="4994721"/>
                  <a:ext cx="995391"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F8087CB-3812-465A-A273-6815CDC39BAF}"/>
                    </a:ext>
                  </a:extLst>
                </p:cNvPr>
                <p:cNvSpPr/>
                <p:nvPr/>
              </p:nvSpPr>
              <p:spPr>
                <a:xfrm>
                  <a:off x="10459205" y="375097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E037C88A-9D16-4B05-9323-30756C919610}"/>
                    </a:ext>
                  </a:extLst>
                </p:cNvPr>
                <p:cNvSpPr/>
                <p:nvPr/>
              </p:nvSpPr>
              <p:spPr>
                <a:xfrm>
                  <a:off x="10450267" y="3411447"/>
                  <a:ext cx="861860"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FE11D70C-698E-4DFE-A7B8-91BD399E4A4F}"/>
                    </a:ext>
                  </a:extLst>
                </p:cNvPr>
                <p:cNvSpPr/>
                <p:nvPr/>
              </p:nvSpPr>
              <p:spPr>
                <a:xfrm>
                  <a:off x="10461257" y="3051235"/>
                  <a:ext cx="62955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4A87C384-AAC3-4AE1-B223-8D151B14DBE4}"/>
                    </a:ext>
                  </a:extLst>
                </p:cNvPr>
                <p:cNvSpPr/>
                <p:nvPr/>
              </p:nvSpPr>
              <p:spPr>
                <a:xfrm>
                  <a:off x="9691111" y="1852967"/>
                  <a:ext cx="1610229" cy="318714"/>
                </a:xfrm>
                <a:prstGeom prst="roundRect">
                  <a:avLst/>
                </a:prstGeom>
                <a:solidFill>
                  <a:srgbClr val="FD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Rectangle 89">
              <a:extLst>
                <a:ext uri="{FF2B5EF4-FFF2-40B4-BE49-F238E27FC236}">
                  <a16:creationId xmlns:a16="http://schemas.microsoft.com/office/drawing/2014/main" id="{CAC65FA3-4979-4519-99EB-C60B41BB7CEF}"/>
                </a:ext>
              </a:extLst>
            </p:cNvPr>
            <p:cNvSpPr/>
            <p:nvPr/>
          </p:nvSpPr>
          <p:spPr>
            <a:xfrm>
              <a:off x="7346228" y="914400"/>
              <a:ext cx="4143983" cy="301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A393E5ED-9283-4C0B-AAF2-39FFE4A4D81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80" b="91225" l="9806" r="89952">
                        <a14:foregroundMark x1="52058" y1="9380" x2="52058" y2="9380"/>
                        <a14:foregroundMark x1="54358" y1="91225" x2="54358" y2="91225"/>
                      </a14:backgroundRemoval>
                    </a14:imgEffect>
                  </a14:imgLayer>
                </a14:imgProps>
              </a:ext>
            </a:extLst>
          </a:blip>
          <a:stretch>
            <a:fillRect/>
          </a:stretch>
        </p:blipFill>
        <p:spPr>
          <a:xfrm flipH="1">
            <a:off x="9691656" y="4497024"/>
            <a:ext cx="2944202" cy="2356074"/>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7570699D-0B92-418E-A35A-8E308BB74C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0319" y="1429585"/>
            <a:ext cx="2095934" cy="2335898"/>
          </a:xfrm>
          <a:prstGeom prst="rect">
            <a:avLst/>
          </a:prstGeom>
        </p:spPr>
      </p:pic>
    </p:spTree>
    <p:extLst>
      <p:ext uri="{BB962C8B-B14F-4D97-AF65-F5344CB8AC3E}">
        <p14:creationId xmlns:p14="http://schemas.microsoft.com/office/powerpoint/2010/main" val="329173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fill="hold"/>
                                        <p:tgtEl>
                                          <p:spTgt spid="106"/>
                                        </p:tgtEl>
                                        <p:attrNameLst>
                                          <p:attrName>ppt_x</p:attrName>
                                        </p:attrNameLst>
                                      </p:cBhvr>
                                      <p:tavLst>
                                        <p:tav tm="0">
                                          <p:val>
                                            <p:strVal val="#ppt_x"/>
                                          </p:val>
                                        </p:tav>
                                        <p:tav tm="100000">
                                          <p:val>
                                            <p:strVal val="#ppt_x"/>
                                          </p:val>
                                        </p:tav>
                                      </p:tavLst>
                                    </p:anim>
                                    <p:anim calcmode="lin" valueType="num">
                                      <p:cBhvr additive="base">
                                        <p:cTn id="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9" ma:contentTypeDescription="Create a new document." ma:contentTypeScope="" ma:versionID="641f01969ed12db83ea33ea8cc68d593">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d4d816fca89b967b0beb5cd155195b7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C92836-2007-4101-A35A-CD3EEACA1C05}">
  <ds:schemaRefs>
    <ds:schemaRef ds:uri="http://schemas.microsoft.com/sharepoint/v3/contenttype/forms"/>
  </ds:schemaRefs>
</ds:datastoreItem>
</file>

<file path=customXml/itemProps2.xml><?xml version="1.0" encoding="utf-8"?>
<ds:datastoreItem xmlns:ds="http://schemas.openxmlformats.org/officeDocument/2006/customXml" ds:itemID="{6B762E18-FA33-4A8B-ADD1-397CBE0E499E}">
  <ds:schemaRefs>
    <ds:schemaRef ds:uri="http://schemas.microsoft.com/office/2006/metadata/contentType"/>
    <ds:schemaRef ds:uri="http://schemas.microsoft.com/office/2006/metadata/properties/metaAttributes"/>
    <ds:schemaRef ds:uri="http://www.w3.org/2000/xmlns/"/>
    <ds:schemaRef ds:uri="http://www.w3.org/2001/XMLSchema"/>
    <ds:schemaRef ds:uri="ef9fbb00-3a11-451f-a0e3-723ec126c7ed"/>
    <ds:schemaRef ds:uri="e3474fc8-c587-4375-aa46-28eda414bf2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FB2632-5E45-4815-93CB-9CEB93AEB006}">
  <ds:schemaRefs>
    <ds:schemaRef ds:uri="e3474fc8-c587-4375-aa46-28eda414bf22"/>
    <ds:schemaRef ds:uri="ef9fbb00-3a11-451f-a0e3-723ec126c7ed"/>
    <ds:schemaRef ds:uri="http://schemas.openxmlformats.org/package/2006/metadata/core-properties"/>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702</TotalTime>
  <Words>1301</Words>
  <Application>Microsoft Office PowerPoint</Application>
  <PresentationFormat>Widescreen</PresentationFormat>
  <Paragraphs>214</Paragraphs>
  <Slides>40</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40</vt:i4>
      </vt:variant>
    </vt:vector>
  </HeadingPairs>
  <TitlesOfParts>
    <vt:vector size="56" baseType="lpstr">
      <vt:lpstr>LNTH-LuoLuoNotangYuanTi 1</vt:lpstr>
      <vt:lpstr>#9Slide05 Phobia</vt:lpstr>
      <vt:lpstr>#9Slide05 SVNClementine</vt:lpstr>
      <vt:lpstr>#9Slide07 IcielLa Chic Pro Shad</vt:lpstr>
      <vt:lpstr>#9Slide07 SVNBeachwood Sans</vt:lpstr>
      <vt:lpstr>Arial</vt:lpstr>
      <vt:lpstr>Calibri</vt:lpstr>
      <vt:lpstr>Calibri Light</vt:lpstr>
      <vt:lpstr>iCiel Cadena</vt:lpstr>
      <vt:lpstr>SVN-Hole Hearted</vt:lpstr>
      <vt:lpstr>SVN-Poky's</vt:lpstr>
      <vt:lpstr>Tahoma</vt:lpstr>
      <vt:lpstr>UTM Cookies</vt:lpstr>
      <vt:lpstr>UVN Banh Mi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HO THU NGUYET</dc:creator>
  <cp:lastModifiedBy>Acer</cp:lastModifiedBy>
  <cp:revision>10</cp:revision>
  <dcterms:created xsi:type="dcterms:W3CDTF">2022-11-24T13:11:00Z</dcterms:created>
  <dcterms:modified xsi:type="dcterms:W3CDTF">2023-01-18T01:15:54Z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