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8" r:id="rId3"/>
    <p:sldId id="257" r:id="rId4"/>
    <p:sldId id="262" r:id="rId5"/>
    <p:sldId id="259" r:id="rId6"/>
    <p:sldId id="271" r:id="rId7"/>
    <p:sldId id="297" r:id="rId8"/>
    <p:sldId id="292" r:id="rId9"/>
    <p:sldId id="273" r:id="rId10"/>
    <p:sldId id="298" r:id="rId11"/>
    <p:sldId id="299" r:id="rId12"/>
    <p:sldId id="272" r:id="rId13"/>
    <p:sldId id="300" r:id="rId14"/>
    <p:sldId id="276" r:id="rId15"/>
    <p:sldId id="301" r:id="rId16"/>
    <p:sldId id="265" r:id="rId17"/>
    <p:sldId id="274" r:id="rId18"/>
    <p:sldId id="296" r:id="rId19"/>
    <p:sldId id="293" r:id="rId20"/>
    <p:sldId id="294" r:id="rId21"/>
    <p:sldId id="278" r:id="rId22"/>
    <p:sldId id="280" r:id="rId23"/>
    <p:sldId id="266" r:id="rId24"/>
    <p:sldId id="263" r:id="rId25"/>
    <p:sldId id="279" r:id="rId26"/>
    <p:sldId id="267" r:id="rId27"/>
    <p:sldId id="283" r:id="rId28"/>
    <p:sldId id="284" r:id="rId29"/>
    <p:sldId id="282" r:id="rId30"/>
    <p:sldId id="286" r:id="rId31"/>
    <p:sldId id="287" r:id="rId32"/>
    <p:sldId id="268" r:id="rId33"/>
    <p:sldId id="290" r:id="rId34"/>
    <p:sldId id="289" r:id="rId35"/>
    <p:sldId id="288" r:id="rId36"/>
    <p:sldId id="285" r:id="rId37"/>
    <p:sldId id="26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87312" autoAdjust="0"/>
  </p:normalViewPr>
  <p:slideViewPr>
    <p:cSldViewPr snapToGrid="0">
      <p:cViewPr varScale="1">
        <p:scale>
          <a:sx n="71" d="100"/>
          <a:sy n="71" d="100"/>
        </p:scale>
        <p:origin x="10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1E905-FE08-4BA7-917D-E5055025CE75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56E93-6CB3-444F-A6AD-B1B3239B3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89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dirty="0" err="1">
                <a:solidFill>
                  <a:schemeClr val="tx1"/>
                </a:solidFill>
              </a:rPr>
              <a:t>Cách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bấm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chuột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Cho 4 </a:t>
            </a:r>
            <a:r>
              <a:rPr lang="en-US" dirty="0" err="1">
                <a:solidFill>
                  <a:schemeClr val="tx1"/>
                </a:solidFill>
              </a:rPr>
              <a:t>nhóm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đại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diện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chọn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phần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quà,GV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tích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chuột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vào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hộp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sẽ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đến</a:t>
            </a:r>
            <a:r>
              <a:rPr lang="en-US" dirty="0">
                <a:solidFill>
                  <a:schemeClr val="tx1"/>
                </a:solidFill>
              </a:rPr>
              <a:t> slide </a:t>
            </a:r>
            <a:r>
              <a:rPr lang="en-US" dirty="0" err="1">
                <a:solidFill>
                  <a:schemeClr val="tx1"/>
                </a:solidFill>
              </a:rPr>
              <a:t>tình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huống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chứa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trong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mỗi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phần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quà</a:t>
            </a:r>
            <a:r>
              <a:rPr lang="en-US" dirty="0">
                <a:solidFill>
                  <a:schemeClr val="tx1"/>
                </a:solidFill>
              </a:rPr>
              <a:t>. Sau </a:t>
            </a:r>
            <a:r>
              <a:rPr lang="en-US" dirty="0" err="1">
                <a:solidFill>
                  <a:schemeClr val="tx1"/>
                </a:solidFill>
              </a:rPr>
              <a:t>đó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bấm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vào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phần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quả</a:t>
            </a:r>
            <a:r>
              <a:rPr lang="en-US" dirty="0">
                <a:solidFill>
                  <a:schemeClr val="tx1"/>
                </a:solidFill>
              </a:rPr>
              <a:t> ở </a:t>
            </a:r>
            <a:r>
              <a:rPr lang="en-US" dirty="0" err="1">
                <a:solidFill>
                  <a:schemeClr val="tx1"/>
                </a:solidFill>
              </a:rPr>
              <a:t>dưới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Để</a:t>
            </a:r>
            <a:r>
              <a:rPr lang="en-US" dirty="0">
                <a:solidFill>
                  <a:schemeClr val="tx1"/>
                </a:solidFill>
              </a:rPr>
              <a:t> quay </a:t>
            </a:r>
            <a:r>
              <a:rPr lang="en-US" dirty="0" err="1">
                <a:solidFill>
                  <a:schemeClr val="tx1"/>
                </a:solidFill>
              </a:rPr>
              <a:t>lại</a:t>
            </a:r>
            <a:r>
              <a:rPr lang="en-US" dirty="0">
                <a:solidFill>
                  <a:schemeClr val="tx1"/>
                </a:solidFill>
              </a:rPr>
              <a:t> slide 13. Sau </a:t>
            </a:r>
            <a:r>
              <a:rPr lang="en-US" dirty="0" err="1">
                <a:solidFill>
                  <a:schemeClr val="tx1"/>
                </a:solidFill>
              </a:rPr>
              <a:t>đó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bấm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vào</a:t>
            </a:r>
            <a:r>
              <a:rPr lang="en-US" dirty="0">
                <a:solidFill>
                  <a:schemeClr val="tx1"/>
                </a:solidFill>
              </a:rPr>
              <a:t> “</a:t>
            </a:r>
            <a:r>
              <a:rPr lang="en-US" dirty="0" err="1">
                <a:solidFill>
                  <a:schemeClr val="tx1"/>
                </a:solidFill>
              </a:rPr>
              <a:t>tiếp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tục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bài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học</a:t>
            </a:r>
            <a:r>
              <a:rPr lang="en-US" dirty="0">
                <a:solidFill>
                  <a:schemeClr val="tx1"/>
                </a:solidFill>
              </a:rPr>
              <a:t>” </a:t>
            </a:r>
            <a:r>
              <a:rPr lang="en-US" dirty="0" err="1">
                <a:solidFill>
                  <a:schemeClr val="tx1"/>
                </a:solidFill>
              </a:rPr>
              <a:t>để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đến</a:t>
            </a:r>
            <a:r>
              <a:rPr lang="en-US" dirty="0">
                <a:solidFill>
                  <a:schemeClr val="tx1"/>
                </a:solidFill>
              </a:rPr>
              <a:t> slide 16   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56E93-6CB3-444F-A6AD-B1B3239B30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51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07F5-48DE-4BA7-989F-1251BAE4BF3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22A-99EF-4DFF-8181-12DEA393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87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07F5-48DE-4BA7-989F-1251BAE4BF3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22A-99EF-4DFF-8181-12DEA393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11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07F5-48DE-4BA7-989F-1251BAE4BF3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22A-99EF-4DFF-8181-12DEA393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47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07F5-48DE-4BA7-989F-1251BAE4BF3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22A-99EF-4DFF-8181-12DEA393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07F5-48DE-4BA7-989F-1251BAE4BF3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22A-99EF-4DFF-8181-12DEA393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7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07F5-48DE-4BA7-989F-1251BAE4BF3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22A-99EF-4DFF-8181-12DEA393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8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07F5-48DE-4BA7-989F-1251BAE4BF3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22A-99EF-4DFF-8181-12DEA393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30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07F5-48DE-4BA7-989F-1251BAE4BF3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22A-99EF-4DFF-8181-12DEA393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59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07F5-48DE-4BA7-989F-1251BAE4BF3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22A-99EF-4DFF-8181-12DEA393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2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07F5-48DE-4BA7-989F-1251BAE4BF3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22A-99EF-4DFF-8181-12DEA393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68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07F5-48DE-4BA7-989F-1251BAE4BF3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9322A-99EF-4DFF-8181-12DEA393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06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07F5-48DE-4BA7-989F-1251BAE4BF3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9322A-99EF-4DFF-8181-12DEA393D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9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1.png"/><Relationship Id="rId18" Type="http://schemas.microsoft.com/office/2007/relationships/hdphoto" Target="../media/hdphoto9.wdp"/><Relationship Id="rId3" Type="http://schemas.openxmlformats.org/officeDocument/2006/relationships/image" Target="../media/image14.jpg"/><Relationship Id="rId21" Type="http://schemas.openxmlformats.org/officeDocument/2006/relationships/image" Target="../media/image7.png"/><Relationship Id="rId7" Type="http://schemas.microsoft.com/office/2007/relationships/hdphoto" Target="../media/hdphoto7.wdp"/><Relationship Id="rId12" Type="http://schemas.openxmlformats.org/officeDocument/2006/relationships/slide" Target="slide20.xml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microsoft.com/office/2007/relationships/hdphoto" Target="../media/hdphoto3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slide" Target="slide19.xml"/><Relationship Id="rId15" Type="http://schemas.openxmlformats.org/officeDocument/2006/relationships/image" Target="../media/image6.png"/><Relationship Id="rId23" Type="http://schemas.openxmlformats.org/officeDocument/2006/relationships/slide" Target="slide21.xml"/><Relationship Id="rId10" Type="http://schemas.openxmlformats.org/officeDocument/2006/relationships/image" Target="../media/image5.png"/><Relationship Id="rId19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1.wdp"/><Relationship Id="rId14" Type="http://schemas.microsoft.com/office/2007/relationships/hdphoto" Target="../media/hdphoto8.wdp"/><Relationship Id="rId22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8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37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889500" y="0"/>
            <a:ext cx="7112000" cy="3327400"/>
          </a:xfrm>
          <a:prstGeom prst="roundRect">
            <a:avLst/>
          </a:prstGeom>
          <a:solidFill>
            <a:srgbClr val="FFFFFF">
              <a:alpha val="81000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21E1E-C487-FA1B-2E41-806EB647E95E}"/>
              </a:ext>
            </a:extLst>
          </p:cNvPr>
          <p:cNvSpPr txBox="1"/>
          <p:nvPr/>
        </p:nvSpPr>
        <p:spPr>
          <a:xfrm>
            <a:off x="5822950" y="241599"/>
            <a:ext cx="5245100" cy="814304"/>
          </a:xfrm>
          <a:prstGeom prst="rect">
            <a:avLst/>
          </a:prstGeom>
          <a:noFill/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n-US" sz="44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4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Đạo</a:t>
            </a:r>
            <a:r>
              <a:rPr lang="en-US" sz="44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4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4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4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đức</a:t>
            </a:r>
            <a:r>
              <a:rPr lang="en-US" sz="44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4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400" b="1" dirty="0" err="1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4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lớp</a:t>
            </a:r>
            <a:r>
              <a:rPr lang="en-US" sz="4400" b="1" dirty="0">
                <a:ln w="9525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4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EA3877-CA21-9889-F573-301A058287C6}"/>
              </a:ext>
            </a:extLst>
          </p:cNvPr>
          <p:cNvSpPr txBox="1"/>
          <p:nvPr/>
        </p:nvSpPr>
        <p:spPr>
          <a:xfrm>
            <a:off x="4889500" y="1581593"/>
            <a:ext cx="711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T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í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c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h</a:t>
            </a:r>
            <a:r>
              <a: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c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ự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c</a:t>
            </a:r>
            <a:r>
              <a: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h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o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à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n</a:t>
            </a:r>
            <a:r>
              <a: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t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h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à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n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h</a:t>
            </a:r>
            <a:r>
              <a: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n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hi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ệ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m</a:t>
            </a:r>
            <a:r>
              <a: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vụ</a:t>
            </a:r>
            <a:endParaRPr lang="en-US" sz="6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9889" y="835837"/>
            <a:ext cx="2231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French Vanilla" panose="02040603050506020204" pitchFamily="18" charset="0"/>
              </a:rPr>
              <a:t>Chủ</a:t>
            </a:r>
            <a:r>
              <a:rPr lang="en-US" sz="5400" dirty="0">
                <a:latin typeface="UTM French Vanilla" panose="02040603050506020204" pitchFamily="18" charset="0"/>
              </a:rPr>
              <a:t> </a:t>
            </a:r>
            <a:r>
              <a:rPr lang="en-US" sz="5400" dirty="0" err="1">
                <a:latin typeface="UTM French Vanilla" panose="02040603050506020204" pitchFamily="18" charset="0"/>
              </a:rPr>
              <a:t>đề</a:t>
            </a:r>
            <a:endParaRPr lang="en-US" sz="5400" dirty="0">
              <a:latin typeface="UTM French Vani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72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47897" y="-94443"/>
            <a:ext cx="3121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Kết</a:t>
            </a:r>
            <a:r>
              <a:rPr lang="en-US" sz="60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luận</a:t>
            </a:r>
            <a:endParaRPr lang="en-US" sz="60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Ciel Ciaobella" pitchFamily="50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13700" y="833353"/>
            <a:ext cx="4178300" cy="5301997"/>
          </a:xfrm>
          <a:prstGeom prst="roundRect">
            <a:avLst/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33861" y="1687763"/>
            <a:ext cx="36367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/>
              <a:t>Nhà</a:t>
            </a:r>
            <a:r>
              <a:rPr lang="en-US" sz="3000" dirty="0"/>
              <a:t> </a:t>
            </a:r>
            <a:r>
              <a:rPr lang="en-US" sz="3000" dirty="0" err="1"/>
              <a:t>trường</a:t>
            </a:r>
            <a:r>
              <a:rPr lang="en-US" sz="3000" dirty="0"/>
              <a:t> </a:t>
            </a:r>
            <a:r>
              <a:rPr lang="en-US" sz="3000" dirty="0" err="1"/>
              <a:t>phát</a:t>
            </a:r>
            <a:r>
              <a:rPr lang="en-US" sz="3000" dirty="0"/>
              <a:t> </a:t>
            </a:r>
            <a:r>
              <a:rPr lang="en-US" sz="3000" dirty="0" err="1"/>
              <a:t>động</a:t>
            </a:r>
            <a:r>
              <a:rPr lang="en-US" sz="3000" dirty="0"/>
              <a:t> </a:t>
            </a:r>
            <a:r>
              <a:rPr lang="en-US" sz="3000" dirty="0" err="1"/>
              <a:t>phong</a:t>
            </a:r>
            <a:r>
              <a:rPr lang="en-US" sz="3000" dirty="0"/>
              <a:t> </a:t>
            </a:r>
            <a:r>
              <a:rPr lang="en-US" sz="3000" dirty="0" err="1"/>
              <a:t>trào</a:t>
            </a:r>
            <a:r>
              <a:rPr lang="en-US" sz="3000" dirty="0"/>
              <a:t> </a:t>
            </a:r>
            <a:r>
              <a:rPr lang="en-US" sz="3000" dirty="0" err="1"/>
              <a:t>kế</a:t>
            </a:r>
            <a:r>
              <a:rPr lang="en-US" sz="3000" dirty="0"/>
              <a:t> </a:t>
            </a:r>
            <a:r>
              <a:rPr lang="en-US" sz="3000" dirty="0" err="1"/>
              <a:t>hoạch</a:t>
            </a:r>
            <a:r>
              <a:rPr lang="en-US" sz="3000" dirty="0"/>
              <a:t> </a:t>
            </a:r>
            <a:r>
              <a:rPr lang="en-US" sz="3000" dirty="0" err="1"/>
              <a:t>nhỏ</a:t>
            </a:r>
            <a:r>
              <a:rPr lang="en-US" sz="3000" dirty="0"/>
              <a:t>. </a:t>
            </a:r>
            <a:r>
              <a:rPr lang="en-US" sz="3000" dirty="0" err="1"/>
              <a:t>Nhà</a:t>
            </a:r>
            <a:r>
              <a:rPr lang="en-US" sz="3000" dirty="0"/>
              <a:t> </a:t>
            </a:r>
            <a:r>
              <a:rPr lang="en-US" sz="3000" dirty="0" err="1"/>
              <a:t>Cốm</a:t>
            </a:r>
            <a:r>
              <a:rPr lang="en-US" sz="3000" dirty="0"/>
              <a:t> </a:t>
            </a:r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rất</a:t>
            </a:r>
            <a:r>
              <a:rPr lang="en-US" sz="3000" dirty="0"/>
              <a:t> </a:t>
            </a:r>
            <a:r>
              <a:rPr lang="en-US" sz="3000" dirty="0" err="1"/>
              <a:t>nhiều</a:t>
            </a:r>
            <a:r>
              <a:rPr lang="en-US" sz="3000" dirty="0"/>
              <a:t> </a:t>
            </a:r>
            <a:r>
              <a:rPr lang="en-US" sz="3000" dirty="0" err="1"/>
              <a:t>giấy</a:t>
            </a:r>
            <a:r>
              <a:rPr lang="en-US" sz="3000" dirty="0"/>
              <a:t> </a:t>
            </a:r>
            <a:r>
              <a:rPr lang="en-US" sz="3000" dirty="0" err="1"/>
              <a:t>vụn</a:t>
            </a:r>
            <a:r>
              <a:rPr lang="en-US" sz="3000" dirty="0"/>
              <a:t> </a:t>
            </a:r>
            <a:r>
              <a:rPr lang="en-US" sz="3000" dirty="0" err="1"/>
              <a:t>nhưng</a:t>
            </a:r>
            <a:r>
              <a:rPr lang="en-US" sz="3000" dirty="0"/>
              <a:t> </a:t>
            </a:r>
            <a:r>
              <a:rPr lang="en-US" sz="3000" dirty="0" err="1"/>
              <a:t>bạn</a:t>
            </a:r>
            <a:r>
              <a:rPr lang="en-US" sz="3000" dirty="0"/>
              <a:t> </a:t>
            </a:r>
            <a:r>
              <a:rPr lang="en-US" sz="3000" dirty="0" err="1"/>
              <a:t>chỉ</a:t>
            </a:r>
            <a:r>
              <a:rPr lang="en-US" sz="3000" dirty="0"/>
              <a:t> </a:t>
            </a:r>
            <a:r>
              <a:rPr lang="en-US" sz="3000" dirty="0" err="1"/>
              <a:t>định</a:t>
            </a:r>
            <a:r>
              <a:rPr lang="en-US" sz="3000" dirty="0"/>
              <a:t> </a:t>
            </a:r>
            <a:r>
              <a:rPr lang="en-US" sz="3000" dirty="0" err="1"/>
              <a:t>mang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ít</a:t>
            </a:r>
            <a:r>
              <a:rPr lang="en-US" sz="3000" dirty="0"/>
              <a:t> </a:t>
            </a:r>
            <a:r>
              <a:rPr lang="en-US" sz="3000" dirty="0" err="1"/>
              <a:t>đóng</a:t>
            </a:r>
            <a:r>
              <a:rPr lang="en-US" sz="3000" dirty="0"/>
              <a:t> </a:t>
            </a:r>
            <a:r>
              <a:rPr lang="en-US" sz="3000" dirty="0" err="1"/>
              <a:t>góp</a:t>
            </a:r>
            <a:r>
              <a:rPr lang="en-US" sz="3000" dirty="0"/>
              <a:t> </a:t>
            </a:r>
            <a:r>
              <a:rPr lang="en-US" sz="3000" dirty="0" err="1"/>
              <a:t>thôi</a:t>
            </a:r>
            <a:r>
              <a:rPr lang="en-US" sz="3000" dirty="0"/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35821" r="3314" b="40099"/>
          <a:stretch/>
        </p:blipFill>
        <p:spPr>
          <a:xfrm>
            <a:off x="103263" y="1080330"/>
            <a:ext cx="7787906" cy="43226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7684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4.81481E-6 L -1.66667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47897" y="-94443"/>
            <a:ext cx="3121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Kết</a:t>
            </a:r>
            <a:r>
              <a:rPr lang="en-US" sz="60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luận</a:t>
            </a:r>
            <a:endParaRPr lang="en-US" sz="60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Ciel Ciaobella" pitchFamily="50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13700" y="1248698"/>
            <a:ext cx="4178300" cy="2969342"/>
          </a:xfrm>
          <a:prstGeom prst="roundRect">
            <a:avLst/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13700" y="2156608"/>
            <a:ext cx="4178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dirty="0"/>
              <a:t> </a:t>
            </a:r>
            <a:r>
              <a:rPr lang="en-US" sz="3000" dirty="0" err="1"/>
              <a:t>Điều</a:t>
            </a:r>
            <a:r>
              <a:rPr lang="en-US" sz="3000" dirty="0"/>
              <a:t> </a:t>
            </a:r>
            <a:r>
              <a:rPr lang="en-US" sz="3000" dirty="0" err="1"/>
              <a:t>đó</a:t>
            </a:r>
            <a:r>
              <a:rPr lang="en-US" sz="3000" dirty="0"/>
              <a:t> </a:t>
            </a:r>
            <a:r>
              <a:rPr lang="en-US" sz="3000" dirty="0" err="1"/>
              <a:t>cho</a:t>
            </a:r>
            <a:r>
              <a:rPr lang="en-US" sz="3000" dirty="0"/>
              <a:t> </a:t>
            </a:r>
            <a:r>
              <a:rPr lang="en-US" sz="3000" dirty="0" err="1"/>
              <a:t>thấy</a:t>
            </a:r>
            <a:r>
              <a:rPr lang="en-US" sz="3000" dirty="0"/>
              <a:t> </a:t>
            </a:r>
            <a:r>
              <a:rPr lang="en-US" sz="3000" dirty="0" err="1"/>
              <a:t>Cốm</a:t>
            </a:r>
            <a:r>
              <a:rPr lang="en-US" sz="3000" dirty="0"/>
              <a:t> </a:t>
            </a:r>
            <a:r>
              <a:rPr lang="en-US" sz="3000" dirty="0" err="1"/>
              <a:t>hoàn</a:t>
            </a:r>
            <a:r>
              <a:rPr lang="en-US" sz="3000" dirty="0"/>
              <a:t> </a:t>
            </a:r>
            <a:r>
              <a:rPr lang="en-US" sz="3000" dirty="0" err="1"/>
              <a:t>thành</a:t>
            </a:r>
            <a:r>
              <a:rPr lang="en-US" sz="3000" dirty="0"/>
              <a:t> </a:t>
            </a:r>
            <a:r>
              <a:rPr lang="en-US" sz="3000" dirty="0" err="1"/>
              <a:t>nhiệm</a:t>
            </a:r>
            <a:r>
              <a:rPr lang="en-US" sz="3000" dirty="0"/>
              <a:t> </a:t>
            </a:r>
            <a:r>
              <a:rPr lang="en-US" sz="3000" dirty="0" err="1"/>
              <a:t>vụ</a:t>
            </a:r>
            <a:r>
              <a:rPr lang="en-US" sz="3000" dirty="0"/>
              <a:t> </a:t>
            </a:r>
            <a:r>
              <a:rPr lang="en-US" sz="3000" dirty="0" err="1"/>
              <a:t>nhưng</a:t>
            </a:r>
            <a:r>
              <a:rPr lang="en-US" sz="3000" dirty="0"/>
              <a:t> </a:t>
            </a:r>
            <a:r>
              <a:rPr lang="en-US" sz="3000" dirty="0" err="1"/>
              <a:t>chưa</a:t>
            </a:r>
            <a:r>
              <a:rPr lang="en-US" sz="3000" dirty="0"/>
              <a:t> </a:t>
            </a:r>
            <a:r>
              <a:rPr lang="en-US" sz="3000" dirty="0" err="1"/>
              <a:t>tích</a:t>
            </a:r>
            <a:r>
              <a:rPr lang="en-US" sz="3000" dirty="0"/>
              <a:t> </a:t>
            </a:r>
            <a:r>
              <a:rPr lang="en-US" sz="3000" dirty="0" err="1"/>
              <a:t>cực</a:t>
            </a:r>
            <a:endParaRPr lang="en-US" sz="3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35821" r="3314" b="40099"/>
          <a:stretch/>
        </p:blipFill>
        <p:spPr>
          <a:xfrm>
            <a:off x="103263" y="1080330"/>
            <a:ext cx="7787906" cy="43226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209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4.81481E-6 L -1.66667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47897" y="-94443"/>
            <a:ext cx="3121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Kết</a:t>
            </a:r>
            <a:r>
              <a:rPr lang="en-US" sz="60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luận</a:t>
            </a:r>
            <a:endParaRPr lang="en-US" sz="60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Ciel Ciaobella" pitchFamily="50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13700" y="1229032"/>
            <a:ext cx="4178300" cy="3926972"/>
          </a:xfrm>
          <a:prstGeom prst="roundRect">
            <a:avLst/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05675" y="1810493"/>
            <a:ext cx="3794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000" dirty="0" err="1"/>
              <a:t>Em</a:t>
            </a:r>
            <a:r>
              <a:rPr lang="en-US" sz="3000" dirty="0"/>
              <a:t> </a:t>
            </a:r>
            <a:r>
              <a:rPr lang="en-US" sz="3000" dirty="0" err="1"/>
              <a:t>sẽ</a:t>
            </a:r>
            <a:r>
              <a:rPr lang="en-US" sz="3000" dirty="0"/>
              <a:t> </a:t>
            </a:r>
            <a:r>
              <a:rPr lang="en-US" sz="3000" dirty="0" err="1"/>
              <a:t>khuyên</a:t>
            </a:r>
            <a:r>
              <a:rPr lang="en-US" sz="3000" dirty="0"/>
              <a:t> </a:t>
            </a:r>
            <a:r>
              <a:rPr lang="en-US" sz="3000" dirty="0" err="1"/>
              <a:t>Cốm</a:t>
            </a:r>
            <a:r>
              <a:rPr lang="en-US" sz="3000" dirty="0"/>
              <a:t> </a:t>
            </a:r>
            <a:r>
              <a:rPr lang="en-US" sz="3000" dirty="0" err="1"/>
              <a:t>xin</a:t>
            </a:r>
            <a:r>
              <a:rPr lang="en-US" sz="3000" dirty="0"/>
              <a:t> </a:t>
            </a:r>
            <a:r>
              <a:rPr lang="en-US" sz="3000" dirty="0" err="1"/>
              <a:t>phép</a:t>
            </a:r>
            <a:r>
              <a:rPr lang="en-US" sz="3000" dirty="0"/>
              <a:t> </a:t>
            </a:r>
            <a:r>
              <a:rPr lang="en-US" sz="3000" dirty="0" err="1"/>
              <a:t>bố</a:t>
            </a:r>
            <a:r>
              <a:rPr lang="en-US" sz="3000" dirty="0"/>
              <a:t> </a:t>
            </a:r>
            <a:r>
              <a:rPr lang="en-US" sz="3000" dirty="0" err="1"/>
              <a:t>mẹ</a:t>
            </a:r>
            <a:r>
              <a:rPr lang="en-US" sz="3000" dirty="0"/>
              <a:t> </a:t>
            </a:r>
            <a:r>
              <a:rPr lang="en-US" sz="3000" dirty="0" err="1"/>
              <a:t>mang</a:t>
            </a:r>
            <a:r>
              <a:rPr lang="en-US" sz="3000" dirty="0"/>
              <a:t> </a:t>
            </a:r>
            <a:r>
              <a:rPr lang="en-US" sz="3000" dirty="0" err="1"/>
              <a:t>toàn</a:t>
            </a:r>
            <a:r>
              <a:rPr lang="en-US" sz="3000" dirty="0"/>
              <a:t> </a:t>
            </a:r>
            <a:r>
              <a:rPr lang="en-US" sz="3000" dirty="0" err="1"/>
              <a:t>bộ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giấy</a:t>
            </a:r>
            <a:r>
              <a:rPr lang="en-US" sz="3000" dirty="0"/>
              <a:t> </a:t>
            </a:r>
            <a:r>
              <a:rPr lang="en-US" sz="3000" dirty="0" err="1"/>
              <a:t>vụn</a:t>
            </a:r>
            <a:r>
              <a:rPr lang="en-US" sz="3000" dirty="0"/>
              <a:t> </a:t>
            </a:r>
            <a:r>
              <a:rPr lang="en-US" sz="3000" dirty="0" err="1"/>
              <a:t>đó</a:t>
            </a:r>
            <a:r>
              <a:rPr lang="en-US" sz="3000" dirty="0"/>
              <a:t> </a:t>
            </a:r>
            <a:r>
              <a:rPr lang="en-US" sz="3000" dirty="0" err="1"/>
              <a:t>để</a:t>
            </a:r>
            <a:r>
              <a:rPr lang="en-US" sz="3000" dirty="0"/>
              <a:t> </a:t>
            </a:r>
            <a:r>
              <a:rPr lang="en-US" sz="3000" dirty="0" err="1"/>
              <a:t>đóng</a:t>
            </a:r>
            <a:r>
              <a:rPr lang="en-US" sz="3000" dirty="0"/>
              <a:t> </a:t>
            </a:r>
            <a:r>
              <a:rPr lang="en-US" sz="3000" dirty="0" err="1"/>
              <a:t>góp</a:t>
            </a:r>
            <a:r>
              <a:rPr lang="en-US" sz="3000" dirty="0"/>
              <a:t> </a:t>
            </a:r>
            <a:r>
              <a:rPr lang="en-US" sz="3000" dirty="0" err="1"/>
              <a:t>cho</a:t>
            </a:r>
            <a:r>
              <a:rPr lang="en-US" sz="3000" dirty="0"/>
              <a:t> </a:t>
            </a:r>
            <a:r>
              <a:rPr lang="en-US" sz="3000" dirty="0" err="1"/>
              <a:t>phong</a:t>
            </a:r>
            <a:r>
              <a:rPr lang="en-US" sz="3000" dirty="0"/>
              <a:t> </a:t>
            </a:r>
            <a:r>
              <a:rPr lang="en-US" sz="3000" dirty="0" err="1"/>
              <a:t>trào</a:t>
            </a:r>
            <a:r>
              <a:rPr lang="en-US" sz="3000" dirty="0"/>
              <a:t> </a:t>
            </a:r>
            <a:r>
              <a:rPr lang="en-US" sz="3000" dirty="0" err="1"/>
              <a:t>kế</a:t>
            </a:r>
            <a:r>
              <a:rPr lang="en-US" sz="3000" dirty="0"/>
              <a:t> </a:t>
            </a:r>
            <a:r>
              <a:rPr lang="en-US" sz="3000" dirty="0" err="1"/>
              <a:t>hoạch</a:t>
            </a:r>
            <a:r>
              <a:rPr lang="en-US" sz="3000" dirty="0"/>
              <a:t> </a:t>
            </a:r>
            <a:r>
              <a:rPr lang="en-US" sz="3000" dirty="0" err="1"/>
              <a:t>nhỏ</a:t>
            </a:r>
            <a:r>
              <a:rPr lang="en-US" sz="30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35821" r="3314" b="40099"/>
          <a:stretch/>
        </p:blipFill>
        <p:spPr>
          <a:xfrm>
            <a:off x="103263" y="1080330"/>
            <a:ext cx="7787906" cy="43226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0041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4.81481E-6 L -1.66667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97382" y="0"/>
            <a:ext cx="2572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Kết</a:t>
            </a:r>
            <a:r>
              <a:rPr lang="en-US" sz="60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luận</a:t>
            </a:r>
            <a:endParaRPr lang="en-US" sz="60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Ciel Ciaobella" pitchFamily="50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892256" y="1533832"/>
            <a:ext cx="4178300" cy="3441291"/>
          </a:xfrm>
          <a:prstGeom prst="roundRect">
            <a:avLst/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97200" y="1871518"/>
            <a:ext cx="38391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Bin </a:t>
            </a:r>
            <a:r>
              <a:rPr lang="en-US" sz="3000" dirty="0" err="1"/>
              <a:t>hát</a:t>
            </a:r>
            <a:r>
              <a:rPr lang="en-US" sz="3000" dirty="0"/>
              <a:t> </a:t>
            </a:r>
            <a:r>
              <a:rPr lang="en-US" sz="3000" dirty="0" err="1"/>
              <a:t>rất</a:t>
            </a:r>
            <a:r>
              <a:rPr lang="en-US" sz="3000" dirty="0"/>
              <a:t> hay </a:t>
            </a:r>
            <a:r>
              <a:rPr lang="en-US" sz="3000" dirty="0" err="1"/>
              <a:t>và</a:t>
            </a:r>
            <a:r>
              <a:rPr lang="en-US" sz="3000" dirty="0"/>
              <a:t> </a:t>
            </a:r>
            <a:r>
              <a:rPr lang="en-US" sz="3000" dirty="0" err="1"/>
              <a:t>được</a:t>
            </a:r>
            <a:r>
              <a:rPr lang="en-US" sz="3000" dirty="0"/>
              <a:t> </a:t>
            </a:r>
            <a:r>
              <a:rPr lang="en-US" sz="3000" dirty="0" err="1"/>
              <a:t>cử</a:t>
            </a:r>
            <a:r>
              <a:rPr lang="en-US" sz="3000" dirty="0"/>
              <a:t> </a:t>
            </a:r>
            <a:r>
              <a:rPr lang="en-US" sz="3000" dirty="0" err="1"/>
              <a:t>tham</a:t>
            </a:r>
            <a:r>
              <a:rPr lang="en-US" sz="3000" dirty="0"/>
              <a:t> </a:t>
            </a:r>
            <a:r>
              <a:rPr lang="en-US" sz="3000" dirty="0" err="1"/>
              <a:t>gia</a:t>
            </a:r>
            <a:r>
              <a:rPr lang="en-US" sz="3000" dirty="0"/>
              <a:t> </a:t>
            </a:r>
            <a:r>
              <a:rPr lang="en-US" sz="3000" dirty="0" err="1"/>
              <a:t>chương</a:t>
            </a:r>
            <a:r>
              <a:rPr lang="en-US" sz="3000" dirty="0"/>
              <a:t> </a:t>
            </a:r>
            <a:r>
              <a:rPr lang="en-US" sz="3000" dirty="0" err="1"/>
              <a:t>trình</a:t>
            </a:r>
            <a:r>
              <a:rPr lang="en-US" sz="3000" dirty="0"/>
              <a:t> </a:t>
            </a:r>
            <a:r>
              <a:rPr lang="en-US" sz="3000" dirty="0" err="1"/>
              <a:t>văn</a:t>
            </a:r>
            <a:r>
              <a:rPr lang="en-US" sz="3000" dirty="0"/>
              <a:t> </a:t>
            </a:r>
            <a:r>
              <a:rPr lang="en-US" sz="3000" dirty="0" err="1"/>
              <a:t>nghệ</a:t>
            </a:r>
            <a:r>
              <a:rPr lang="en-US" sz="3000" dirty="0"/>
              <a:t> của </a:t>
            </a:r>
            <a:r>
              <a:rPr lang="en-US" sz="3000" dirty="0" err="1"/>
              <a:t>trường</a:t>
            </a:r>
            <a:r>
              <a:rPr lang="en-US" sz="3000" dirty="0"/>
              <a:t> </a:t>
            </a:r>
            <a:r>
              <a:rPr lang="en-US" sz="3000" dirty="0" err="1"/>
              <a:t>nhưng</a:t>
            </a:r>
            <a:r>
              <a:rPr lang="en-US" sz="3000" dirty="0"/>
              <a:t> </a:t>
            </a:r>
            <a:r>
              <a:rPr lang="en-US" sz="3000" dirty="0" err="1"/>
              <a:t>bạn</a:t>
            </a:r>
            <a:r>
              <a:rPr lang="en-US" sz="3000" dirty="0"/>
              <a:t> </a:t>
            </a:r>
            <a:r>
              <a:rPr lang="en-US" sz="3000" dirty="0" err="1"/>
              <a:t>lại</a:t>
            </a:r>
            <a:r>
              <a:rPr lang="en-US" sz="3000" dirty="0"/>
              <a:t> </a:t>
            </a:r>
            <a:r>
              <a:rPr lang="en-US" sz="3000" dirty="0" err="1"/>
              <a:t>từ</a:t>
            </a:r>
            <a:r>
              <a:rPr lang="en-US" sz="3000" dirty="0"/>
              <a:t> </a:t>
            </a:r>
            <a:r>
              <a:rPr lang="en-US" sz="3000" dirty="0" err="1"/>
              <a:t>chối</a:t>
            </a:r>
            <a:r>
              <a:rPr lang="en-US" sz="3000" dirty="0"/>
              <a:t> </a:t>
            </a:r>
            <a:r>
              <a:rPr lang="en-US" sz="3000" dirty="0" err="1"/>
              <a:t>vì</a:t>
            </a:r>
            <a:r>
              <a:rPr lang="en-US" sz="3000" dirty="0"/>
              <a:t> </a:t>
            </a:r>
            <a:r>
              <a:rPr lang="en-US" sz="3000" dirty="0" err="1"/>
              <a:t>không</a:t>
            </a:r>
            <a:r>
              <a:rPr lang="en-US" sz="3000" dirty="0"/>
              <a:t> </a:t>
            </a:r>
            <a:r>
              <a:rPr lang="en-US" sz="3000" dirty="0" err="1"/>
              <a:t>thích</a:t>
            </a:r>
            <a:r>
              <a:rPr lang="en-US" sz="3000" dirty="0"/>
              <a:t> </a:t>
            </a:r>
            <a:r>
              <a:rPr lang="en-US" sz="3000" dirty="0" err="1"/>
              <a:t>tham</a:t>
            </a:r>
            <a:r>
              <a:rPr lang="en-US" sz="3000" dirty="0"/>
              <a:t> </a:t>
            </a:r>
            <a:r>
              <a:rPr lang="en-US" sz="3000" dirty="0" err="1"/>
              <a:t>gia</a:t>
            </a:r>
            <a:endParaRPr lang="en-US" sz="3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t="48756" r="2452" b="25771"/>
          <a:stretch/>
        </p:blipFill>
        <p:spPr>
          <a:xfrm>
            <a:off x="56143" y="1396911"/>
            <a:ext cx="7818624" cy="450803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9718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4.07407E-6 L 2.291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97382" y="0"/>
            <a:ext cx="2572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Kết</a:t>
            </a:r>
            <a:r>
              <a:rPr lang="en-US" sz="60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luận</a:t>
            </a:r>
            <a:endParaRPr lang="en-US" sz="60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Ciel Ciaobella" pitchFamily="50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957557" y="1900815"/>
            <a:ext cx="4178300" cy="2861187"/>
          </a:xfrm>
          <a:prstGeom prst="roundRect">
            <a:avLst/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28310" y="2228671"/>
            <a:ext cx="35668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dirty="0"/>
              <a:t> </a:t>
            </a:r>
            <a:r>
              <a:rPr lang="en-US" sz="3000" dirty="0" err="1"/>
              <a:t>Điều</a:t>
            </a:r>
            <a:r>
              <a:rPr lang="en-US" sz="3000" dirty="0"/>
              <a:t> </a:t>
            </a:r>
            <a:r>
              <a:rPr lang="en-US" sz="3000" dirty="0" err="1"/>
              <a:t>đó</a:t>
            </a:r>
            <a:r>
              <a:rPr lang="en-US" sz="3000" dirty="0"/>
              <a:t> </a:t>
            </a:r>
            <a:r>
              <a:rPr lang="en-US" sz="3000" dirty="0" err="1"/>
              <a:t>cho</a:t>
            </a:r>
            <a:r>
              <a:rPr lang="en-US" sz="3000" dirty="0"/>
              <a:t> </a:t>
            </a:r>
            <a:r>
              <a:rPr lang="en-US" sz="3000" dirty="0" err="1"/>
              <a:t>thấy</a:t>
            </a:r>
            <a:r>
              <a:rPr lang="en-US" sz="3000" dirty="0"/>
              <a:t> Bin </a:t>
            </a:r>
            <a:r>
              <a:rPr lang="en-US" sz="3000" dirty="0" err="1"/>
              <a:t>chưa</a:t>
            </a:r>
            <a:r>
              <a:rPr lang="en-US" sz="3000" dirty="0"/>
              <a:t> </a:t>
            </a:r>
            <a:r>
              <a:rPr lang="en-US" sz="3000" dirty="0" err="1"/>
              <a:t>tích</a:t>
            </a:r>
            <a:r>
              <a:rPr lang="en-US" sz="3000" dirty="0"/>
              <a:t> </a:t>
            </a:r>
            <a:r>
              <a:rPr lang="en-US" sz="3000" dirty="0" err="1"/>
              <a:t>cực</a:t>
            </a:r>
            <a:r>
              <a:rPr lang="en-US" sz="3000" dirty="0"/>
              <a:t> </a:t>
            </a:r>
            <a:r>
              <a:rPr lang="en-US" sz="3000" dirty="0" err="1"/>
              <a:t>hoàn</a:t>
            </a:r>
            <a:r>
              <a:rPr lang="en-US" sz="3000" dirty="0"/>
              <a:t> </a:t>
            </a:r>
            <a:r>
              <a:rPr lang="en-US" sz="3000" dirty="0" err="1"/>
              <a:t>thành</a:t>
            </a:r>
            <a:r>
              <a:rPr lang="en-US" sz="3000" dirty="0"/>
              <a:t> </a:t>
            </a:r>
            <a:r>
              <a:rPr lang="en-US" sz="3000" dirty="0" err="1"/>
              <a:t>các</a:t>
            </a:r>
            <a:r>
              <a:rPr lang="en-US" sz="3000" dirty="0"/>
              <a:t> </a:t>
            </a:r>
            <a:r>
              <a:rPr lang="en-US" sz="3000" dirty="0" err="1"/>
              <a:t>nhiệm</a:t>
            </a:r>
            <a:r>
              <a:rPr lang="en-US" sz="3000" dirty="0"/>
              <a:t> </a:t>
            </a:r>
            <a:r>
              <a:rPr lang="en-US" sz="3000" dirty="0" err="1"/>
              <a:t>vụ</a:t>
            </a:r>
            <a:r>
              <a:rPr lang="en-US" sz="3000" dirty="0"/>
              <a:t> của </a:t>
            </a:r>
            <a:r>
              <a:rPr lang="en-US" sz="3000" dirty="0" err="1"/>
              <a:t>lớp</a:t>
            </a:r>
            <a:r>
              <a:rPr lang="en-US" sz="3000" dirty="0"/>
              <a:t>, của </a:t>
            </a:r>
            <a:r>
              <a:rPr lang="en-US" sz="3000" dirty="0" err="1"/>
              <a:t>trường</a:t>
            </a:r>
            <a:r>
              <a:rPr lang="en-US" sz="30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t="48756" r="2452" b="25771"/>
          <a:stretch/>
        </p:blipFill>
        <p:spPr>
          <a:xfrm>
            <a:off x="56143" y="1396911"/>
            <a:ext cx="7818624" cy="450803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3587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4.07407E-6 L 2.291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97382" y="0"/>
            <a:ext cx="2572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Kết</a:t>
            </a:r>
            <a:r>
              <a:rPr lang="en-US" sz="60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luận</a:t>
            </a:r>
            <a:endParaRPr lang="en-US" sz="60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Ciel Ciaobella" pitchFamily="50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892256" y="1015663"/>
            <a:ext cx="4178300" cy="4726376"/>
          </a:xfrm>
          <a:prstGeom prst="roundRect">
            <a:avLst/>
          </a:prstGeom>
          <a:solidFill>
            <a:schemeClr val="bg1"/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48953" y="1228397"/>
            <a:ext cx="38649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 Bin </a:t>
            </a:r>
            <a:r>
              <a:rPr lang="en-US" sz="2800" dirty="0" err="1"/>
              <a:t>tham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rằng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tham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chương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huy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khiếu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đóng</a:t>
            </a:r>
            <a:r>
              <a:rPr lang="en-US" sz="2800" dirty="0"/>
              <a:t> </a:t>
            </a:r>
            <a:r>
              <a:rPr lang="en-US" sz="2800" dirty="0" err="1"/>
              <a:t>góp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của </a:t>
            </a:r>
            <a:r>
              <a:rPr lang="en-US" sz="2800" dirty="0" err="1"/>
              <a:t>lớp</a:t>
            </a:r>
            <a:r>
              <a:rPr lang="en-US" sz="2800" dirty="0"/>
              <a:t>, </a:t>
            </a:r>
            <a:r>
              <a:rPr lang="en-US" sz="2800" dirty="0" err="1"/>
              <a:t>trường</a:t>
            </a:r>
            <a:r>
              <a:rPr lang="en-US" sz="28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t="48756" r="2452" b="25771"/>
          <a:stretch/>
        </p:blipFill>
        <p:spPr>
          <a:xfrm>
            <a:off x="56143" y="1396911"/>
            <a:ext cx="7818624" cy="450803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6556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4.07407E-6 L 2.291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089400" y="2298700"/>
            <a:ext cx="4927600" cy="2755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4640096">
            <a:off x="4337076" y="3611705"/>
            <a:ext cx="231531" cy="123968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903543" y="95093"/>
            <a:ext cx="524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rgbClr val="0033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Hoạt</a:t>
            </a:r>
            <a:r>
              <a:rPr lang="en-US" sz="6000" dirty="0">
                <a:solidFill>
                  <a:srgbClr val="0033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  </a:t>
            </a:r>
            <a:r>
              <a:rPr lang="en-US" sz="6000" dirty="0" err="1">
                <a:solidFill>
                  <a:srgbClr val="0033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Động</a:t>
            </a:r>
            <a:r>
              <a:rPr lang="en-US" sz="6000" dirty="0">
                <a:solidFill>
                  <a:srgbClr val="0033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 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4CC27F1-CB41-C0FA-79FF-50A6FEA747C3}"/>
              </a:ext>
            </a:extLst>
          </p:cNvPr>
          <p:cNvGrpSpPr/>
          <p:nvPr/>
        </p:nvGrpSpPr>
        <p:grpSpPr>
          <a:xfrm>
            <a:off x="112898" y="2825361"/>
            <a:ext cx="12307910" cy="1612348"/>
            <a:chOff x="2941085" y="292595"/>
            <a:chExt cx="6369815" cy="161234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D1B873-F040-A745-EDFC-C175F496F059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Xử</a:t>
              </a:r>
              <a:r>
                <a:rPr lang="en-US" sz="96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96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lí</a:t>
              </a:r>
              <a:r>
                <a:rPr lang="en-US" sz="96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96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tình</a:t>
              </a:r>
              <a:r>
                <a:rPr lang="en-US" sz="96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96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huóng</a:t>
              </a:r>
              <a:endParaRPr lang="en-US" sz="96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9460F8-EA8D-4E8B-7739-6C380EA8610C}"/>
                </a:ext>
              </a:extLst>
            </p:cNvPr>
            <p:cNvSpPr txBox="1"/>
            <p:nvPr/>
          </p:nvSpPr>
          <p:spPr>
            <a:xfrm>
              <a:off x="3001073" y="335283"/>
              <a:ext cx="63098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Xử</a:t>
              </a:r>
              <a:r>
                <a:rPr lang="en-US" sz="9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9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lí</a:t>
              </a:r>
              <a:r>
                <a:rPr lang="en-US" sz="9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9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tình</a:t>
              </a:r>
              <a:r>
                <a:rPr lang="en-US" sz="9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9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huống</a:t>
              </a:r>
              <a:endPara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844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1C30F9B-1A2B-4F53-A502-A7532A7C3919}"/>
              </a:ext>
            </a:extLst>
          </p:cNvPr>
          <p:cNvSpPr txBox="1"/>
          <p:nvPr/>
        </p:nvSpPr>
        <p:spPr>
          <a:xfrm>
            <a:off x="3394177" y="846448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Tạo</a:t>
            </a:r>
            <a:r>
              <a:rPr lang="en-US" sz="9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9600" b="1" dirty="0" err="1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nhóm</a:t>
            </a:r>
            <a:endParaRPr lang="en-US" sz="9600" b="1" dirty="0">
              <a:ln w="28575"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190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88900"/>
            <a:ext cx="12182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Bốc</a:t>
            </a:r>
            <a:r>
              <a:rPr lang="en-US" sz="96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thăm</a:t>
            </a:r>
            <a:r>
              <a:rPr lang="en-US" sz="96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tình</a:t>
            </a:r>
            <a:r>
              <a:rPr lang="en-US" sz="96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huống</a:t>
            </a:r>
            <a:endParaRPr lang="en-US" sz="96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Ciel Ciaobella" pitchFamily="50" charset="0"/>
            </a:endParaRPr>
          </a:p>
        </p:txBody>
      </p:sp>
      <p:sp>
        <p:nvSpPr>
          <p:cNvPr id="3" name="AutoShape 4" descr="Hình ảnh Hộp Hộp Quà Lưu Niệm Hộp PNG , Hộp Quà, Hộp Quà Lưu Niệm, Cái Hộp  PNG miễn phí tải tập tin PSDComment và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93BFBB6-A8AD-CCC9-B031-D6BA99324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/>
        </p:blipFill>
        <p:spPr>
          <a:xfrm>
            <a:off x="0" y="5215300"/>
            <a:ext cx="12192000" cy="1642699"/>
          </a:xfrm>
          <a:prstGeom prst="rect">
            <a:avLst/>
          </a:prstGeom>
        </p:spPr>
      </p:pic>
      <p:pic>
        <p:nvPicPr>
          <p:cNvPr id="14" name="Picture 2" descr="Tổng hợp Gift Box Cartoon giá rẻ, bán chạy tháng 7/2022 - BeeCos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785" y="367499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lip nghệ thuật số - Dễ thương Số Một PNG Yêu Ảnh png tải về - Miễn phí  trong suốt điện Thoại Di động Phụ Kiện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15" y="2910197"/>
            <a:ext cx="649454" cy="70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lip nghệ thuật số - Dễ thương Số Hai PNG Yêu Ảnh png tải về - Miễn phí  trong suốt Khu Vực png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70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51" y="2919728"/>
            <a:ext cx="772283" cy="6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NT-HỘP QUÀ BÍ ẨN 002 | Lazada.v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824" y="3586624"/>
            <a:ext cx="3208692" cy="355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Number, Cute Number Three, green number three decor, number, blog, symbol  png | PNGWi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98" y="2909261"/>
            <a:ext cx="662819" cy="83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ộp quà bí ẩn dành tặng riêng bạ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25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317" y="3937093"/>
            <a:ext cx="3402983" cy="340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Hình ảnh Hộp Quà Lưu Niệm PNG, Vector, PSD, và biểu tượng để tải về miễn  phí | pngtre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28" y="3872659"/>
            <a:ext cx="3231333" cy="323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Number, Cute Number Three, green number three decor, number, blog png |  PNGEg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194" y="2990284"/>
            <a:ext cx="616388" cy="8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98371C-7211-4B52-BB9E-9E69D1F3CAE8}"/>
              </a:ext>
            </a:extLst>
          </p:cNvPr>
          <p:cNvSpPr/>
          <p:nvPr/>
        </p:nvSpPr>
        <p:spPr>
          <a:xfrm>
            <a:off x="12207247" y="-9781"/>
            <a:ext cx="2118354" cy="3753089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</a:rPr>
              <a:t>Cách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bấm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chuột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Cho 4 </a:t>
            </a:r>
            <a:r>
              <a:rPr lang="en-US" dirty="0" err="1">
                <a:solidFill>
                  <a:schemeClr val="tx1"/>
                </a:solidFill>
              </a:rPr>
              <a:t>nhóm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đại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diện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chọn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phần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quà,GV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tích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chuột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vào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hộp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sẽ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đến</a:t>
            </a:r>
            <a:r>
              <a:rPr lang="en-US" dirty="0">
                <a:solidFill>
                  <a:schemeClr val="tx1"/>
                </a:solidFill>
              </a:rPr>
              <a:t> slide </a:t>
            </a:r>
            <a:r>
              <a:rPr lang="en-US" dirty="0" err="1">
                <a:solidFill>
                  <a:schemeClr val="tx1"/>
                </a:solidFill>
              </a:rPr>
              <a:t>tình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huống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chứa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trong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mỗi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phần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quà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Sau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bấm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vào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phần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quả</a:t>
            </a:r>
            <a:r>
              <a:rPr lang="en-US" dirty="0">
                <a:solidFill>
                  <a:schemeClr val="tx1"/>
                </a:solidFill>
              </a:rPr>
              <a:t> ở </a:t>
            </a:r>
            <a:r>
              <a:rPr lang="en-US" dirty="0" err="1">
                <a:solidFill>
                  <a:schemeClr val="tx1"/>
                </a:solidFill>
              </a:rPr>
              <a:t>dưới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Để</a:t>
            </a:r>
            <a:r>
              <a:rPr lang="en-US" dirty="0">
                <a:solidFill>
                  <a:schemeClr val="tx1"/>
                </a:solidFill>
              </a:rPr>
              <a:t> quay </a:t>
            </a:r>
            <a:r>
              <a:rPr lang="en-US" dirty="0" err="1">
                <a:solidFill>
                  <a:schemeClr val="tx1"/>
                </a:solidFill>
              </a:rPr>
              <a:t>lại</a:t>
            </a:r>
            <a:r>
              <a:rPr lang="en-US" dirty="0">
                <a:solidFill>
                  <a:schemeClr val="tx1"/>
                </a:solidFill>
              </a:rPr>
              <a:t> slide 13. </a:t>
            </a:r>
            <a:r>
              <a:rPr lang="en-US" dirty="0" err="1">
                <a:solidFill>
                  <a:schemeClr val="tx1"/>
                </a:solidFill>
              </a:rPr>
              <a:t>Sau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bấm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vào</a:t>
            </a:r>
            <a:r>
              <a:rPr lang="en-US" dirty="0">
                <a:solidFill>
                  <a:schemeClr val="tx1"/>
                </a:solidFill>
              </a:rPr>
              <a:t> “</a:t>
            </a:r>
            <a:r>
              <a:rPr lang="en-US" dirty="0" err="1">
                <a:solidFill>
                  <a:schemeClr val="tx1"/>
                </a:solidFill>
              </a:rPr>
              <a:t>tiếp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tục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bài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học</a:t>
            </a:r>
            <a:r>
              <a:rPr lang="en-US" dirty="0">
                <a:solidFill>
                  <a:schemeClr val="tx1"/>
                </a:solidFill>
              </a:rPr>
              <a:t>” </a:t>
            </a:r>
            <a:r>
              <a:rPr lang="en-US" dirty="0" err="1">
                <a:solidFill>
                  <a:schemeClr val="tx1"/>
                </a:solidFill>
              </a:rPr>
              <a:t>để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đến</a:t>
            </a:r>
            <a:r>
              <a:rPr lang="en-US" dirty="0">
                <a:solidFill>
                  <a:schemeClr val="tx1"/>
                </a:solidFill>
              </a:rPr>
              <a:t> slide 16       </a:t>
            </a:r>
          </a:p>
        </p:txBody>
      </p:sp>
      <p:sp>
        <p:nvSpPr>
          <p:cNvPr id="8" name="Rounded Rectangle 7">
            <a:hlinkClick r:id="rId23" action="ppaction://hlinksldjump"/>
          </p:cNvPr>
          <p:cNvSpPr/>
          <p:nvPr/>
        </p:nvSpPr>
        <p:spPr>
          <a:xfrm>
            <a:off x="46394" y="260990"/>
            <a:ext cx="2082961" cy="627797"/>
          </a:xfrm>
          <a:prstGeom prst="roundRect">
            <a:avLst/>
          </a:prstGeom>
          <a:solidFill>
            <a:schemeClr val="bg1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</a:rPr>
              <a:t>Tiếp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tục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tiết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học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49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1.11111E-6 L 6.25E-7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460374" y="190499"/>
            <a:ext cx="11082205" cy="6373731"/>
          </a:xfrm>
          <a:prstGeom prst="roundRect">
            <a:avLst/>
          </a:prstGeom>
          <a:solidFill>
            <a:srgbClr val="FFFFFF">
              <a:alpha val="61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62250" y="433288"/>
            <a:ext cx="5719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Tình</a:t>
            </a:r>
            <a:r>
              <a:rPr lang="en-US" sz="60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huống</a:t>
            </a:r>
            <a:r>
              <a:rPr lang="en-US" sz="60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9421" y="1787504"/>
            <a:ext cx="1068387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/>
              <a:t>Giờ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Giáo</a:t>
            </a:r>
            <a:r>
              <a:rPr lang="en-US" sz="4000" dirty="0"/>
              <a:t> </a:t>
            </a:r>
            <a:r>
              <a:rPr lang="en-US" sz="4000" dirty="0" err="1"/>
              <a:t>dục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chất</a:t>
            </a:r>
            <a:r>
              <a:rPr lang="en-US" sz="4000" dirty="0"/>
              <a:t>, </a:t>
            </a:r>
            <a:r>
              <a:rPr lang="en-US" sz="4000" dirty="0" err="1"/>
              <a:t>cả</a:t>
            </a:r>
            <a:r>
              <a:rPr lang="en-US" sz="4000" dirty="0"/>
              <a:t> </a:t>
            </a:r>
            <a:r>
              <a:rPr lang="en-US" sz="4000" dirty="0" err="1"/>
              <a:t>lớp</a:t>
            </a:r>
            <a:r>
              <a:rPr lang="en-US" sz="4000" dirty="0"/>
              <a:t> </a:t>
            </a:r>
            <a:r>
              <a:rPr lang="en-US" sz="4000" dirty="0" err="1"/>
              <a:t>đang</a:t>
            </a:r>
            <a:r>
              <a:rPr lang="en-US" sz="4000" dirty="0"/>
              <a:t> </a:t>
            </a:r>
            <a:r>
              <a:rPr lang="en-US" sz="4000" dirty="0" err="1"/>
              <a:t>luyện</a:t>
            </a:r>
            <a:r>
              <a:rPr lang="en-US" sz="4000" dirty="0"/>
              <a:t> </a:t>
            </a:r>
            <a:r>
              <a:rPr lang="en-US" sz="4000" dirty="0" err="1"/>
              <a:t>tập</a:t>
            </a:r>
            <a:r>
              <a:rPr lang="en-US" sz="4000" dirty="0"/>
              <a:t> </a:t>
            </a:r>
            <a:r>
              <a:rPr lang="en-US" sz="4000" dirty="0" err="1"/>
              <a:t>tích</a:t>
            </a:r>
            <a:r>
              <a:rPr lang="en-US" sz="4000" dirty="0"/>
              <a:t> </a:t>
            </a:r>
            <a:r>
              <a:rPr lang="en-US" sz="4000" dirty="0" err="1"/>
              <a:t>cực</a:t>
            </a:r>
            <a:r>
              <a:rPr lang="en-US" sz="4000" dirty="0"/>
              <a:t> </a:t>
            </a:r>
            <a:r>
              <a:rPr lang="en-US" sz="4000" dirty="0" err="1"/>
              <a:t>thì</a:t>
            </a:r>
            <a:r>
              <a:rPr lang="en-US" sz="4000" dirty="0"/>
              <a:t> Tin </a:t>
            </a:r>
            <a:r>
              <a:rPr lang="en-US" sz="4000" dirty="0" err="1"/>
              <a:t>thấy</a:t>
            </a:r>
            <a:r>
              <a:rPr lang="en-US" sz="4000" dirty="0"/>
              <a:t> </a:t>
            </a:r>
            <a:r>
              <a:rPr lang="en-US" sz="4000" dirty="0" err="1"/>
              <a:t>Cốm</a:t>
            </a:r>
            <a:r>
              <a:rPr lang="en-US" sz="4000" dirty="0"/>
              <a:t> </a:t>
            </a:r>
            <a:r>
              <a:rPr lang="en-US" sz="4000" dirty="0" err="1"/>
              <a:t>vừa</a:t>
            </a:r>
            <a:r>
              <a:rPr lang="en-US" sz="4000" dirty="0"/>
              <a:t> </a:t>
            </a:r>
            <a:r>
              <a:rPr lang="en-US" sz="4000" dirty="0" err="1"/>
              <a:t>tập</a:t>
            </a:r>
            <a:r>
              <a:rPr lang="en-US" sz="4000" dirty="0"/>
              <a:t> </a:t>
            </a:r>
            <a:r>
              <a:rPr lang="en-US" sz="4000" dirty="0" err="1"/>
              <a:t>vừa</a:t>
            </a:r>
            <a:r>
              <a:rPr lang="en-US" sz="4000" dirty="0"/>
              <a:t> 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chuyện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cạnh</a:t>
            </a:r>
            <a:r>
              <a:rPr lang="en-US" sz="4000" dirty="0"/>
              <a:t>.</a:t>
            </a:r>
          </a:p>
          <a:p>
            <a:pPr algn="just"/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60374" y="4557493"/>
            <a:ext cx="10626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 dirty="0" err="1"/>
              <a:t>Nếu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Tin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sẽ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?</a:t>
            </a:r>
          </a:p>
        </p:txBody>
      </p:sp>
      <p:pic>
        <p:nvPicPr>
          <p:cNvPr id="10" name="Picture 2" descr="Yếu Tố Phẳng Bong Bóng Hình ảnh | Định dạng hình ảnh PNG 400797422|  vn.lovepik.com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96" b="100000" l="0" r="100000">
                        <a14:foregroundMark x1="47000" y1="26812" x2="47000" y2="26812"/>
                        <a14:foregroundMark x1="73500" y1="15781" x2="73500" y2="15781"/>
                        <a14:foregroundMark x1="81917" y1="42190" x2="81917" y2="42190"/>
                        <a14:foregroundMark x1="47000" y1="45169" x2="47000" y2="45169"/>
                        <a14:foregroundMark x1="72750" y1="50966" x2="72750" y2="50966"/>
                        <a14:foregroundMark x1="71250" y1="19485" x2="71250" y2="19485"/>
                        <a14:foregroundMark x1="81167" y1="44364" x2="81167" y2="44364"/>
                        <a14:foregroundMark x1="32583" y1="45894" x2="32583" y2="45894"/>
                        <a14:foregroundMark x1="65167" y1="56844" x2="65167" y2="56844"/>
                        <a14:foregroundMark x1="64417" y1="35588" x2="64417" y2="35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49" y="4678712"/>
            <a:ext cx="1943346" cy="20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18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03239" y="191729"/>
            <a:ext cx="8849032" cy="3834581"/>
          </a:xfrm>
          <a:prstGeom prst="roundRect">
            <a:avLst/>
          </a:prstGeom>
          <a:solidFill>
            <a:srgbClr val="FFFFFF">
              <a:alpha val="81000"/>
            </a:srgb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EF1E69-6601-2B02-5257-1427DC8A43ED}"/>
              </a:ext>
            </a:extLst>
          </p:cNvPr>
          <p:cNvSpPr txBox="1"/>
          <p:nvPr/>
        </p:nvSpPr>
        <p:spPr>
          <a:xfrm>
            <a:off x="376927" y="191729"/>
            <a:ext cx="8575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UTM Edwardian" panose="02040603050506020204" pitchFamily="18" charset="0"/>
              </a:rPr>
              <a:t>Thứ</a:t>
            </a:r>
            <a:r>
              <a:rPr lang="en-US" sz="4400" b="1" dirty="0">
                <a:latin typeface="UTM Edwardian" panose="02040603050506020204" pitchFamily="18" charset="0"/>
              </a:rPr>
              <a:t> … </a:t>
            </a:r>
            <a:r>
              <a:rPr lang="en-US" sz="4400" b="1" dirty="0" err="1">
                <a:latin typeface="UTM Edwardian" panose="02040603050506020204" pitchFamily="18" charset="0"/>
              </a:rPr>
              <a:t>ngày</a:t>
            </a:r>
            <a:r>
              <a:rPr lang="en-US" sz="4400" b="1" dirty="0">
                <a:latin typeface="UTM Edwardian" panose="02040603050506020204" pitchFamily="18" charset="0"/>
              </a:rPr>
              <a:t> … </a:t>
            </a:r>
            <a:r>
              <a:rPr lang="en-US" sz="4400" b="1" dirty="0" err="1">
                <a:latin typeface="UTM Edwardian" panose="02040603050506020204" pitchFamily="18" charset="0"/>
              </a:rPr>
              <a:t>tháng</a:t>
            </a:r>
            <a:r>
              <a:rPr lang="en-US" sz="4400" b="1" dirty="0">
                <a:latin typeface="UTM Edwardian" panose="02040603050506020204" pitchFamily="18" charset="0"/>
              </a:rPr>
              <a:t> … </a:t>
            </a:r>
            <a:r>
              <a:rPr lang="en-US" sz="4400" b="1" dirty="0" err="1">
                <a:latin typeface="UTM Edwardian" panose="02040603050506020204" pitchFamily="18" charset="0"/>
              </a:rPr>
              <a:t>năm</a:t>
            </a:r>
            <a:r>
              <a:rPr lang="en-US" sz="4400" b="1" dirty="0">
                <a:latin typeface="UTM Edwardian" panose="02040603050506020204" pitchFamily="18" charset="0"/>
              </a:rPr>
              <a:t>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304" y="1068151"/>
            <a:ext cx="8648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66"/>
                </a:solidFill>
                <a:latin typeface="#9Slide05 SVNClementine" panose="020F0502020204030203" pitchFamily="34" charset="0"/>
              </a:rPr>
              <a:t>ĐẠO</a:t>
            </a:r>
            <a:r>
              <a:rPr lang="en-US" sz="4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66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4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66"/>
                </a:solidFill>
                <a:latin typeface="#9Slide05 SVNClementine" panose="020F0502020204030203" pitchFamily="34" charset="0"/>
              </a:rPr>
              <a:t>ĐỨC</a:t>
            </a:r>
            <a:endParaRPr lang="en-US" sz="44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0066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239" y="1944573"/>
            <a:ext cx="8849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#9Slide05 SVNClementine" panose="020F0502020204030203" charset="0"/>
              </a:rPr>
              <a:t>BÀI</a:t>
            </a:r>
            <a:r>
              <a:rPr lang="en-US" sz="4000" dirty="0">
                <a:solidFill>
                  <a:srgbClr val="0070C0"/>
                </a:solidFill>
                <a:latin typeface="#9Slide05 SVNClementine" panose="020F0502020204030203" charset="0"/>
              </a:rPr>
              <a:t> 5 – </a:t>
            </a:r>
            <a:r>
              <a:rPr lang="en-US" sz="4000" dirty="0" err="1">
                <a:solidFill>
                  <a:srgbClr val="0070C0"/>
                </a:solidFill>
                <a:latin typeface="#9Slide05 SVNClementine" panose="020F0502020204030203" charset="0"/>
              </a:rPr>
              <a:t>TIẾT</a:t>
            </a:r>
            <a:r>
              <a:rPr lang="en-US" sz="4000" dirty="0">
                <a:solidFill>
                  <a:srgbClr val="0070C0"/>
                </a:solidFill>
                <a:latin typeface="#9Slide05 SVNClementine" panose="020F0502020204030203" charset="0"/>
              </a:rPr>
              <a:t>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EA3877-CA21-9889-F573-301A058287C6}"/>
              </a:ext>
            </a:extLst>
          </p:cNvPr>
          <p:cNvSpPr txBox="1"/>
          <p:nvPr/>
        </p:nvSpPr>
        <p:spPr>
          <a:xfrm>
            <a:off x="103239" y="2652459"/>
            <a:ext cx="8849031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T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í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c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h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c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ự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c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h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o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à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n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t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h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à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n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h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n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hi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ệ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m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v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ụ</a:t>
            </a:r>
            <a:endParaRPr lang="en-US" sz="54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VN Banh Mi" pitchFamily="2" charset="0"/>
            </a:endParaRPr>
          </a:p>
          <a:p>
            <a:pPr algn="ctr">
              <a:lnSpc>
                <a:spcPct val="80000"/>
              </a:lnSpc>
            </a:pP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ở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l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ớ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p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, ở 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t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r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ư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ờ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n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g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599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4.07407E-6 L 3.75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3" grpId="0"/>
      <p:bldP spid="14" grpId="0"/>
      <p:bldP spid="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460374" y="190499"/>
            <a:ext cx="11082205" cy="6373731"/>
          </a:xfrm>
          <a:prstGeom prst="roundRect">
            <a:avLst/>
          </a:prstGeom>
          <a:solidFill>
            <a:srgbClr val="FFFFFF">
              <a:alpha val="61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62250" y="433288"/>
            <a:ext cx="5719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Tình</a:t>
            </a:r>
            <a:r>
              <a:rPr lang="en-US" sz="60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huống</a:t>
            </a:r>
            <a:r>
              <a:rPr lang="en-US" sz="6000" b="1" u="sng" dirty="0">
                <a:solidFill>
                  <a:srgbClr val="FF0000"/>
                </a:solidFill>
                <a:latin typeface="UTM French Vanilla" panose="02040603050506020204" pitchFamily="18" charset="0"/>
              </a:rPr>
              <a:t>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9420" y="1691740"/>
            <a:ext cx="106206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/>
              <a:t>Giờ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Tiếng</a:t>
            </a:r>
            <a:r>
              <a:rPr lang="en-US" sz="4000" dirty="0"/>
              <a:t> </a:t>
            </a:r>
            <a:r>
              <a:rPr lang="en-US" sz="4000" dirty="0" err="1"/>
              <a:t>Việt</a:t>
            </a:r>
            <a:r>
              <a:rPr lang="en-US" sz="4000" dirty="0"/>
              <a:t>, </a:t>
            </a:r>
            <a:r>
              <a:rPr lang="en-US" sz="4000" dirty="0" err="1"/>
              <a:t>cô</a:t>
            </a:r>
            <a:r>
              <a:rPr lang="en-US" sz="4000" dirty="0"/>
              <a:t> </a:t>
            </a:r>
            <a:r>
              <a:rPr lang="en-US" sz="4000" dirty="0" err="1"/>
              <a:t>giáo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nhiệm</a:t>
            </a:r>
            <a:r>
              <a:rPr lang="en-US" sz="4000" dirty="0"/>
              <a:t> </a:t>
            </a:r>
            <a:r>
              <a:rPr lang="en-US" sz="4000" dirty="0" err="1"/>
              <a:t>vụ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cả</a:t>
            </a:r>
            <a:r>
              <a:rPr lang="en-US" sz="4000" dirty="0"/>
              <a:t> </a:t>
            </a:r>
            <a:r>
              <a:rPr lang="en-US" sz="4000" dirty="0" err="1"/>
              <a:t>lớp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việc</a:t>
            </a:r>
            <a:r>
              <a:rPr lang="en-US" sz="4000" dirty="0"/>
              <a:t> </a:t>
            </a:r>
            <a:r>
              <a:rPr lang="en-US" sz="4000" dirty="0" err="1"/>
              <a:t>nhóm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5 </a:t>
            </a:r>
            <a:r>
              <a:rPr lang="en-US" sz="4000" dirty="0" err="1"/>
              <a:t>phút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tập</a:t>
            </a:r>
            <a:r>
              <a:rPr lang="en-US" sz="4000" dirty="0"/>
              <a:t> </a:t>
            </a:r>
            <a:r>
              <a:rPr lang="en-US" sz="4000" dirty="0" err="1"/>
              <a:t>kể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chuyện</a:t>
            </a:r>
            <a:r>
              <a:rPr lang="en-US" sz="4000" dirty="0"/>
              <a:t>.</a:t>
            </a:r>
          </a:p>
          <a:p>
            <a:pPr algn="just"/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60374" y="4246285"/>
            <a:ext cx="10809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4000" dirty="0" err="1"/>
              <a:t>Nếu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thành</a:t>
            </a:r>
            <a:r>
              <a:rPr lang="en-US" sz="4000" dirty="0"/>
              <a:t> </a:t>
            </a:r>
            <a:r>
              <a:rPr lang="en-US" sz="4000" dirty="0" err="1"/>
              <a:t>viên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nhóm</a:t>
            </a:r>
            <a:r>
              <a:rPr lang="en-US" sz="4000" dirty="0"/>
              <a:t>,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sẽ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hoàn</a:t>
            </a:r>
            <a:r>
              <a:rPr lang="en-US" sz="4000" dirty="0"/>
              <a:t> </a:t>
            </a:r>
            <a:r>
              <a:rPr lang="en-US" sz="4000" dirty="0" err="1"/>
              <a:t>thành</a:t>
            </a:r>
            <a:r>
              <a:rPr lang="en-US" sz="4000" dirty="0"/>
              <a:t> </a:t>
            </a:r>
            <a:r>
              <a:rPr lang="en-US" sz="4000" dirty="0" err="1"/>
              <a:t>nhiệm</a:t>
            </a:r>
            <a:r>
              <a:rPr lang="en-US" sz="4000" dirty="0"/>
              <a:t> </a:t>
            </a:r>
            <a:r>
              <a:rPr lang="en-US" sz="4000" dirty="0" err="1"/>
              <a:t>vụ</a:t>
            </a:r>
            <a:r>
              <a:rPr lang="en-US" sz="4000" dirty="0"/>
              <a:t> </a:t>
            </a:r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kế</a:t>
            </a:r>
            <a:r>
              <a:rPr lang="en-US" sz="4000" dirty="0"/>
              <a:t> </a:t>
            </a:r>
            <a:r>
              <a:rPr lang="en-US" sz="4000" dirty="0" err="1"/>
              <a:t>hoạch</a:t>
            </a:r>
            <a:r>
              <a:rPr lang="en-US" sz="4000" dirty="0"/>
              <a:t>.</a:t>
            </a:r>
          </a:p>
        </p:txBody>
      </p:sp>
      <p:pic>
        <p:nvPicPr>
          <p:cNvPr id="10" name="Picture 2" descr="Yếu Tố Phẳng Bong Bóng Hình ảnh | Định dạng hình ảnh PNG 400797422|  vn.lovepik.com">
            <a:hlinkClick r:id="rId3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96" b="100000" l="0" r="100000">
                        <a14:foregroundMark x1="47000" y1="26812" x2="47000" y2="26812"/>
                        <a14:foregroundMark x1="73500" y1="15781" x2="73500" y2="15781"/>
                        <a14:foregroundMark x1="81917" y1="42190" x2="81917" y2="42190"/>
                        <a14:foregroundMark x1="47000" y1="45169" x2="47000" y2="45169"/>
                        <a14:foregroundMark x1="72750" y1="50966" x2="72750" y2="50966"/>
                        <a14:foregroundMark x1="71250" y1="19485" x2="71250" y2="19485"/>
                        <a14:foregroundMark x1="81167" y1="44364" x2="81167" y2="44364"/>
                        <a14:foregroundMark x1="32583" y1="45894" x2="32583" y2="45894"/>
                        <a14:foregroundMark x1="65167" y1="56844" x2="65167" y2="56844"/>
                        <a14:foregroundMark x1="64417" y1="35588" x2="64417" y2="35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49" y="4678712"/>
            <a:ext cx="1943346" cy="20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42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ình ảnh Hộp Hộp Quà Lưu Niệm Hộp PNG , Hộp Quà, Hộp Quà Lưu Niệm, Cái Hộp  PNG miễn phí tải tập tin PSDComment và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7123472" y="160338"/>
            <a:ext cx="4955458" cy="245586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8575">
            <a:noFill/>
            <a:prstDash val="sys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E28888-5DF0-AAB6-C546-6ECC27BEB058}"/>
              </a:ext>
            </a:extLst>
          </p:cNvPr>
          <p:cNvGrpSpPr/>
          <p:nvPr/>
        </p:nvGrpSpPr>
        <p:grpSpPr>
          <a:xfrm>
            <a:off x="7284360" y="932751"/>
            <a:ext cx="4907640" cy="861774"/>
            <a:chOff x="660689" y="1206792"/>
            <a:chExt cx="4907640" cy="86177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875F1B-F7C4-BD62-5848-DD0F3C8345B2}"/>
                </a:ext>
              </a:extLst>
            </p:cNvPr>
            <p:cNvSpPr txBox="1"/>
            <p:nvPr/>
          </p:nvSpPr>
          <p:spPr>
            <a:xfrm>
              <a:off x="660689" y="1206792"/>
              <a:ext cx="490764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Cùng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5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thảo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5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luận</a:t>
              </a:r>
              <a:endParaRPr lang="en-US" sz="50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C1B59F-712C-C82A-312E-2373C0146A2B}"/>
                </a:ext>
              </a:extLst>
            </p:cNvPr>
            <p:cNvSpPr txBox="1"/>
            <p:nvPr/>
          </p:nvSpPr>
          <p:spPr>
            <a:xfrm>
              <a:off x="660689" y="1206792"/>
              <a:ext cx="490764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Cùng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5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thảo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5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luận</a:t>
              </a:r>
              <a:endParaRPr lang="en-US" sz="5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770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ình ảnh Hộp Hộp Quà Lưu Niệm Hộp PNG , Hộp Quà, Hộp Quà Lưu Niệm, Cái Hộp  PNG miễn phí tải tập tin PSDComment và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37166" y="977978"/>
            <a:ext cx="5463530" cy="5634626"/>
          </a:xfrm>
          <a:prstGeom prst="roundRect">
            <a:avLst/>
          </a:prstGeom>
          <a:solidFill>
            <a:srgbClr val="FFFFFF">
              <a:alpha val="61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16" idx="1"/>
          </p:cNvCxnSpPr>
          <p:nvPr/>
        </p:nvCxnSpPr>
        <p:spPr>
          <a:xfrm>
            <a:off x="6044849" y="1331921"/>
            <a:ext cx="6972" cy="598655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6300679" y="960201"/>
            <a:ext cx="5463530" cy="5846818"/>
          </a:xfrm>
          <a:prstGeom prst="roundRect">
            <a:avLst/>
          </a:prstGeom>
          <a:solidFill>
            <a:srgbClr val="FFFFFF">
              <a:alpha val="61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1336" y="1112759"/>
            <a:ext cx="5719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Tình</a:t>
            </a:r>
            <a:r>
              <a:rPr lang="en-US" sz="44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huống</a:t>
            </a:r>
            <a:r>
              <a:rPr lang="en-US" sz="44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44849" y="977978"/>
            <a:ext cx="5719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huống</a:t>
            </a:r>
            <a:r>
              <a:rPr lang="en-US" sz="40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9870" y="2160530"/>
            <a:ext cx="49752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Tin,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khuyên</a:t>
            </a:r>
            <a:r>
              <a:rPr lang="en-US" sz="3200" dirty="0"/>
              <a:t> </a:t>
            </a:r>
            <a:r>
              <a:rPr lang="en-US" sz="3200" dirty="0" err="1"/>
              <a:t>Cốm</a:t>
            </a:r>
            <a:r>
              <a:rPr lang="en-US" sz="3200" dirty="0"/>
              <a:t> </a:t>
            </a:r>
            <a:r>
              <a:rPr lang="en-US" sz="3200" dirty="0" err="1"/>
              <a:t>dừng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chuyện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trung</a:t>
            </a:r>
            <a:r>
              <a:rPr lang="en-US" sz="3200" dirty="0"/>
              <a:t> </a:t>
            </a:r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cầu</a:t>
            </a:r>
            <a:r>
              <a:rPr lang="en-US" sz="3200" dirty="0"/>
              <a:t> của </a:t>
            </a:r>
            <a:r>
              <a:rPr lang="en-US" sz="3200" dirty="0" err="1"/>
              <a:t>thầy</a:t>
            </a:r>
            <a:r>
              <a:rPr lang="en-US" sz="3200" dirty="0"/>
              <a:t> </a:t>
            </a:r>
            <a:r>
              <a:rPr lang="en-US" sz="3200" dirty="0" err="1"/>
              <a:t>cô</a:t>
            </a:r>
            <a:r>
              <a:rPr lang="en-US" sz="3200" dirty="0"/>
              <a:t> </a:t>
            </a:r>
            <a:r>
              <a:rPr lang="en-US" sz="3200" dirty="0" err="1"/>
              <a:t>giáo</a:t>
            </a:r>
            <a:r>
              <a:rPr lang="en-US" sz="32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44831" y="1635614"/>
            <a:ext cx="49752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thảo</a:t>
            </a:r>
            <a:r>
              <a:rPr lang="en-US" sz="3200" dirty="0"/>
              <a:t> </a:t>
            </a:r>
            <a:r>
              <a:rPr lang="en-US" sz="3200" dirty="0" err="1"/>
              <a:t>luận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nhanh</a:t>
            </a:r>
            <a:r>
              <a:rPr lang="en-US" sz="3200" dirty="0"/>
              <a:t> </a:t>
            </a:r>
            <a:r>
              <a:rPr lang="en-US" sz="3200" dirty="0" err="1"/>
              <a:t>chóng</a:t>
            </a:r>
            <a:r>
              <a:rPr lang="en-US" sz="3200" dirty="0"/>
              <a:t> </a:t>
            </a:r>
            <a:r>
              <a:rPr lang="en-US" sz="3200" dirty="0" err="1"/>
              <a:t>phân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,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kể</a:t>
            </a:r>
            <a:r>
              <a:rPr lang="en-US" sz="3200" dirty="0"/>
              <a:t> </a:t>
            </a:r>
            <a:r>
              <a:rPr lang="en-US" sz="3200" dirty="0" err="1"/>
              <a:t>chuyện</a:t>
            </a:r>
            <a:r>
              <a:rPr lang="en-US" sz="3200" dirty="0"/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viên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góp</a:t>
            </a:r>
            <a:r>
              <a:rPr lang="en-US" sz="3200" dirty="0"/>
              <a:t> ý 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đỡ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tốt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chuyện</a:t>
            </a:r>
            <a:r>
              <a:rPr lang="en-US" sz="3200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-88900"/>
            <a:ext cx="12182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Kết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luận</a:t>
            </a:r>
            <a:endParaRPr lang="en-US" sz="7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Ciel Ciaobell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51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2.96296E-6 L 6.25E-7 -0.07223 " pathEditMode="relative" rAng="0" ptsTypes="AA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/>
      <p:bldP spid="16" grpId="0"/>
      <p:bldP spid="19" grpId="0"/>
      <p:bldP spid="22" grpId="0"/>
      <p:bldP spid="13" grpId="0"/>
      <p:bldP spid="1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539613" y="3849329"/>
            <a:ext cx="5722374" cy="30086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"/>
          <p:cNvSpPr txBox="1"/>
          <p:nvPr/>
        </p:nvSpPr>
        <p:spPr>
          <a:xfrm>
            <a:off x="3175000" y="4579345"/>
            <a:ext cx="661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dirty="0" err="1">
                <a:ln>
                  <a:solidFill>
                    <a:srgbClr val="FFFF99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Vận</a:t>
            </a:r>
            <a:r>
              <a:rPr lang="en-US" sz="9600" dirty="0">
                <a:ln>
                  <a:solidFill>
                    <a:srgbClr val="FFFF99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9600" dirty="0" err="1">
                <a:ln>
                  <a:solidFill>
                    <a:srgbClr val="FFFF99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dụng</a:t>
            </a:r>
            <a:endParaRPr lang="en-US" sz="9600" dirty="0">
              <a:ln>
                <a:solidFill>
                  <a:srgbClr val="FFFF99"/>
                </a:solidFill>
              </a:ln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9613" y="3563682"/>
            <a:ext cx="60869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rgbClr val="0033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Hoạt</a:t>
            </a:r>
            <a:r>
              <a:rPr lang="en-US" sz="6000" dirty="0">
                <a:solidFill>
                  <a:srgbClr val="0033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  </a:t>
            </a:r>
            <a:r>
              <a:rPr lang="en-US" sz="6000" dirty="0" err="1">
                <a:solidFill>
                  <a:srgbClr val="0033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Động</a:t>
            </a:r>
            <a:endParaRPr lang="en-US" sz="6000" dirty="0">
              <a:solidFill>
                <a:srgbClr val="003366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#9Slide05 Phobia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083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90" b="94973" l="5270" r="94639">
                        <a14:foregroundMark x1="77828" y1="65173" x2="77828" y2="65173"/>
                        <a14:foregroundMark x1="48160" y1="32465" x2="48160" y2="32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96" y="1705372"/>
            <a:ext cx="8146393" cy="6109306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0" y="54316"/>
            <a:ext cx="3771900" cy="1503618"/>
          </a:xfrm>
          <a:prstGeom prst="cloud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157544" y="298293"/>
            <a:ext cx="60869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rgbClr val="0033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Hoạt</a:t>
            </a:r>
            <a:r>
              <a:rPr lang="en-US" sz="6000" dirty="0">
                <a:solidFill>
                  <a:srgbClr val="0033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  </a:t>
            </a:r>
            <a:r>
              <a:rPr lang="en-US" sz="6000" dirty="0" err="1">
                <a:solidFill>
                  <a:srgbClr val="0033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Động</a:t>
            </a:r>
            <a:r>
              <a:rPr lang="en-US" sz="6000" dirty="0">
                <a:solidFill>
                  <a:srgbClr val="0033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 7</a:t>
            </a:r>
          </a:p>
        </p:txBody>
      </p:sp>
      <p:pic>
        <p:nvPicPr>
          <p:cNvPr id="25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702" l="3594" r="100000">
                        <a14:foregroundMark x1="13047" y1="12321" x2="85078" y2="76027"/>
                        <a14:foregroundMark x1="48281" y1="45463" x2="87031" y2="13945"/>
                        <a14:foregroundMark x1="49375" y1="43840" x2="10547" y2="76695"/>
                        <a14:foregroundMark x1="11094" y1="43075" x2="11094" y2="43075"/>
                        <a14:foregroundMark x1="10859" y1="42789" x2="48281" y2="44508"/>
                        <a14:foregroundMark x1="28594" y1="44508" x2="12188" y2="11270"/>
                        <a14:foregroundMark x1="19453" y1="27889" x2="11641" y2="41738"/>
                        <a14:foregroundMark x1="11641" y1="43457" x2="29922" y2="60076"/>
                        <a14:foregroundMark x1="20781" y1="52913" x2="10859" y2="75358"/>
                        <a14:foregroundMark x1="29375" y1="60076" x2="61797" y2="76027"/>
                        <a14:foregroundMark x1="11953" y1="76695" x2="44063" y2="68863"/>
                        <a14:foregroundMark x1="44609" y1="68577" x2="64844" y2="53295"/>
                        <a14:foregroundMark x1="67109" y1="31901" x2="68750" y2="75645"/>
                        <a14:foregroundMark x1="67891" y1="54346" x2="87578" y2="42407"/>
                        <a14:foregroundMark x1="67344" y1="28844" x2="77891" y2="47564"/>
                        <a14:foregroundMark x1="78984" y1="48520" x2="87344" y2="14613"/>
                        <a14:foregroundMark x1="78203" y1="49570" x2="84297" y2="73926"/>
                        <a14:foregroundMark x1="49063" y1="42789" x2="49063" y2="10888"/>
                        <a14:foregroundMark x1="49063" y1="26170" x2="76797" y2="20726"/>
                        <a14:foregroundMark x1="63203" y1="23114" x2="49375" y2="10220"/>
                        <a14:foregroundMark x1="49375" y1="10220" x2="28828" y2="28176"/>
                        <a14:foregroundMark x1="13047" y1="10602" x2="37188" y2="17001"/>
                        <a14:foregroundMark x1="57109" y1="16332" x2="84531" y2="12321"/>
                        <a14:foregroundMark x1="20234" y1="94938" x2="20234" y2="94938"/>
                        <a14:foregroundMark x1="16953" y1="93983" x2="16953" y2="93983"/>
                        <a14:foregroundMark x1="13281" y1="94269" x2="20000" y2="93983"/>
                        <a14:foregroundMark x1="81484" y1="93983" x2="81484" y2="93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" y="2410797"/>
            <a:ext cx="5616561" cy="4593136"/>
          </a:xfr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EE28888-5DF0-AAB6-C546-6ECC27BEB058}"/>
              </a:ext>
            </a:extLst>
          </p:cNvPr>
          <p:cNvGrpSpPr/>
          <p:nvPr/>
        </p:nvGrpSpPr>
        <p:grpSpPr>
          <a:xfrm>
            <a:off x="475107" y="3848669"/>
            <a:ext cx="4835322" cy="1046828"/>
            <a:chOff x="660689" y="1206792"/>
            <a:chExt cx="4633682" cy="91103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875F1B-F7C4-BD62-5848-DD0F3C8345B2}"/>
                </a:ext>
              </a:extLst>
            </p:cNvPr>
            <p:cNvSpPr txBox="1"/>
            <p:nvPr/>
          </p:nvSpPr>
          <p:spPr>
            <a:xfrm>
              <a:off x="660689" y="1206792"/>
              <a:ext cx="4633682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Ù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 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A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Ẻ</a:t>
              </a:r>
              <a:endParaRPr lang="en-US" sz="50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C1B59F-712C-C82A-312E-2373C0146A2B}"/>
                </a:ext>
              </a:extLst>
            </p:cNvPr>
            <p:cNvSpPr txBox="1"/>
            <p:nvPr/>
          </p:nvSpPr>
          <p:spPr>
            <a:xfrm>
              <a:off x="660689" y="1225275"/>
              <a:ext cx="4633682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Ù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 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A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Ẻ</a:t>
              </a:r>
              <a:endParaRPr lang="en-US" sz="5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346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ình ảnh Hộp Hộp Quà Lưu Niệm Hộp PNG , Hộp Quà, Hộp Quà Lưu Niệm, Cái Hộp  PNG miễn phí tải tập tin PSDComment và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-88900"/>
            <a:ext cx="12182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Thảo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luận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nhóm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đôi</a:t>
            </a:r>
            <a:endParaRPr lang="en-US" sz="7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Ciel Ciaobella" pitchFamily="50" charset="0"/>
            </a:endParaRPr>
          </a:p>
        </p:txBody>
      </p:sp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93BFBB6-A8AD-CCC9-B031-D6BA99324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/>
        </p:blipFill>
        <p:spPr>
          <a:xfrm>
            <a:off x="0" y="5858021"/>
            <a:ext cx="12192000" cy="999978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D58D64E-AA39-EC9C-0CE2-C3A591ACA3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169" y="3431851"/>
            <a:ext cx="4958366" cy="3426149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6629400" y="697638"/>
            <a:ext cx="5309316" cy="2734212"/>
          </a:xfrm>
          <a:prstGeom prst="cloudCallout">
            <a:avLst/>
          </a:prstGeom>
          <a:solidFill>
            <a:srgbClr val="FFFF66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</a:rPr>
              <a:t>Em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thực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hiện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tốt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nhiệm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vụ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nào</a:t>
            </a:r>
            <a:r>
              <a:rPr lang="en-US" sz="3200" dirty="0">
                <a:solidFill>
                  <a:schemeClr val="tx1"/>
                </a:solidFill>
              </a:rPr>
              <a:t> ở </a:t>
            </a:r>
            <a:r>
              <a:rPr lang="en-US" sz="3200" dirty="0" err="1">
                <a:solidFill>
                  <a:schemeClr val="tx1"/>
                </a:solidFill>
              </a:rPr>
              <a:t>lớp</a:t>
            </a:r>
            <a:r>
              <a:rPr lang="en-US" sz="3200" dirty="0">
                <a:solidFill>
                  <a:schemeClr val="tx1"/>
                </a:solidFill>
              </a:rPr>
              <a:t>, ở </a:t>
            </a:r>
            <a:r>
              <a:rPr lang="en-US" sz="3200" dirty="0" err="1">
                <a:solidFill>
                  <a:schemeClr val="tx1"/>
                </a:solidFill>
              </a:rPr>
              <a:t>trường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Oval Callout 10"/>
          <p:cNvSpPr/>
          <p:nvPr/>
        </p:nvSpPr>
        <p:spPr>
          <a:xfrm flipH="1">
            <a:off x="155575" y="1010283"/>
            <a:ext cx="4919729" cy="2320421"/>
          </a:xfrm>
          <a:prstGeom prst="wedgeEllipseCallout">
            <a:avLst/>
          </a:prstGeom>
          <a:solidFill>
            <a:srgbClr val="FFFF66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Những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nhiệm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vụ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nào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em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cần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gắng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hoàn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thành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tốt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hơn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879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2.96296E-6 L 6.25E-7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DF89338-4812-2B98-4B5E-96C7D21176E7}"/>
              </a:ext>
            </a:extLst>
          </p:cNvPr>
          <p:cNvGrpSpPr/>
          <p:nvPr/>
        </p:nvGrpSpPr>
        <p:grpSpPr>
          <a:xfrm>
            <a:off x="2965203" y="60293"/>
            <a:ext cx="9122782" cy="3426150"/>
            <a:chOff x="2975204" y="1441694"/>
            <a:chExt cx="7073839" cy="2656649"/>
          </a:xfrm>
        </p:grpSpPr>
        <p:sp>
          <p:nvSpPr>
            <p:cNvPr id="17" name="Rectangle: Rounded Corners 12">
              <a:extLst>
                <a:ext uri="{FF2B5EF4-FFF2-40B4-BE49-F238E27FC236}">
                  <a16:creationId xmlns:a16="http://schemas.microsoft.com/office/drawing/2014/main" id="{4CC3FCB3-5AC0-EFAE-4511-52045D619BE2}"/>
                </a:ext>
              </a:extLst>
            </p:cNvPr>
            <p:cNvSpPr/>
            <p:nvPr/>
          </p:nvSpPr>
          <p:spPr>
            <a:xfrm>
              <a:off x="2975204" y="1724298"/>
              <a:ext cx="7073839" cy="2374045"/>
            </a:xfrm>
            <a:custGeom>
              <a:avLst/>
              <a:gdLst>
                <a:gd name="connsiteX0" fmla="*/ 0 w 7073839"/>
                <a:gd name="connsiteY0" fmla="*/ 478892 h 2374045"/>
                <a:gd name="connsiteX1" fmla="*/ 478892 w 7073839"/>
                <a:gd name="connsiteY1" fmla="*/ 0 h 2374045"/>
                <a:gd name="connsiteX2" fmla="*/ 1097293 w 7073839"/>
                <a:gd name="connsiteY2" fmla="*/ 0 h 2374045"/>
                <a:gd name="connsiteX3" fmla="*/ 1593373 w 7073839"/>
                <a:gd name="connsiteY3" fmla="*/ 0 h 2374045"/>
                <a:gd name="connsiteX4" fmla="*/ 2150614 w 7073839"/>
                <a:gd name="connsiteY4" fmla="*/ 0 h 2374045"/>
                <a:gd name="connsiteX5" fmla="*/ 2952496 w 7073839"/>
                <a:gd name="connsiteY5" fmla="*/ 0 h 2374045"/>
                <a:gd name="connsiteX6" fmla="*/ 3448576 w 7073839"/>
                <a:gd name="connsiteY6" fmla="*/ 0 h 2374045"/>
                <a:gd name="connsiteX7" fmla="*/ 3944657 w 7073839"/>
                <a:gd name="connsiteY7" fmla="*/ 0 h 2374045"/>
                <a:gd name="connsiteX8" fmla="*/ 4440737 w 7073839"/>
                <a:gd name="connsiteY8" fmla="*/ 0 h 2374045"/>
                <a:gd name="connsiteX9" fmla="*/ 5120298 w 7073839"/>
                <a:gd name="connsiteY9" fmla="*/ 0 h 2374045"/>
                <a:gd name="connsiteX10" fmla="*/ 5799860 w 7073839"/>
                <a:gd name="connsiteY10" fmla="*/ 0 h 2374045"/>
                <a:gd name="connsiteX11" fmla="*/ 6594947 w 7073839"/>
                <a:gd name="connsiteY11" fmla="*/ 0 h 2374045"/>
                <a:gd name="connsiteX12" fmla="*/ 7073839 w 7073839"/>
                <a:gd name="connsiteY12" fmla="*/ 478892 h 2374045"/>
                <a:gd name="connsiteX13" fmla="*/ 7073839 w 7073839"/>
                <a:gd name="connsiteY13" fmla="*/ 922654 h 2374045"/>
                <a:gd name="connsiteX14" fmla="*/ 7073839 w 7073839"/>
                <a:gd name="connsiteY14" fmla="*/ 1408903 h 2374045"/>
                <a:gd name="connsiteX15" fmla="*/ 7073839 w 7073839"/>
                <a:gd name="connsiteY15" fmla="*/ 1895153 h 2374045"/>
                <a:gd name="connsiteX16" fmla="*/ 6594947 w 7073839"/>
                <a:gd name="connsiteY16" fmla="*/ 2374045 h 2374045"/>
                <a:gd name="connsiteX17" fmla="*/ 5854225 w 7073839"/>
                <a:gd name="connsiteY17" fmla="*/ 2374045 h 2374045"/>
                <a:gd name="connsiteX18" fmla="*/ 5235824 w 7073839"/>
                <a:gd name="connsiteY18" fmla="*/ 2374045 h 2374045"/>
                <a:gd name="connsiteX19" fmla="*/ 4678583 w 7073839"/>
                <a:gd name="connsiteY19" fmla="*/ 2374045 h 2374045"/>
                <a:gd name="connsiteX20" fmla="*/ 4182503 w 7073839"/>
                <a:gd name="connsiteY20" fmla="*/ 2374045 h 2374045"/>
                <a:gd name="connsiteX21" fmla="*/ 3380620 w 7073839"/>
                <a:gd name="connsiteY21" fmla="*/ 2374045 h 2374045"/>
                <a:gd name="connsiteX22" fmla="*/ 2701059 w 7073839"/>
                <a:gd name="connsiteY22" fmla="*/ 2374045 h 2374045"/>
                <a:gd name="connsiteX23" fmla="*/ 2082658 w 7073839"/>
                <a:gd name="connsiteY23" fmla="*/ 2374045 h 2374045"/>
                <a:gd name="connsiteX24" fmla="*/ 1341935 w 7073839"/>
                <a:gd name="connsiteY24" fmla="*/ 2374045 h 2374045"/>
                <a:gd name="connsiteX25" fmla="*/ 478892 w 7073839"/>
                <a:gd name="connsiteY25" fmla="*/ 2374045 h 2374045"/>
                <a:gd name="connsiteX26" fmla="*/ 0 w 7073839"/>
                <a:gd name="connsiteY26" fmla="*/ 1895153 h 2374045"/>
                <a:gd name="connsiteX27" fmla="*/ 0 w 7073839"/>
                <a:gd name="connsiteY27" fmla="*/ 1451391 h 2374045"/>
                <a:gd name="connsiteX28" fmla="*/ 0 w 7073839"/>
                <a:gd name="connsiteY28" fmla="*/ 993467 h 2374045"/>
                <a:gd name="connsiteX29" fmla="*/ 0 w 7073839"/>
                <a:gd name="connsiteY29" fmla="*/ 478892 h 2374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073839" h="2374045" fill="none" extrusionOk="0">
                  <a:moveTo>
                    <a:pt x="0" y="478892"/>
                  </a:moveTo>
                  <a:cubicBezTo>
                    <a:pt x="-33932" y="205008"/>
                    <a:pt x="166216" y="53"/>
                    <a:pt x="478892" y="0"/>
                  </a:cubicBezTo>
                  <a:cubicBezTo>
                    <a:pt x="738913" y="25185"/>
                    <a:pt x="933003" y="20101"/>
                    <a:pt x="1097293" y="0"/>
                  </a:cubicBezTo>
                  <a:cubicBezTo>
                    <a:pt x="1261583" y="-20101"/>
                    <a:pt x="1349914" y="-1897"/>
                    <a:pt x="1593373" y="0"/>
                  </a:cubicBezTo>
                  <a:cubicBezTo>
                    <a:pt x="1836832" y="1897"/>
                    <a:pt x="1905197" y="-8320"/>
                    <a:pt x="2150614" y="0"/>
                  </a:cubicBezTo>
                  <a:cubicBezTo>
                    <a:pt x="2396031" y="8320"/>
                    <a:pt x="2714805" y="17423"/>
                    <a:pt x="2952496" y="0"/>
                  </a:cubicBezTo>
                  <a:cubicBezTo>
                    <a:pt x="3190187" y="-17423"/>
                    <a:pt x="3326616" y="17423"/>
                    <a:pt x="3448576" y="0"/>
                  </a:cubicBezTo>
                  <a:cubicBezTo>
                    <a:pt x="3570536" y="-17423"/>
                    <a:pt x="3725566" y="-21148"/>
                    <a:pt x="3944657" y="0"/>
                  </a:cubicBezTo>
                  <a:cubicBezTo>
                    <a:pt x="4163748" y="21148"/>
                    <a:pt x="4341473" y="-19653"/>
                    <a:pt x="4440737" y="0"/>
                  </a:cubicBezTo>
                  <a:cubicBezTo>
                    <a:pt x="4540001" y="19653"/>
                    <a:pt x="4848741" y="30927"/>
                    <a:pt x="5120298" y="0"/>
                  </a:cubicBezTo>
                  <a:cubicBezTo>
                    <a:pt x="5391855" y="-30927"/>
                    <a:pt x="5586431" y="12679"/>
                    <a:pt x="5799860" y="0"/>
                  </a:cubicBezTo>
                  <a:cubicBezTo>
                    <a:pt x="6013289" y="-12679"/>
                    <a:pt x="6424305" y="-15154"/>
                    <a:pt x="6594947" y="0"/>
                  </a:cubicBezTo>
                  <a:cubicBezTo>
                    <a:pt x="6866460" y="-15120"/>
                    <a:pt x="7082700" y="150941"/>
                    <a:pt x="7073839" y="478892"/>
                  </a:cubicBezTo>
                  <a:cubicBezTo>
                    <a:pt x="7062031" y="632193"/>
                    <a:pt x="7082946" y="745727"/>
                    <a:pt x="7073839" y="922654"/>
                  </a:cubicBezTo>
                  <a:cubicBezTo>
                    <a:pt x="7064732" y="1099581"/>
                    <a:pt x="7067799" y="1304638"/>
                    <a:pt x="7073839" y="1408903"/>
                  </a:cubicBezTo>
                  <a:cubicBezTo>
                    <a:pt x="7079879" y="1513168"/>
                    <a:pt x="7077814" y="1738021"/>
                    <a:pt x="7073839" y="1895153"/>
                  </a:cubicBezTo>
                  <a:cubicBezTo>
                    <a:pt x="7027852" y="2167025"/>
                    <a:pt x="6888758" y="2372166"/>
                    <a:pt x="6594947" y="2374045"/>
                  </a:cubicBezTo>
                  <a:cubicBezTo>
                    <a:pt x="6431924" y="2374600"/>
                    <a:pt x="6198848" y="2386783"/>
                    <a:pt x="5854225" y="2374045"/>
                  </a:cubicBezTo>
                  <a:cubicBezTo>
                    <a:pt x="5509602" y="2361307"/>
                    <a:pt x="5450220" y="2351113"/>
                    <a:pt x="5235824" y="2374045"/>
                  </a:cubicBezTo>
                  <a:cubicBezTo>
                    <a:pt x="5021428" y="2396977"/>
                    <a:pt x="4802329" y="2361097"/>
                    <a:pt x="4678583" y="2374045"/>
                  </a:cubicBezTo>
                  <a:cubicBezTo>
                    <a:pt x="4554837" y="2386993"/>
                    <a:pt x="4287584" y="2350186"/>
                    <a:pt x="4182503" y="2374045"/>
                  </a:cubicBezTo>
                  <a:cubicBezTo>
                    <a:pt x="4077422" y="2397904"/>
                    <a:pt x="3690946" y="2364882"/>
                    <a:pt x="3380620" y="2374045"/>
                  </a:cubicBezTo>
                  <a:cubicBezTo>
                    <a:pt x="3070294" y="2383208"/>
                    <a:pt x="2912805" y="2384628"/>
                    <a:pt x="2701059" y="2374045"/>
                  </a:cubicBezTo>
                  <a:cubicBezTo>
                    <a:pt x="2489313" y="2363462"/>
                    <a:pt x="2293632" y="2370090"/>
                    <a:pt x="2082658" y="2374045"/>
                  </a:cubicBezTo>
                  <a:cubicBezTo>
                    <a:pt x="1871684" y="2378000"/>
                    <a:pt x="1625941" y="2408564"/>
                    <a:pt x="1341935" y="2374045"/>
                  </a:cubicBezTo>
                  <a:cubicBezTo>
                    <a:pt x="1057929" y="2339526"/>
                    <a:pt x="748123" y="2370757"/>
                    <a:pt x="478892" y="2374045"/>
                  </a:cubicBezTo>
                  <a:cubicBezTo>
                    <a:pt x="205953" y="2438256"/>
                    <a:pt x="35798" y="2167204"/>
                    <a:pt x="0" y="1895153"/>
                  </a:cubicBezTo>
                  <a:cubicBezTo>
                    <a:pt x="-12492" y="1687798"/>
                    <a:pt x="19105" y="1626039"/>
                    <a:pt x="0" y="1451391"/>
                  </a:cubicBezTo>
                  <a:cubicBezTo>
                    <a:pt x="-19105" y="1276743"/>
                    <a:pt x="-1966" y="1218902"/>
                    <a:pt x="0" y="993467"/>
                  </a:cubicBezTo>
                  <a:cubicBezTo>
                    <a:pt x="1966" y="768032"/>
                    <a:pt x="2780" y="690888"/>
                    <a:pt x="0" y="478892"/>
                  </a:cubicBezTo>
                  <a:close/>
                </a:path>
                <a:path w="7073839" h="2374045" stroke="0" extrusionOk="0">
                  <a:moveTo>
                    <a:pt x="0" y="478892"/>
                  </a:moveTo>
                  <a:cubicBezTo>
                    <a:pt x="1648" y="264812"/>
                    <a:pt x="242370" y="49968"/>
                    <a:pt x="478892" y="0"/>
                  </a:cubicBezTo>
                  <a:cubicBezTo>
                    <a:pt x="846073" y="-21546"/>
                    <a:pt x="896275" y="27112"/>
                    <a:pt x="1219614" y="0"/>
                  </a:cubicBezTo>
                  <a:cubicBezTo>
                    <a:pt x="1542953" y="-27112"/>
                    <a:pt x="1555803" y="-27759"/>
                    <a:pt x="1776855" y="0"/>
                  </a:cubicBezTo>
                  <a:cubicBezTo>
                    <a:pt x="1997907" y="27759"/>
                    <a:pt x="2172020" y="20465"/>
                    <a:pt x="2334095" y="0"/>
                  </a:cubicBezTo>
                  <a:cubicBezTo>
                    <a:pt x="2496170" y="-20465"/>
                    <a:pt x="2849603" y="28605"/>
                    <a:pt x="3074818" y="0"/>
                  </a:cubicBezTo>
                  <a:cubicBezTo>
                    <a:pt x="3300033" y="-28605"/>
                    <a:pt x="3527499" y="-1748"/>
                    <a:pt x="3693219" y="0"/>
                  </a:cubicBezTo>
                  <a:cubicBezTo>
                    <a:pt x="3858939" y="1748"/>
                    <a:pt x="4319286" y="31299"/>
                    <a:pt x="4495101" y="0"/>
                  </a:cubicBezTo>
                  <a:cubicBezTo>
                    <a:pt x="4670916" y="-31299"/>
                    <a:pt x="4931001" y="-8594"/>
                    <a:pt x="5296984" y="0"/>
                  </a:cubicBezTo>
                  <a:cubicBezTo>
                    <a:pt x="5662967" y="8594"/>
                    <a:pt x="6235251" y="29344"/>
                    <a:pt x="6594947" y="0"/>
                  </a:cubicBezTo>
                  <a:cubicBezTo>
                    <a:pt x="6851797" y="-3430"/>
                    <a:pt x="7023339" y="213963"/>
                    <a:pt x="7073839" y="478892"/>
                  </a:cubicBezTo>
                  <a:cubicBezTo>
                    <a:pt x="7059093" y="687907"/>
                    <a:pt x="7073386" y="759322"/>
                    <a:pt x="7073839" y="950979"/>
                  </a:cubicBezTo>
                  <a:cubicBezTo>
                    <a:pt x="7074292" y="1142636"/>
                    <a:pt x="7080990" y="1295443"/>
                    <a:pt x="7073839" y="1423066"/>
                  </a:cubicBezTo>
                  <a:cubicBezTo>
                    <a:pt x="7066688" y="1550689"/>
                    <a:pt x="7075507" y="1672103"/>
                    <a:pt x="7073839" y="1895153"/>
                  </a:cubicBezTo>
                  <a:cubicBezTo>
                    <a:pt x="7103404" y="2163292"/>
                    <a:pt x="6862366" y="2388985"/>
                    <a:pt x="6594947" y="2374045"/>
                  </a:cubicBezTo>
                  <a:cubicBezTo>
                    <a:pt x="6408616" y="2362322"/>
                    <a:pt x="6081920" y="2348492"/>
                    <a:pt x="5854225" y="2374045"/>
                  </a:cubicBezTo>
                  <a:cubicBezTo>
                    <a:pt x="5626530" y="2399598"/>
                    <a:pt x="5471618" y="2376886"/>
                    <a:pt x="5235824" y="2374045"/>
                  </a:cubicBezTo>
                  <a:cubicBezTo>
                    <a:pt x="5000030" y="2371204"/>
                    <a:pt x="4892923" y="2365370"/>
                    <a:pt x="4617423" y="2374045"/>
                  </a:cubicBezTo>
                  <a:cubicBezTo>
                    <a:pt x="4341923" y="2382720"/>
                    <a:pt x="4064702" y="2372036"/>
                    <a:pt x="3815540" y="2374045"/>
                  </a:cubicBezTo>
                  <a:cubicBezTo>
                    <a:pt x="3566378" y="2376054"/>
                    <a:pt x="3294273" y="2349976"/>
                    <a:pt x="3074818" y="2374045"/>
                  </a:cubicBezTo>
                  <a:cubicBezTo>
                    <a:pt x="2855363" y="2398114"/>
                    <a:pt x="2724305" y="2362142"/>
                    <a:pt x="2456416" y="2374045"/>
                  </a:cubicBezTo>
                  <a:cubicBezTo>
                    <a:pt x="2188527" y="2385948"/>
                    <a:pt x="2025344" y="2351659"/>
                    <a:pt x="1899176" y="2374045"/>
                  </a:cubicBezTo>
                  <a:cubicBezTo>
                    <a:pt x="1773008" y="2396431"/>
                    <a:pt x="1470993" y="2349159"/>
                    <a:pt x="1341935" y="2374045"/>
                  </a:cubicBezTo>
                  <a:cubicBezTo>
                    <a:pt x="1212877" y="2398931"/>
                    <a:pt x="908163" y="2396379"/>
                    <a:pt x="478892" y="2374045"/>
                  </a:cubicBezTo>
                  <a:cubicBezTo>
                    <a:pt x="222251" y="2385156"/>
                    <a:pt x="-31856" y="2188796"/>
                    <a:pt x="0" y="1895153"/>
                  </a:cubicBezTo>
                  <a:cubicBezTo>
                    <a:pt x="-11774" y="1701122"/>
                    <a:pt x="17703" y="1559084"/>
                    <a:pt x="0" y="1437229"/>
                  </a:cubicBezTo>
                  <a:cubicBezTo>
                    <a:pt x="-17703" y="1315374"/>
                    <a:pt x="20067" y="1138095"/>
                    <a:pt x="0" y="979304"/>
                  </a:cubicBezTo>
                  <a:cubicBezTo>
                    <a:pt x="-20067" y="820514"/>
                    <a:pt x="19118" y="614517"/>
                    <a:pt x="0" y="478892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just">
                <a:lnSpc>
                  <a:spcPct val="110000"/>
                </a:lnSpc>
              </a:pPr>
              <a:endParaRPr lang="en-US" sz="4400" b="0" i="0" dirty="0">
                <a:solidFill>
                  <a:srgbClr val="000000"/>
                </a:solidFill>
                <a:effectLst/>
                <a:latin typeface="UTM Duepuntozero" panose="02040603050506020204" pitchFamily="18" charset="0"/>
              </a:endParaRPr>
            </a:p>
          </p:txBody>
        </p:sp>
        <p:sp>
          <p:nvSpPr>
            <p:cNvPr id="18" name="Rectangle: Rounded Corners 13">
              <a:extLst>
                <a:ext uri="{FF2B5EF4-FFF2-40B4-BE49-F238E27FC236}">
                  <a16:creationId xmlns:a16="http://schemas.microsoft.com/office/drawing/2014/main" id="{CDF905D1-C2FA-7EC0-7A76-25D81347F8CB}"/>
                </a:ext>
              </a:extLst>
            </p:cNvPr>
            <p:cNvSpPr/>
            <p:nvPr/>
          </p:nvSpPr>
          <p:spPr>
            <a:xfrm>
              <a:off x="4201408" y="1441694"/>
              <a:ext cx="4621427" cy="657543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Hoạt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động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8</a:t>
              </a:r>
            </a:p>
          </p:txBody>
        </p:sp>
      </p:grpSp>
      <p:sp>
        <p:nvSpPr>
          <p:cNvPr id="19" name="TextBox 1"/>
          <p:cNvSpPr txBox="1"/>
          <p:nvPr/>
        </p:nvSpPr>
        <p:spPr>
          <a:xfrm>
            <a:off x="2965203" y="1170767"/>
            <a:ext cx="91227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dirty="0" err="1">
                <a:ln>
                  <a:solidFill>
                    <a:srgbClr val="FFFF99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Cùng</a:t>
            </a:r>
            <a:r>
              <a:rPr lang="en-US" sz="9600" dirty="0">
                <a:ln>
                  <a:solidFill>
                    <a:srgbClr val="FFFF99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9600" dirty="0" err="1">
                <a:ln>
                  <a:solidFill>
                    <a:srgbClr val="FFFF99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lập</a:t>
            </a:r>
            <a:r>
              <a:rPr lang="en-US" sz="9600" dirty="0">
                <a:ln>
                  <a:solidFill>
                    <a:srgbClr val="FFFF99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9600" dirty="0" err="1">
                <a:ln>
                  <a:solidFill>
                    <a:srgbClr val="FFFF99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kế</a:t>
            </a:r>
            <a:r>
              <a:rPr lang="en-US" sz="9600" dirty="0">
                <a:ln>
                  <a:solidFill>
                    <a:srgbClr val="FFFF99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9600" dirty="0" err="1">
                <a:ln>
                  <a:solidFill>
                    <a:srgbClr val="FFFF99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hoạch</a:t>
            </a:r>
            <a:endParaRPr lang="en-US" sz="9600" dirty="0">
              <a:ln>
                <a:solidFill>
                  <a:srgbClr val="FFFF99"/>
                </a:solidFill>
              </a:ln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D58D64E-AA39-EC9C-0CE2-C3A591ACA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592" y="3431851"/>
            <a:ext cx="4958366" cy="342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6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ình ảnh Hộp Hộp Quà Lưu Niệm Hộp PNG , Hộp Quà, Hộp Quà Lưu Niệm, Cái Hộp  PNG miễn phí tải tập tin PSDComment và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7010400" y="160338"/>
            <a:ext cx="5068530" cy="245586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8575">
            <a:noFill/>
            <a:prstDash val="sys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10400" y="712730"/>
            <a:ext cx="5068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hãy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cùng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lập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kế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hoạch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một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hoạt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động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chung</a:t>
            </a:r>
            <a:r>
              <a:rPr lang="en-US" sz="3200" dirty="0">
                <a:solidFill>
                  <a:schemeClr val="bg1"/>
                </a:solidFill>
              </a:rPr>
              <a:t> của </a:t>
            </a:r>
            <a:r>
              <a:rPr lang="en-US" sz="3200" dirty="0" err="1">
                <a:solidFill>
                  <a:schemeClr val="bg1"/>
                </a:solidFill>
              </a:rPr>
              <a:t>lớp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2361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ình ảnh Hộp Hộp Quà Lưu Niệm Hộp PNG , Hộp Quà, Hộp Quà Lưu Niệm, Cái Hộp  PNG miễn phí tải tập tin PSDComment và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-88900"/>
            <a:ext cx="12182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Gợi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ý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lập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kế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hoạch</a:t>
            </a:r>
            <a:endParaRPr lang="en-US" sz="7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Ciel Ciaobella" pitchFamily="50" charset="0"/>
            </a:endParaRPr>
          </a:p>
        </p:txBody>
      </p: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07975" y="1087367"/>
            <a:ext cx="11215826" cy="5579802"/>
          </a:xfrm>
          <a:prstGeom prst="roundRect">
            <a:avLst/>
          </a:prstGeom>
          <a:solidFill>
            <a:srgbClr val="FFFFFF">
              <a:alpha val="61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Giáo Viên Hình ảnh | Định dạng hình ảnh PSD 401442346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56977" y1="9419" x2="56977" y2="9419"/>
                        <a14:foregroundMark x1="49535" y1="9884" x2="49535" y2="9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484" y="3852950"/>
            <a:ext cx="3144749" cy="314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2266" y="1790827"/>
            <a:ext cx="10198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kế</a:t>
            </a:r>
            <a:r>
              <a:rPr lang="en-US" sz="3600" dirty="0"/>
              <a:t> </a:t>
            </a:r>
            <a:r>
              <a:rPr lang="en-US" sz="3600" dirty="0" err="1"/>
              <a:t>hoạch</a:t>
            </a:r>
            <a:r>
              <a:rPr lang="en-US" sz="3600" dirty="0"/>
              <a:t> </a:t>
            </a: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đề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</a:t>
            </a:r>
            <a:r>
              <a:rPr lang="en-US" sz="3600" dirty="0" err="1"/>
              <a:t>lớp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tổ</a:t>
            </a:r>
            <a:r>
              <a:rPr lang="en-US" sz="3600" dirty="0"/>
              <a:t> </a:t>
            </a:r>
            <a:r>
              <a:rPr lang="en-US" sz="3600" dirty="0" err="1"/>
              <a:t>chức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2267" y="3354807"/>
            <a:ext cx="1019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/>
              <a:t>Nội</a:t>
            </a:r>
            <a:r>
              <a:rPr lang="en-US" sz="3600" dirty="0"/>
              <a:t> dung </a:t>
            </a:r>
            <a:r>
              <a:rPr lang="en-US" sz="3600" dirty="0" err="1"/>
              <a:t>cụ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bao</a:t>
            </a:r>
            <a:r>
              <a:rPr lang="en-US" sz="3600" dirty="0"/>
              <a:t> </a:t>
            </a:r>
            <a:r>
              <a:rPr lang="en-US" sz="3600" dirty="0" err="1"/>
              <a:t>gồm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2267" y="4314118"/>
            <a:ext cx="1019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 </a:t>
            </a:r>
            <a:r>
              <a:rPr lang="en-US" sz="3600" dirty="0" err="1"/>
              <a:t>tổ</a:t>
            </a:r>
            <a:r>
              <a:rPr lang="en-US" sz="3600" dirty="0"/>
              <a:t> </a:t>
            </a:r>
            <a:r>
              <a:rPr lang="en-US" sz="3600" dirty="0" err="1"/>
              <a:t>chức</a:t>
            </a:r>
            <a:r>
              <a:rPr lang="en-US" sz="3600" dirty="0"/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2267" y="5271562"/>
            <a:ext cx="1019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chuẩn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1964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2.96296E-6 L 6.25E-7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ình ảnh Hộp Hộp Quà Lưu Niệm Hộp PNG , Hộp Quà, Hộp Quà Lưu Niệm, Cái Hộp  PNG miễn phí tải tập tin PSDComment và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177800" y="-115872"/>
            <a:ext cx="12182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Kế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hoạch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mẫu</a:t>
            </a:r>
            <a:endParaRPr lang="en-US" sz="7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Ciel Ciaobella" pitchFamily="50" charset="0"/>
            </a:endParaRPr>
          </a:p>
        </p:txBody>
      </p:sp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CDF905D1-C2FA-7EC0-7A76-25D81347F8CB}"/>
              </a:ext>
            </a:extLst>
          </p:cNvPr>
          <p:cNvSpPr/>
          <p:nvPr/>
        </p:nvSpPr>
        <p:spPr>
          <a:xfrm>
            <a:off x="3038262" y="1942502"/>
            <a:ext cx="5960027" cy="2641601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Kế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hoạch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VN Banh Mi" pitchFamily="2" charset="0"/>
            </a:endParaRPr>
          </a:p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Cuộc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thi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Tìm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kiếm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tài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năng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VN Banh Mi" pitchFamily="2" charset="0"/>
            </a:endParaRPr>
          </a:p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Lớp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3A1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VN Banh Mi" pitchFamily="2" charset="0"/>
            </a:endParaRPr>
          </a:p>
        </p:txBody>
      </p:sp>
      <p:cxnSp>
        <p:nvCxnSpPr>
          <p:cNvPr id="15" name="Curved Connector 14"/>
          <p:cNvCxnSpPr/>
          <p:nvPr/>
        </p:nvCxnSpPr>
        <p:spPr>
          <a:xfrm rot="16200000" flipV="1">
            <a:off x="1847651" y="1949450"/>
            <a:ext cx="1206503" cy="1143000"/>
          </a:xfrm>
          <a:prstGeom prst="curvedConnector3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5400000" flipH="1" flipV="1">
            <a:off x="8966538" y="1949449"/>
            <a:ext cx="1206503" cy="1143000"/>
          </a:xfrm>
          <a:prstGeom prst="curvedConnector3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7181653" y="4692651"/>
            <a:ext cx="1206503" cy="1143000"/>
          </a:xfrm>
          <a:prstGeom prst="curvedConnector3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5400000" flipH="1" flipV="1">
            <a:off x="3219252" y="4591051"/>
            <a:ext cx="1206503" cy="1143000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loud 19"/>
          <p:cNvSpPr/>
          <p:nvPr/>
        </p:nvSpPr>
        <p:spPr>
          <a:xfrm>
            <a:off x="-55383" y="723587"/>
            <a:ext cx="3700283" cy="1922662"/>
          </a:xfrm>
          <a:prstGeom prst="cloud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Tiết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sinh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hoạt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lớp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ngày</a:t>
            </a:r>
            <a:r>
              <a:rPr lang="en-US" sz="2000" dirty="0">
                <a:solidFill>
                  <a:schemeClr val="tx1"/>
                </a:solidFill>
              </a:rPr>
              <a:t>…………………..</a:t>
            </a:r>
          </a:p>
        </p:txBody>
      </p:sp>
      <p:sp>
        <p:nvSpPr>
          <p:cNvPr id="22" name="Cloud 21"/>
          <p:cNvSpPr/>
          <p:nvPr/>
        </p:nvSpPr>
        <p:spPr>
          <a:xfrm>
            <a:off x="8302983" y="711195"/>
            <a:ext cx="3822700" cy="1922662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Phòng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học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lớp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3A1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4" name="Cloud 23"/>
          <p:cNvSpPr/>
          <p:nvPr/>
        </p:nvSpPr>
        <p:spPr>
          <a:xfrm>
            <a:off x="-177800" y="4804473"/>
            <a:ext cx="4962526" cy="1922662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Cả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lớp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tham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chọn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" name="Cloud 25"/>
          <p:cNvSpPr/>
          <p:nvPr/>
        </p:nvSpPr>
        <p:spPr>
          <a:xfrm>
            <a:off x="6603786" y="5147369"/>
            <a:ext cx="5165547" cy="1922662"/>
          </a:xfrm>
          <a:prstGeom prst="cloud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Mỗi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tổ</a:t>
            </a:r>
            <a:r>
              <a:rPr lang="en-US" sz="2000" dirty="0">
                <a:solidFill>
                  <a:schemeClr val="tx1"/>
                </a:solidFill>
              </a:rPr>
              <a:t> 2 </a:t>
            </a:r>
            <a:r>
              <a:rPr lang="en-US" sz="2000" dirty="0" err="1">
                <a:solidFill>
                  <a:schemeClr val="tx1"/>
                </a:solidFill>
              </a:rPr>
              <a:t>tiết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mục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gồm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loại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hát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múa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đọc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thơ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ảo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thuật</a:t>
            </a:r>
            <a:r>
              <a:rPr lang="en-US" sz="20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" name="Oval 1"/>
          <p:cNvSpPr/>
          <p:nvPr/>
        </p:nvSpPr>
        <p:spPr>
          <a:xfrm>
            <a:off x="900236" y="138941"/>
            <a:ext cx="1789043" cy="11692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Thời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gian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9359661" y="220851"/>
            <a:ext cx="1789043" cy="11692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Địa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điểm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8316508" y="4461124"/>
            <a:ext cx="1789043" cy="11692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Đối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tượng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64228" y="4219827"/>
            <a:ext cx="2527307" cy="11692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Ban </a:t>
            </a:r>
            <a:r>
              <a:rPr lang="en-US" sz="2000" dirty="0" err="1">
                <a:solidFill>
                  <a:schemeClr val="tx1"/>
                </a:solidFill>
              </a:rPr>
              <a:t>giám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khảo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4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1.85185E-6 L 3.95833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2" grpId="0" animBg="1"/>
      <p:bldP spid="20" grpId="0" animBg="1"/>
      <p:bldP spid="22" grpId="0" animBg="1"/>
      <p:bldP spid="24" grpId="0" animBg="1"/>
      <p:bldP spid="26" grpId="0" animBg="1"/>
      <p:bldP spid="2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99B709F-4965-96C2-60AA-54EF97D5AD8E}"/>
              </a:ext>
            </a:extLst>
          </p:cNvPr>
          <p:cNvGrpSpPr/>
          <p:nvPr/>
        </p:nvGrpSpPr>
        <p:grpSpPr>
          <a:xfrm>
            <a:off x="3510522" y="77573"/>
            <a:ext cx="4974772" cy="1198101"/>
            <a:chOff x="3608614" y="-90105"/>
            <a:chExt cx="4974772" cy="11981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61FC70-B74D-7509-85FF-7895935B2660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ln w="254000">
                    <a:solidFill>
                      <a:schemeClr val="bg1"/>
                    </a:solidFill>
                  </a:ln>
                  <a:latin typeface="UVN Banh Mi" pitchFamily="2" charset="0"/>
                </a:rPr>
                <a:t>MỤC TIÊU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23A966E-FA2F-4669-7470-053DB2310D12}"/>
                </a:ext>
              </a:extLst>
            </p:cNvPr>
            <p:cNvSpPr txBox="1"/>
            <p:nvPr/>
          </p:nvSpPr>
          <p:spPr>
            <a:xfrm>
              <a:off x="3608614" y="-90105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MỤC TIÊU</a:t>
              </a:r>
            </a:p>
          </p:txBody>
        </p:sp>
      </p:grpSp>
      <p:pic>
        <p:nvPicPr>
          <p:cNvPr id="19" name="Picture 2" descr="Clip nghệ thuật số - Dễ thương Số Một PNG Yêu Ảnh png tải về - Miễn phí  trong suốt điện Thoại Di động Phụ Kiện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29" y="1842189"/>
            <a:ext cx="649454" cy="70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lip nghệ thuật số - Dễ thương Số Hai PNG Yêu Ảnh png tải về - Miễn phí  trong suốt Khu Vực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70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88" y="3123162"/>
            <a:ext cx="772283" cy="6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Number, Cute Number Three, green number three decor, number, blog, symbol  png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21" y="4227244"/>
            <a:ext cx="662819" cy="83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Number, Cute Number Three, green number three decor, number, blog png |  PNGEg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21" y="5552685"/>
            <a:ext cx="616388" cy="80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033235" y="1668975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spcBef>
                <a:spcPts val="1200"/>
              </a:spcBef>
            </a:pPr>
            <a:r>
              <a:rPr lang="en-US" sz="2800" dirty="0" err="1">
                <a:solidFill>
                  <a:schemeClr val="tx1"/>
                </a:solidFill>
              </a:rPr>
              <a:t>Nêu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một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biểu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cực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hoàn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thành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nhiệm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vụ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lớp</a:t>
            </a:r>
            <a:r>
              <a:rPr lang="en-US" sz="2800" dirty="0">
                <a:solidFill>
                  <a:schemeClr val="tx1"/>
                </a:solidFill>
              </a:rPr>
              <a:t>, ở </a:t>
            </a:r>
            <a:r>
              <a:rPr lang="en-US" sz="2800" dirty="0" err="1">
                <a:solidFill>
                  <a:schemeClr val="tx1"/>
                </a:solidFill>
              </a:rPr>
              <a:t>trường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033236" y="2923094"/>
            <a:ext cx="8775511" cy="10383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spcBef>
                <a:spcPts val="1200"/>
              </a:spcBef>
            </a:pPr>
            <a:r>
              <a:rPr lang="en-US" sz="2800" dirty="0" err="1">
                <a:solidFill>
                  <a:schemeClr val="tx1"/>
                </a:solidFill>
              </a:rPr>
              <a:t>Biết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vì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sao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phải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cực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hoàn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thành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nhiệm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vụ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nhà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033235" y="4165857"/>
            <a:ext cx="8775511" cy="10383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spcBef>
                <a:spcPts val="1200"/>
              </a:spcBef>
            </a:pPr>
            <a:r>
              <a:rPr lang="en-US" sz="2800" dirty="0" err="1">
                <a:solidFill>
                  <a:schemeClr val="tx1"/>
                </a:solidFill>
              </a:rPr>
              <a:t>Hoàn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thành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nhiệm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vụ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nhà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đúng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hoạch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chất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lượng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33234" y="5433797"/>
            <a:ext cx="8775511" cy="10383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spcBef>
                <a:spcPts val="1200"/>
              </a:spcBef>
            </a:pPr>
            <a:r>
              <a:rPr lang="en-US" sz="2800" dirty="0" err="1">
                <a:solidFill>
                  <a:schemeClr val="tx1"/>
                </a:solidFill>
              </a:rPr>
              <a:t>Nhắc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nhở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bè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cực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hoàn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thành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nhiệm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vụ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nhà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098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1C30F9B-1A2B-4F53-A502-A7532A7C3919}"/>
              </a:ext>
            </a:extLst>
          </p:cNvPr>
          <p:cNvSpPr txBox="1"/>
          <p:nvPr/>
        </p:nvSpPr>
        <p:spPr>
          <a:xfrm>
            <a:off x="3127477" y="224148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Thảo</a:t>
            </a:r>
            <a:r>
              <a:rPr lang="en-US" sz="72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b="1" dirty="0" err="1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luận</a:t>
            </a:r>
            <a:r>
              <a:rPr lang="en-US" sz="72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b="1" dirty="0" err="1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nhóm</a:t>
            </a:r>
            <a:endParaRPr lang="en-US" sz="7200" b="1" dirty="0">
              <a:ln w="28575"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01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EE28888-5DF0-AAB6-C546-6ECC27BEB058}"/>
              </a:ext>
            </a:extLst>
          </p:cNvPr>
          <p:cNvGrpSpPr/>
          <p:nvPr/>
        </p:nvGrpSpPr>
        <p:grpSpPr>
          <a:xfrm>
            <a:off x="1827456" y="1858298"/>
            <a:ext cx="8466919" cy="3146144"/>
            <a:chOff x="660689" y="1206792"/>
            <a:chExt cx="4907640" cy="286232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875F1B-F7C4-BD62-5848-DD0F3C8345B2}"/>
                </a:ext>
              </a:extLst>
            </p:cNvPr>
            <p:cNvSpPr txBox="1"/>
            <p:nvPr/>
          </p:nvSpPr>
          <p:spPr>
            <a:xfrm>
              <a:off x="660689" y="1206792"/>
              <a:ext cx="490764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Trưng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bày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và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giới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thiệu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sản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phẩm</a:t>
              </a:r>
              <a:r>
                <a:rPr lang="en-US" sz="6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nhóm</a:t>
              </a:r>
              <a:endParaRPr lang="en-US" sz="60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C1B59F-712C-C82A-312E-2373C0146A2B}"/>
                </a:ext>
              </a:extLst>
            </p:cNvPr>
            <p:cNvSpPr txBox="1"/>
            <p:nvPr/>
          </p:nvSpPr>
          <p:spPr>
            <a:xfrm>
              <a:off x="660689" y="1206792"/>
              <a:ext cx="4907640" cy="17640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Trưng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bày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và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giới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thiệu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sản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phẩm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nhóm</a:t>
              </a:r>
              <a:endParaRPr lang="en-US" sz="6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637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3">
            <a:extLst>
              <a:ext uri="{FF2B5EF4-FFF2-40B4-BE49-F238E27FC236}">
                <a16:creationId xmlns:a16="http://schemas.microsoft.com/office/drawing/2014/main" id="{CDF905D1-C2FA-7EC0-7A76-25D81347F8CB}"/>
              </a:ext>
            </a:extLst>
          </p:cNvPr>
          <p:cNvSpPr/>
          <p:nvPr/>
        </p:nvSpPr>
        <p:spPr>
          <a:xfrm>
            <a:off x="58994" y="0"/>
            <a:ext cx="2964426" cy="848001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Hoạt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động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C30F9B-1A2B-4F53-A502-A7532A7C3919}"/>
              </a:ext>
            </a:extLst>
          </p:cNvPr>
          <p:cNvSpPr txBox="1"/>
          <p:nvPr/>
        </p:nvSpPr>
        <p:spPr>
          <a:xfrm>
            <a:off x="3023420" y="0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Củng</a:t>
            </a:r>
            <a:r>
              <a:rPr lang="en-US" sz="72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b="1" dirty="0" err="1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cố</a:t>
            </a:r>
            <a:r>
              <a:rPr lang="en-US" sz="72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</a:p>
          <a:p>
            <a:pPr algn="ctr"/>
            <a:r>
              <a:rPr lang="en-US" sz="7200" b="1" dirty="0" err="1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dặn</a:t>
            </a:r>
            <a:r>
              <a:rPr lang="en-US" sz="72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7200" b="1" dirty="0" err="1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effectLst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dò</a:t>
            </a:r>
            <a:endParaRPr lang="en-US" sz="7200" b="1" dirty="0">
              <a:ln w="28575"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effectLst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3" name="Oval 2"/>
          <p:cNvSpPr/>
          <p:nvPr/>
        </p:nvSpPr>
        <p:spPr>
          <a:xfrm>
            <a:off x="8488907" y="1568545"/>
            <a:ext cx="630513" cy="8734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4" b="23703"/>
          <a:stretch/>
        </p:blipFill>
        <p:spPr>
          <a:xfrm>
            <a:off x="8314061" y="1624360"/>
            <a:ext cx="980203" cy="6839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/>
          <p:cNvSpPr/>
          <p:nvPr/>
        </p:nvSpPr>
        <p:spPr>
          <a:xfrm>
            <a:off x="7771660" y="1624360"/>
            <a:ext cx="542401" cy="6839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3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ình ảnh Hộp Hộp Quà Lưu Niệm Hộp PNG , Hộp Quà, Hộp Quà Lưu Niệm, Cái Hộp  PNG miễn phí tải tập tin PSDComment và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-88900"/>
            <a:ext cx="12182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Quan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sát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câu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hỏi</a:t>
            </a:r>
            <a:endParaRPr lang="en-US" sz="7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Ciel Ciaobella" pitchFamily="50" charset="0"/>
            </a:endParaRPr>
          </a:p>
        </p:txBody>
      </p: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07975" y="1019880"/>
            <a:ext cx="11215826" cy="5579802"/>
          </a:xfrm>
          <a:prstGeom prst="roundRect">
            <a:avLst/>
          </a:prstGeom>
          <a:solidFill>
            <a:srgbClr val="FFFFFF">
              <a:alpha val="61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Giáo Viên Hình ảnh | Định dạng hình ảnh PSD 401442346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56977" y1="9419" x2="56977" y2="9419"/>
                        <a14:foregroundMark x1="49535" y1="9884" x2="49535" y2="9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484" y="3852950"/>
            <a:ext cx="3144749" cy="314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2266" y="1790827"/>
            <a:ext cx="10198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/>
              <a:t>Nêu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biểu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của </a:t>
            </a:r>
            <a:r>
              <a:rPr lang="en-US" sz="3600" dirty="0" err="1"/>
              <a:t>hoàn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cực</a:t>
            </a:r>
            <a:r>
              <a:rPr lang="en-US" sz="3600" dirty="0"/>
              <a:t> </a:t>
            </a:r>
            <a:r>
              <a:rPr lang="en-US" sz="3600" dirty="0" err="1"/>
              <a:t>nhiệm</a:t>
            </a:r>
            <a:r>
              <a:rPr lang="en-US" sz="3600" dirty="0"/>
              <a:t> </a:t>
            </a:r>
            <a:r>
              <a:rPr lang="en-US" sz="3600" dirty="0" err="1"/>
              <a:t>vụ</a:t>
            </a:r>
            <a:r>
              <a:rPr lang="en-US" sz="3600" dirty="0"/>
              <a:t> ở </a:t>
            </a:r>
            <a:r>
              <a:rPr lang="en-US" sz="3600" dirty="0" err="1"/>
              <a:t>lớp</a:t>
            </a:r>
            <a:r>
              <a:rPr lang="en-US" sz="3600" dirty="0"/>
              <a:t>, ở </a:t>
            </a:r>
            <a:r>
              <a:rPr lang="en-US" sz="3600" dirty="0" err="1"/>
              <a:t>trường</a:t>
            </a:r>
            <a:r>
              <a:rPr lang="en-US" sz="36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2265" y="3182161"/>
            <a:ext cx="10198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sao</a:t>
            </a:r>
            <a:r>
              <a:rPr lang="en-US" sz="3600" dirty="0"/>
              <a:t> </a:t>
            </a: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cực</a:t>
            </a:r>
            <a:r>
              <a:rPr lang="en-US" sz="3600" dirty="0"/>
              <a:t> </a:t>
            </a:r>
            <a:r>
              <a:rPr lang="en-US" sz="3600" dirty="0" err="1"/>
              <a:t>hoàn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tốt</a:t>
            </a:r>
            <a:r>
              <a:rPr lang="en-US" sz="3600" dirty="0"/>
              <a:t> </a:t>
            </a:r>
            <a:r>
              <a:rPr lang="en-US" sz="3600" dirty="0" err="1"/>
              <a:t>nhiệm</a:t>
            </a:r>
            <a:r>
              <a:rPr lang="en-US" sz="3600" dirty="0"/>
              <a:t> </a:t>
            </a:r>
            <a:r>
              <a:rPr lang="en-US" sz="3600" dirty="0" err="1"/>
              <a:t>vụ</a:t>
            </a:r>
            <a:r>
              <a:rPr lang="en-US" sz="3600" dirty="0"/>
              <a:t> ở </a:t>
            </a:r>
            <a:r>
              <a:rPr lang="en-US" sz="3600" dirty="0" err="1"/>
              <a:t>lớp</a:t>
            </a:r>
            <a:r>
              <a:rPr lang="en-US" sz="3600" dirty="0"/>
              <a:t>, ở </a:t>
            </a:r>
            <a:r>
              <a:rPr lang="en-US" sz="3600" dirty="0" err="1"/>
              <a:t>trường</a:t>
            </a:r>
            <a:r>
              <a:rPr lang="en-US" sz="3600" dirty="0"/>
              <a:t>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2265" y="4573495"/>
            <a:ext cx="10198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/>
              <a:t>Nêu</a:t>
            </a:r>
            <a:r>
              <a:rPr lang="en-US" sz="3600" dirty="0"/>
              <a:t> </a:t>
            </a:r>
            <a:r>
              <a:rPr lang="en-US" sz="3600" dirty="0" err="1"/>
              <a:t>đều</a:t>
            </a:r>
            <a:r>
              <a:rPr lang="en-US" sz="3600" dirty="0"/>
              <a:t> </a:t>
            </a:r>
            <a:r>
              <a:rPr lang="en-US" sz="3600" dirty="0" err="1"/>
              <a:t>mà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dự</a:t>
            </a:r>
            <a:r>
              <a:rPr lang="en-US" sz="3600" dirty="0"/>
              <a:t> </a:t>
            </a:r>
            <a:r>
              <a:rPr lang="en-US" sz="3600" dirty="0" err="1"/>
              <a:t>định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thay</a:t>
            </a:r>
            <a:r>
              <a:rPr lang="en-US" sz="3600" dirty="0"/>
              <a:t> </a:t>
            </a:r>
            <a:r>
              <a:rPr lang="en-US" sz="3600" dirty="0" err="1"/>
              <a:t>đổi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này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hoàn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81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2.96296E-6 L 6.25E-7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ình ảnh Hộp Hộp Quà Lưu Niệm Hộp PNG , Hộp Quà, Hộp Quà Lưu Niệm, Cái Hộp  PNG miễn phí tải tập tin PSDComment và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7123472" y="160338"/>
            <a:ext cx="4955458" cy="245586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8575">
            <a:noFill/>
            <a:prstDash val="sysDas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E28888-5DF0-AAB6-C546-6ECC27BEB058}"/>
              </a:ext>
            </a:extLst>
          </p:cNvPr>
          <p:cNvGrpSpPr/>
          <p:nvPr/>
        </p:nvGrpSpPr>
        <p:grpSpPr>
          <a:xfrm>
            <a:off x="6960702" y="945066"/>
            <a:ext cx="5012934" cy="874090"/>
            <a:chOff x="555395" y="1206792"/>
            <a:chExt cx="5012934" cy="87409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875F1B-F7C4-BD62-5848-DD0F3C8345B2}"/>
                </a:ext>
              </a:extLst>
            </p:cNvPr>
            <p:cNvSpPr txBox="1"/>
            <p:nvPr/>
          </p:nvSpPr>
          <p:spPr>
            <a:xfrm>
              <a:off x="660689" y="1206792"/>
              <a:ext cx="490764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Cùng</a:t>
              </a:r>
              <a:r>
                <a:rPr lang="en-US" sz="5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chia  </a:t>
              </a:r>
              <a:r>
                <a:rPr lang="en-US" sz="5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sẻ</a:t>
              </a:r>
              <a:endParaRPr lang="en-US" sz="50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C1B59F-712C-C82A-312E-2373C0146A2B}"/>
                </a:ext>
              </a:extLst>
            </p:cNvPr>
            <p:cNvSpPr txBox="1"/>
            <p:nvPr/>
          </p:nvSpPr>
          <p:spPr>
            <a:xfrm>
              <a:off x="555395" y="1219108"/>
              <a:ext cx="490764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Cùng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5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chia </a:t>
              </a:r>
              <a:r>
                <a:rPr lang="en-US" sz="50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sẻ</a:t>
              </a:r>
              <a:endParaRPr lang="en-US" sz="5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496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iáo Viên Hình ảnh | Định dạng hình ảnh PSD 401442346|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68381" y="2630539"/>
            <a:ext cx="4316361" cy="43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92422" y="1753376"/>
            <a:ext cx="6035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chemeClr val="bg1"/>
                </a:solidFill>
              </a:rPr>
              <a:t>Nhiệm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vụ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tích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cực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hoàn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thành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E350BD-1C60-4FE4-80EB-4F927BA9A40C}"/>
              </a:ext>
            </a:extLst>
          </p:cNvPr>
          <p:cNvSpPr txBox="1"/>
          <p:nvPr/>
        </p:nvSpPr>
        <p:spPr>
          <a:xfrm>
            <a:off x="3430940" y="886678"/>
            <a:ext cx="5846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Tổng</a:t>
            </a:r>
            <a:r>
              <a:rPr lang="en-US" sz="6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kết</a:t>
            </a:r>
            <a:endParaRPr lang="en-US" sz="600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iCiel Ciaobella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3699" y="2492040"/>
            <a:ext cx="58846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Ở </a:t>
            </a:r>
            <a:r>
              <a:rPr lang="en-US" sz="3000" dirty="0" err="1">
                <a:solidFill>
                  <a:schemeClr val="bg1"/>
                </a:solidFill>
              </a:rPr>
              <a:t>trường</a:t>
            </a:r>
            <a:r>
              <a:rPr lang="en-US" sz="3000" dirty="0">
                <a:solidFill>
                  <a:schemeClr val="bg1"/>
                </a:solidFill>
              </a:rPr>
              <a:t>, ở </a:t>
            </a:r>
            <a:r>
              <a:rPr lang="en-US" sz="3000" dirty="0" err="1">
                <a:solidFill>
                  <a:schemeClr val="bg1"/>
                </a:solidFill>
              </a:rPr>
              <a:t>lớp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chúng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mình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thi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đua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672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0 L -2.08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ình ảnh Hộp Hộp Quà Lưu Niệm Hộp PNG , Hộp Quà, Hộp Quà Lưu Niệm, Cái Hộp  PNG miễn phí tải tập tin PSDComment và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367548" y="1769807"/>
            <a:ext cx="6902245" cy="380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>
            <a:off x="6619566" y="520318"/>
            <a:ext cx="4041057" cy="131260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2976718" y="457200"/>
            <a:ext cx="4522837" cy="131260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EA3877-CA21-9889-F573-301A058287C6}"/>
              </a:ext>
            </a:extLst>
          </p:cNvPr>
          <p:cNvSpPr txBox="1"/>
          <p:nvPr/>
        </p:nvSpPr>
        <p:spPr>
          <a:xfrm>
            <a:off x="560571" y="629471"/>
            <a:ext cx="93551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</a:t>
            </a:r>
            <a:r>
              <a:rPr lang="en-US" sz="8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ặ</a:t>
            </a:r>
            <a:r>
              <a:rPr lang="en-US" sz="8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n</a:t>
            </a:r>
            <a:endParaRPr lang="en-US" sz="8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EA3877-CA21-9889-F573-301A058287C6}"/>
              </a:ext>
            </a:extLst>
          </p:cNvPr>
          <p:cNvSpPr txBox="1"/>
          <p:nvPr/>
        </p:nvSpPr>
        <p:spPr>
          <a:xfrm>
            <a:off x="3962529" y="692589"/>
            <a:ext cx="93551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</a:t>
            </a:r>
            <a:r>
              <a:rPr lang="en-US" sz="80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ò</a:t>
            </a:r>
            <a:endParaRPr lang="en-US" sz="8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67546" y="1786758"/>
            <a:ext cx="69022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ở </a:t>
            </a:r>
            <a:r>
              <a:rPr lang="en-US" sz="2800" dirty="0" err="1"/>
              <a:t>lớp</a:t>
            </a:r>
            <a:r>
              <a:rPr lang="en-US" sz="2800" dirty="0"/>
              <a:t>, ở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nhắc</a:t>
            </a:r>
            <a:r>
              <a:rPr lang="en-US" sz="2800" dirty="0"/>
              <a:t> </a:t>
            </a:r>
            <a:r>
              <a:rPr lang="en-US" sz="2800" dirty="0" err="1"/>
              <a:t>nhở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.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thảo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r>
              <a:rPr lang="en-US" sz="2800" dirty="0"/>
              <a:t>,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chỉnh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67547" y="4257124"/>
            <a:ext cx="69022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 </a:t>
            </a:r>
            <a:r>
              <a:rPr lang="en-US" sz="2800" dirty="0" err="1"/>
              <a:t>hoạch</a:t>
            </a:r>
            <a:r>
              <a:rPr lang="en-US" sz="2800" dirty="0"/>
              <a:t> ở </a:t>
            </a:r>
            <a:r>
              <a:rPr lang="en-US" sz="2800" dirty="0" err="1"/>
              <a:t>lớp</a:t>
            </a:r>
            <a:r>
              <a:rPr lang="en-US" sz="2800" dirty="0"/>
              <a:t>, ở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 </a:t>
            </a:r>
            <a:r>
              <a:rPr lang="en-US" sz="2800" dirty="0" err="1"/>
              <a:t>hoạch</a:t>
            </a:r>
            <a:r>
              <a:rPr lang="en-US" sz="2800" dirty="0"/>
              <a:t>,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215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5" b="98327" l="4915" r="4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590"/>
          <a:stretch/>
        </p:blipFill>
        <p:spPr>
          <a:xfrm>
            <a:off x="5034903" y="2530982"/>
            <a:ext cx="3413173" cy="46060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3" b="94548" l="61008" r="960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36"/>
          <a:stretch/>
        </p:blipFill>
        <p:spPr>
          <a:xfrm>
            <a:off x="7949381" y="2761957"/>
            <a:ext cx="2589459" cy="4375048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702" l="3594" r="100000">
                        <a14:foregroundMark x1="13047" y1="12321" x2="85078" y2="76027"/>
                        <a14:foregroundMark x1="48281" y1="45463" x2="87031" y2="13945"/>
                        <a14:foregroundMark x1="49375" y1="43840" x2="10547" y2="76695"/>
                        <a14:foregroundMark x1="11094" y1="43075" x2="11094" y2="43075"/>
                        <a14:foregroundMark x1="10859" y1="42789" x2="48281" y2="44508"/>
                        <a14:foregroundMark x1="28594" y1="44508" x2="12188" y2="11270"/>
                        <a14:foregroundMark x1="19453" y1="27889" x2="11641" y2="41738"/>
                        <a14:foregroundMark x1="11641" y1="43457" x2="29922" y2="60076"/>
                        <a14:foregroundMark x1="20781" y1="52913" x2="10859" y2="75358"/>
                        <a14:foregroundMark x1="29375" y1="60076" x2="61797" y2="76027"/>
                        <a14:foregroundMark x1="11953" y1="76695" x2="44063" y2="68863"/>
                        <a14:foregroundMark x1="44609" y1="68577" x2="64844" y2="53295"/>
                        <a14:foregroundMark x1="67109" y1="31901" x2="68750" y2="75645"/>
                        <a14:foregroundMark x1="67891" y1="54346" x2="87578" y2="42407"/>
                        <a14:foregroundMark x1="67344" y1="28844" x2="77891" y2="47564"/>
                        <a14:foregroundMark x1="78984" y1="48520" x2="87344" y2="14613"/>
                        <a14:foregroundMark x1="78203" y1="49570" x2="84297" y2="73926"/>
                        <a14:foregroundMark x1="49063" y1="42789" x2="49063" y2="10888"/>
                        <a14:foregroundMark x1="49063" y1="26170" x2="76797" y2="20726"/>
                        <a14:foregroundMark x1="63203" y1="23114" x2="49375" y2="10220"/>
                        <a14:foregroundMark x1="49375" y1="10220" x2="28828" y2="28176"/>
                        <a14:foregroundMark x1="13047" y1="10602" x2="37188" y2="17001"/>
                        <a14:foregroundMark x1="57109" y1="16332" x2="84531" y2="12321"/>
                        <a14:foregroundMark x1="20234" y1="94938" x2="20234" y2="94938"/>
                        <a14:foregroundMark x1="16953" y1="93983" x2="16953" y2="93983"/>
                        <a14:foregroundMark x1="13281" y1="94269" x2="20000" y2="93983"/>
                        <a14:foregroundMark x1="81484" y1="93983" x2="81484" y2="93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39" y="1915462"/>
            <a:ext cx="6262647" cy="5121495"/>
          </a:xfr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AD070BA-C4B0-D136-AC1B-8B99B1E68171}"/>
              </a:ext>
            </a:extLst>
          </p:cNvPr>
          <p:cNvGrpSpPr/>
          <p:nvPr/>
        </p:nvGrpSpPr>
        <p:grpSpPr>
          <a:xfrm>
            <a:off x="470006" y="2761957"/>
            <a:ext cx="5388611" cy="2409388"/>
            <a:chOff x="4149463" y="8204395"/>
            <a:chExt cx="7193902" cy="240938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4F26FF-FAB6-598D-231E-284BA6291F8A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E05A2F-6BA9-8AD2-F8C1-FD21787E791E}"/>
                </a:ext>
              </a:extLst>
            </p:cNvPr>
            <p:cNvSpPr txBox="1"/>
            <p:nvPr/>
          </p:nvSpPr>
          <p:spPr>
            <a:xfrm>
              <a:off x="4149463" y="8254419"/>
              <a:ext cx="7193902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988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539613" y="3849329"/>
            <a:ext cx="5722374" cy="30086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"/>
          <p:cNvSpPr txBox="1"/>
          <p:nvPr/>
        </p:nvSpPr>
        <p:spPr>
          <a:xfrm>
            <a:off x="3175000" y="4579345"/>
            <a:ext cx="661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dirty="0" err="1">
                <a:ln>
                  <a:solidFill>
                    <a:srgbClr val="FFFF99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Luyện</a:t>
            </a:r>
            <a:r>
              <a:rPr lang="en-US" sz="9600" dirty="0">
                <a:ln>
                  <a:solidFill>
                    <a:srgbClr val="FFFF99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9600" dirty="0" err="1">
                <a:ln>
                  <a:solidFill>
                    <a:srgbClr val="FFFF99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tập</a:t>
            </a:r>
            <a:endParaRPr lang="en-US" sz="9600" dirty="0">
              <a:ln>
                <a:solidFill>
                  <a:srgbClr val="FFFF99"/>
                </a:solidFill>
              </a:ln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9613" y="3563682"/>
            <a:ext cx="60869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rgbClr val="0033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Hoạt</a:t>
            </a:r>
            <a:r>
              <a:rPr lang="en-US" sz="6000" dirty="0">
                <a:solidFill>
                  <a:srgbClr val="0033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  </a:t>
            </a:r>
            <a:r>
              <a:rPr lang="en-US" sz="6000" dirty="0" err="1">
                <a:solidFill>
                  <a:srgbClr val="0033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Động</a:t>
            </a:r>
            <a:endParaRPr lang="en-US" sz="6000" dirty="0">
              <a:solidFill>
                <a:srgbClr val="003366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#9Slide05 Phobia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6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0" y="54316"/>
            <a:ext cx="3771900" cy="1503618"/>
          </a:xfrm>
          <a:prstGeom prst="cloud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157544" y="298293"/>
            <a:ext cx="60869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rgbClr val="0033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Hoạt</a:t>
            </a:r>
            <a:r>
              <a:rPr lang="en-US" sz="6000" dirty="0">
                <a:solidFill>
                  <a:srgbClr val="0033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  </a:t>
            </a:r>
            <a:r>
              <a:rPr lang="en-US" sz="6000" dirty="0" err="1">
                <a:solidFill>
                  <a:srgbClr val="0033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Động</a:t>
            </a:r>
            <a:r>
              <a:rPr lang="en-US" sz="6000" dirty="0">
                <a:solidFill>
                  <a:srgbClr val="0033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5 Phobia" panose="02000506000000020003" pitchFamily="2" charset="0"/>
              </a:rPr>
              <a:t> 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4CC27F1-CB41-C0FA-79FF-50A6FEA747C3}"/>
              </a:ext>
            </a:extLst>
          </p:cNvPr>
          <p:cNvGrpSpPr/>
          <p:nvPr/>
        </p:nvGrpSpPr>
        <p:grpSpPr>
          <a:xfrm>
            <a:off x="206478" y="1801911"/>
            <a:ext cx="12192000" cy="1569661"/>
            <a:chOff x="2941085" y="292594"/>
            <a:chExt cx="6309827" cy="156966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D1B873-F040-A745-EDFC-C175F496F059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Em</a:t>
              </a:r>
              <a:r>
                <a:rPr lang="en-US" sz="96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96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khuyên</a:t>
              </a:r>
              <a:r>
                <a:rPr lang="en-US" sz="96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96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bạn</a:t>
              </a:r>
              <a:r>
                <a:rPr lang="en-US" sz="96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96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điều</a:t>
              </a:r>
              <a:r>
                <a:rPr lang="en-US" sz="96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96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gì</a:t>
              </a:r>
              <a:r>
                <a:rPr lang="en-US" sz="96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9460F8-EA8D-4E8B-7739-6C380EA8610C}"/>
                </a:ext>
              </a:extLst>
            </p:cNvPr>
            <p:cNvSpPr txBox="1"/>
            <p:nvPr/>
          </p:nvSpPr>
          <p:spPr>
            <a:xfrm>
              <a:off x="2941085" y="292594"/>
              <a:ext cx="63098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Em</a:t>
              </a:r>
              <a:r>
                <a:rPr lang="en-US" sz="9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9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khuyên</a:t>
              </a:r>
              <a:r>
                <a:rPr lang="en-US" sz="9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9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bạn</a:t>
              </a:r>
              <a:r>
                <a:rPr lang="en-US" sz="9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9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điều</a:t>
              </a:r>
              <a:r>
                <a:rPr lang="en-US" sz="9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9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gì</a:t>
              </a:r>
              <a:r>
                <a:rPr lang="en-US" sz="9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CFB4214-CB9F-82B8-598A-8DE6F3EFF033}"/>
              </a:ext>
            </a:extLst>
          </p:cNvPr>
          <p:cNvGrpSpPr/>
          <p:nvPr/>
        </p:nvGrpSpPr>
        <p:grpSpPr>
          <a:xfrm>
            <a:off x="-708316" y="2524836"/>
            <a:ext cx="3413173" cy="4606023"/>
            <a:chOff x="-708316" y="2524836"/>
            <a:chExt cx="3413173" cy="4606023"/>
          </a:xfrm>
        </p:grpSpPr>
        <p:sp>
          <p:nvSpPr>
            <p:cNvPr id="2" name="TextBox 5">
              <a:extLst>
                <a:ext uri="{FF2B5EF4-FFF2-40B4-BE49-F238E27FC236}">
                  <a16:creationId xmlns:a16="http://schemas.microsoft.com/office/drawing/2014/main" id="{455F5404-748D-C521-00DA-23CC5400F9C8}"/>
                </a:ext>
              </a:extLst>
            </p:cNvPr>
            <p:cNvSpPr txBox="1"/>
            <p:nvPr/>
          </p:nvSpPr>
          <p:spPr>
            <a:xfrm>
              <a:off x="452800" y="4259285"/>
              <a:ext cx="19484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vi-VN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vi-VN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vi-VN" sz="1800" i="0" dirty="0">
                  <a:effectLst/>
                  <a:latin typeface="Arial" panose="020B0604020202020204" pitchFamily="34" charset="0"/>
                </a:rPr>
                <a:t> Phương </a:t>
              </a:r>
              <a:r>
                <a:rPr lang="vi-VN" sz="1800" i="0" dirty="0" err="1">
                  <a:effectLst/>
                  <a:latin typeface="Arial" panose="020B0604020202020204" pitchFamily="34" charset="0"/>
                </a:rPr>
                <a:t>Trầm</a:t>
              </a:r>
              <a:endParaRPr lang="en-SG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75" b="98327" l="4915" r="44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90"/>
            <a:stretch/>
          </p:blipFill>
          <p:spPr>
            <a:xfrm>
              <a:off x="-708316" y="2524836"/>
              <a:ext cx="3413173" cy="460602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3" b="94548" l="61008" r="960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36"/>
          <a:stretch/>
        </p:blipFill>
        <p:spPr>
          <a:xfrm>
            <a:off x="9464011" y="2947916"/>
            <a:ext cx="2475758" cy="418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31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iáo Viên Hình ảnh | Định dạng hình ảnh PSD 401442346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56977" y1="9419" x2="56977" y2="9419"/>
                        <a14:foregroundMark x1="49535" y1="9884" x2="49535" y2="9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5721" y="1627240"/>
            <a:ext cx="6171790" cy="538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C30F9B-1A2B-4F53-A502-A7532A7C3919}"/>
              </a:ext>
            </a:extLst>
          </p:cNvPr>
          <p:cNvSpPr txBox="1"/>
          <p:nvPr/>
        </p:nvSpPr>
        <p:spPr>
          <a:xfrm>
            <a:off x="3276600" y="2130377"/>
            <a:ext cx="609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8575"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Quan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sát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tình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huống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và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đưa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ra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lời</a:t>
            </a:r>
            <a:r>
              <a:rPr kumimoji="0" lang="en-US" sz="5400" b="1" i="0" u="none" strike="noStrike" kern="1200" cap="none" spc="0" normalizeH="0" noProof="0" dirty="0">
                <a:ln w="28575"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8575"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khuyên</a:t>
            </a:r>
            <a:endParaRPr kumimoji="0" lang="en-US" sz="5400" b="1" i="0" u="none" strike="noStrike" kern="1200" cap="none" spc="0" normalizeH="0" baseline="0" noProof="0" dirty="0">
              <a:ln w="28575">
                <a:solidFill>
                  <a:srgbClr val="4F81BD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400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-579952" y="27732"/>
            <a:ext cx="12182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Thảo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luận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nhóm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đôi</a:t>
            </a:r>
            <a:endParaRPr lang="en-US" sz="7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Ciel Ciaobella" pitchFamily="50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08958" y="1051002"/>
            <a:ext cx="10336157" cy="129301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0016" y="1405121"/>
            <a:ext cx="10094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khuyên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r>
              <a:rPr lang="en-US" sz="3200" dirty="0"/>
              <a:t> </a:t>
            </a:r>
            <a:r>
              <a:rPr lang="en-US" sz="3200" dirty="0" err="1"/>
              <a:t>huống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?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18964" y="-6495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iCiel Ciaobella" pitchFamily="50" charset="0"/>
              </a:rPr>
              <a:t>Tình</a:t>
            </a:r>
            <a:r>
              <a:rPr lang="en-US" sz="6000" dirty="0">
                <a:solidFill>
                  <a:srgbClr val="002060"/>
                </a:solidFill>
                <a:latin typeface="iCiel Ciaobella" pitchFamily="50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iCiel Ciaobella" pitchFamily="50" charset="0"/>
              </a:rPr>
              <a:t>huống</a:t>
            </a:r>
            <a:r>
              <a:rPr lang="en-US" sz="6000" dirty="0">
                <a:solidFill>
                  <a:srgbClr val="002060"/>
                </a:solidFill>
                <a:latin typeface="iCiel Ciaobella" pitchFamily="50" charset="0"/>
              </a:rPr>
              <a:t> 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t="37021" r="5257" b="40696"/>
          <a:stretch/>
        </p:blipFill>
        <p:spPr>
          <a:xfrm>
            <a:off x="483812" y="928048"/>
            <a:ext cx="10986448" cy="583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74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4.81481E-6 L -3.33333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4" grpId="0" animBg="1"/>
      <p:bldP spid="14" grpId="1" animBg="1"/>
      <p:bldP spid="15" grpId="0"/>
      <p:bldP spid="15" grpId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-579952" y="27732"/>
            <a:ext cx="12182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Thảo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luận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nhóm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đôi</a:t>
            </a:r>
            <a:endParaRPr lang="en-US" sz="7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Ciel Ciaobella" pitchFamily="50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08958" y="1051002"/>
            <a:ext cx="10336157" cy="129301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0016" y="1405121"/>
            <a:ext cx="10094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khuyên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tình</a:t>
            </a:r>
            <a:r>
              <a:rPr lang="en-US" sz="3200" dirty="0"/>
              <a:t> </a:t>
            </a:r>
            <a:r>
              <a:rPr lang="en-US" sz="3200" dirty="0" err="1"/>
              <a:t>huống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?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18964" y="12006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iCiel Ciaobella" pitchFamily="50" charset="0"/>
              </a:rPr>
              <a:t>Tình</a:t>
            </a:r>
            <a:r>
              <a:rPr lang="en-US" sz="6000" dirty="0">
                <a:solidFill>
                  <a:srgbClr val="002060"/>
                </a:solidFill>
                <a:latin typeface="iCiel Ciaobella" pitchFamily="50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iCiel Ciaobella" pitchFamily="50" charset="0"/>
              </a:rPr>
              <a:t>huống</a:t>
            </a:r>
            <a:r>
              <a:rPr lang="en-US" sz="6000" dirty="0">
                <a:solidFill>
                  <a:srgbClr val="002060"/>
                </a:solidFill>
                <a:latin typeface="iCiel Ciaobella" pitchFamily="50" charset="0"/>
              </a:rPr>
              <a:t> 2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49136" r="4582" b="25970"/>
          <a:stretch/>
        </p:blipFill>
        <p:spPr>
          <a:xfrm>
            <a:off x="1219469" y="1118860"/>
            <a:ext cx="9753062" cy="561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34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4.81481E-6 L -3.33333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4" grpId="0" animBg="1"/>
      <p:bldP spid="14" grpId="1" animBg="1"/>
      <p:bldP spid="15" grpId="0"/>
      <p:bldP spid="15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14970" y="769855"/>
            <a:ext cx="11215826" cy="5921376"/>
          </a:xfrm>
          <a:prstGeom prst="roundRect">
            <a:avLst/>
          </a:prstGeom>
          <a:solidFill>
            <a:srgbClr val="FFFFFF">
              <a:alpha val="61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355600" y="-165100"/>
            <a:ext cx="12182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Cùng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thảo</a:t>
            </a:r>
            <a:r>
              <a:rPr lang="en-US" sz="7200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iaobella" pitchFamily="50" charset="0"/>
              </a:rPr>
              <a:t>luận</a:t>
            </a:r>
            <a:endParaRPr lang="en-US" sz="7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Ciel Ciaobella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9800" y="1456718"/>
            <a:ext cx="1019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1. 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tranh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nhiệm</a:t>
            </a:r>
            <a:r>
              <a:rPr lang="en-US" sz="4000" dirty="0"/>
              <a:t> </a:t>
            </a:r>
            <a:r>
              <a:rPr lang="en-US" sz="4000" dirty="0" err="1"/>
              <a:t>vụ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9799" y="2442457"/>
            <a:ext cx="1019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2.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đó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thực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nhiệm</a:t>
            </a:r>
            <a:r>
              <a:rPr lang="en-US" sz="4000" dirty="0"/>
              <a:t> </a:t>
            </a:r>
            <a:r>
              <a:rPr lang="en-US" sz="4000" dirty="0" err="1"/>
              <a:t>vụ</a:t>
            </a:r>
            <a:r>
              <a:rPr lang="en-US" sz="4000" dirty="0"/>
              <a:t> </a:t>
            </a:r>
            <a:r>
              <a:rPr lang="en-US" sz="4000" dirty="0" err="1"/>
              <a:t>như</a:t>
            </a:r>
            <a:r>
              <a:rPr lang="en-US" sz="4000" dirty="0"/>
              <a:t> </a:t>
            </a:r>
            <a:r>
              <a:rPr lang="en-US" sz="4000" dirty="0" err="1"/>
              <a:t>thế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4016" y="3401279"/>
            <a:ext cx="10367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Theo </a:t>
            </a:r>
            <a:r>
              <a:rPr lang="en-US" sz="4000" dirty="0" err="1"/>
              <a:t>em</a:t>
            </a:r>
            <a:r>
              <a:rPr lang="en-US" sz="4000" dirty="0"/>
              <a:t>, </a:t>
            </a:r>
            <a:r>
              <a:rPr lang="en-US" sz="4000" dirty="0" err="1"/>
              <a:t>đó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hành</a:t>
            </a:r>
            <a:r>
              <a:rPr lang="en-US" sz="4000" dirty="0"/>
              <a:t> vi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hay </a:t>
            </a:r>
            <a:r>
              <a:rPr lang="en-US" sz="4000" dirty="0" err="1"/>
              <a:t>chưa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tích</a:t>
            </a:r>
            <a:r>
              <a:rPr lang="en-US" sz="4000" dirty="0"/>
              <a:t> </a:t>
            </a:r>
            <a:r>
              <a:rPr lang="en-US" sz="4000" dirty="0" err="1"/>
              <a:t>cực</a:t>
            </a:r>
            <a:r>
              <a:rPr lang="en-US" sz="4000" dirty="0"/>
              <a:t> </a:t>
            </a:r>
            <a:r>
              <a:rPr lang="en-US" sz="4000" dirty="0" err="1"/>
              <a:t>hoàn</a:t>
            </a:r>
            <a:r>
              <a:rPr lang="en-US" sz="4000" dirty="0"/>
              <a:t> </a:t>
            </a:r>
            <a:r>
              <a:rPr lang="en-US" sz="4000" dirty="0" err="1"/>
              <a:t>thành</a:t>
            </a:r>
            <a:r>
              <a:rPr lang="en-US" sz="4000" dirty="0"/>
              <a:t> </a:t>
            </a:r>
            <a:r>
              <a:rPr lang="en-US" sz="4000" dirty="0" err="1"/>
              <a:t>nhiệm</a:t>
            </a:r>
            <a:r>
              <a:rPr lang="en-US" sz="4000" dirty="0"/>
              <a:t> </a:t>
            </a:r>
            <a:r>
              <a:rPr lang="en-US" sz="4000" dirty="0" err="1"/>
              <a:t>vụ</a:t>
            </a:r>
            <a:r>
              <a:rPr lang="en-US" sz="4000" dirty="0"/>
              <a:t> ở </a:t>
            </a:r>
            <a:r>
              <a:rPr lang="en-US" sz="4000" dirty="0" err="1"/>
              <a:t>lớp</a:t>
            </a:r>
            <a:r>
              <a:rPr lang="en-US" sz="4000" dirty="0"/>
              <a:t>, ở </a:t>
            </a:r>
            <a:r>
              <a:rPr lang="en-US" sz="4000" dirty="0" err="1"/>
              <a:t>trường</a:t>
            </a:r>
            <a:r>
              <a:rPr lang="en-US" sz="4000" dirty="0"/>
              <a:t>?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sao</a:t>
            </a:r>
            <a:r>
              <a:rPr lang="en-US" sz="4000" dirty="0"/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4016" y="5452809"/>
            <a:ext cx="1019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4.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sẽ</a:t>
            </a:r>
            <a:r>
              <a:rPr lang="en-US" sz="4000" dirty="0"/>
              <a:t> </a:t>
            </a:r>
            <a:r>
              <a:rPr lang="en-US" sz="4000" dirty="0" err="1"/>
              <a:t>khuyên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điều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6533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1.38778E-17 L 6.25E-7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1085</Words>
  <Application>Microsoft Office PowerPoint</Application>
  <PresentationFormat>Widescreen</PresentationFormat>
  <Paragraphs>118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LNTH-LuoLuoNotangYuanTi 1</vt:lpstr>
      <vt:lpstr>#9Slide05 Phobia</vt:lpstr>
      <vt:lpstr>#9Slide05 SVNClementine</vt:lpstr>
      <vt:lpstr>Arial</vt:lpstr>
      <vt:lpstr>Calibri</vt:lpstr>
      <vt:lpstr>Calibri Light</vt:lpstr>
      <vt:lpstr>iCiel Ciaobella</vt:lpstr>
      <vt:lpstr>SVN-Poky's</vt:lpstr>
      <vt:lpstr>UTM Duepuntozero</vt:lpstr>
      <vt:lpstr>UTM Edwardian</vt:lpstr>
      <vt:lpstr>UTM French Vanilla</vt:lpstr>
      <vt:lpstr>UVN Banh Mi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Blog Windows 10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Acer</cp:lastModifiedBy>
  <cp:revision>68</cp:revision>
  <dcterms:created xsi:type="dcterms:W3CDTF">2022-07-11T11:06:51Z</dcterms:created>
  <dcterms:modified xsi:type="dcterms:W3CDTF">2022-10-22T13:45:57Z</dcterms:modified>
</cp:coreProperties>
</file>