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5" r:id="rId2"/>
    <p:sldId id="314" r:id="rId3"/>
    <p:sldId id="277" r:id="rId4"/>
    <p:sldId id="265" r:id="rId5"/>
    <p:sldId id="286" r:id="rId6"/>
    <p:sldId id="289" r:id="rId7"/>
    <p:sldId id="323" r:id="rId8"/>
    <p:sldId id="292" r:id="rId9"/>
    <p:sldId id="294" r:id="rId10"/>
    <p:sldId id="264" r:id="rId11"/>
    <p:sldId id="299" r:id="rId12"/>
    <p:sldId id="317" r:id="rId13"/>
    <p:sldId id="321" r:id="rId14"/>
    <p:sldId id="325" r:id="rId15"/>
    <p:sldId id="298" r:id="rId16"/>
    <p:sldId id="300" r:id="rId17"/>
    <p:sldId id="266" r:id="rId18"/>
    <p:sldId id="303" r:id="rId19"/>
    <p:sldId id="304" r:id="rId20"/>
    <p:sldId id="305" r:id="rId21"/>
    <p:sldId id="3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0066"/>
    <a:srgbClr val="CCFFCC"/>
    <a:srgbClr val="9933FF"/>
    <a:srgbClr val="FFFFCC"/>
    <a:srgbClr val="FFCCCC"/>
    <a:srgbClr val="FF6600"/>
    <a:srgbClr val="FFCC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FD5517-A77D-4E64-9042-B685BB99CC28}" v="2574" dt="2022-12-14T16:23:17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5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O THI TRIEU VI" userId="1a55d0bf-e781-4ea5-8549-370b5719438e" providerId="ADAL" clId="{36FD5517-A77D-4E64-9042-B685BB99CC28}"/>
    <pc:docChg chg="undo redo custSel addSld delSld modSld sldOrd modMainMaster">
      <pc:chgData name="CAO THI TRIEU VI" userId="1a55d0bf-e781-4ea5-8549-370b5719438e" providerId="ADAL" clId="{36FD5517-A77D-4E64-9042-B685BB99CC28}" dt="2022-12-14T16:23:23.479" v="6485" actId="1076"/>
      <pc:docMkLst>
        <pc:docMk/>
      </pc:docMkLst>
      <pc:sldChg chg="modTransition">
        <pc:chgData name="CAO THI TRIEU VI" userId="1a55d0bf-e781-4ea5-8549-370b5719438e" providerId="ADAL" clId="{36FD5517-A77D-4E64-9042-B685BB99CC28}" dt="2022-12-06T07:17:56.972" v="6190"/>
        <pc:sldMkLst>
          <pc:docMk/>
          <pc:sldMk cId="4201808130" sldId="256"/>
        </pc:sldMkLst>
      </pc:sldChg>
      <pc:sldChg chg="modTransition">
        <pc:chgData name="CAO THI TRIEU VI" userId="1a55d0bf-e781-4ea5-8549-370b5719438e" providerId="ADAL" clId="{36FD5517-A77D-4E64-9042-B685BB99CC28}" dt="2022-12-06T06:44:35.867" v="6184"/>
        <pc:sldMkLst>
          <pc:docMk/>
          <pc:sldMk cId="203506265" sldId="257"/>
        </pc:sldMkLst>
      </pc:sldChg>
      <pc:sldChg chg="addSp modSp mod modTransition modAnim">
        <pc:chgData name="CAO THI TRIEU VI" userId="1a55d0bf-e781-4ea5-8549-370b5719438e" providerId="ADAL" clId="{36FD5517-A77D-4E64-9042-B685BB99CC28}" dt="2022-12-06T07:18:18.535" v="6191"/>
        <pc:sldMkLst>
          <pc:docMk/>
          <pc:sldMk cId="48030549" sldId="258"/>
        </pc:sldMkLst>
        <pc:spChg chg="add mod">
          <ac:chgData name="CAO THI TRIEU VI" userId="1a55d0bf-e781-4ea5-8549-370b5719438e" providerId="ADAL" clId="{36FD5517-A77D-4E64-9042-B685BB99CC28}" dt="2022-12-06T02:16:02.693" v="29" actId="164"/>
          <ac:spMkLst>
            <pc:docMk/>
            <pc:sldMk cId="48030549" sldId="258"/>
            <ac:spMk id="2" creationId="{1E9723A5-D892-D791-E1BC-3134394E74B1}"/>
          </ac:spMkLst>
        </pc:spChg>
        <pc:spChg chg="add mod">
          <ac:chgData name="CAO THI TRIEU VI" userId="1a55d0bf-e781-4ea5-8549-370b5719438e" providerId="ADAL" clId="{36FD5517-A77D-4E64-9042-B685BB99CC28}" dt="2022-12-06T02:43:36.271" v="164" actId="14100"/>
          <ac:spMkLst>
            <pc:docMk/>
            <pc:sldMk cId="48030549" sldId="258"/>
            <ac:spMk id="13" creationId="{32B6D40A-929E-79CB-AF3E-805FA7AE2C39}"/>
          </ac:spMkLst>
        </pc:spChg>
        <pc:grpChg chg="add mod">
          <ac:chgData name="CAO THI TRIEU VI" userId="1a55d0bf-e781-4ea5-8549-370b5719438e" providerId="ADAL" clId="{36FD5517-A77D-4E64-9042-B685BB99CC28}" dt="2022-12-06T02:16:07.200" v="30" actId="1076"/>
          <ac:grpSpMkLst>
            <pc:docMk/>
            <pc:sldMk cId="48030549" sldId="258"/>
            <ac:grpSpMk id="12" creationId="{262C151D-BF2D-BB35-A7EA-798796E66FD5}"/>
          </ac:grpSpMkLst>
        </pc:grpChg>
        <pc:picChg chg="add mod">
          <ac:chgData name="CAO THI TRIEU VI" userId="1a55d0bf-e781-4ea5-8549-370b5719438e" providerId="ADAL" clId="{36FD5517-A77D-4E64-9042-B685BB99CC28}" dt="2022-12-06T02:16:26.216" v="32" actId="1076"/>
          <ac:picMkLst>
            <pc:docMk/>
            <pc:sldMk cId="48030549" sldId="258"/>
            <ac:picMk id="6" creationId="{310EF4E0-501A-B5A5-8342-20964F561ECD}"/>
          </ac:picMkLst>
        </pc:picChg>
        <pc:picChg chg="add mod">
          <ac:chgData name="CAO THI TRIEU VI" userId="1a55d0bf-e781-4ea5-8549-370b5719438e" providerId="ADAL" clId="{36FD5517-A77D-4E64-9042-B685BB99CC28}" dt="2022-12-06T02:16:02.693" v="29" actId="164"/>
          <ac:picMkLst>
            <pc:docMk/>
            <pc:sldMk cId="48030549" sldId="258"/>
            <ac:picMk id="8" creationId="{4378BF91-1FDE-B5BE-0335-516804C58B3E}"/>
          </ac:picMkLst>
        </pc:picChg>
        <pc:picChg chg="add mod">
          <ac:chgData name="CAO THI TRIEU VI" userId="1a55d0bf-e781-4ea5-8549-370b5719438e" providerId="ADAL" clId="{36FD5517-A77D-4E64-9042-B685BB99CC28}" dt="2022-12-06T02:16:02.693" v="29" actId="164"/>
          <ac:picMkLst>
            <pc:docMk/>
            <pc:sldMk cId="48030549" sldId="258"/>
            <ac:picMk id="10" creationId="{AB2A4DFD-BF04-1D9C-A5B2-A3F2EFC57B3C}"/>
          </ac:picMkLst>
        </pc:picChg>
        <pc:picChg chg="add mod">
          <ac:chgData name="CAO THI TRIEU VI" userId="1a55d0bf-e781-4ea5-8549-370b5719438e" providerId="ADAL" clId="{36FD5517-A77D-4E64-9042-B685BB99CC28}" dt="2022-12-06T02:41:53.746" v="38" actId="14100"/>
          <ac:picMkLst>
            <pc:docMk/>
            <pc:sldMk cId="48030549" sldId="258"/>
            <ac:picMk id="11" creationId="{FCA857AB-9DB7-C906-E93B-9B9862CDA74B}"/>
          </ac:picMkLst>
        </pc:picChg>
      </pc:sldChg>
      <pc:sldChg chg="modTransition">
        <pc:chgData name="CAO THI TRIEU VI" userId="1a55d0bf-e781-4ea5-8549-370b5719438e" providerId="ADAL" clId="{36FD5517-A77D-4E64-9042-B685BB99CC28}" dt="2022-12-06T06:44:43.426" v="6187"/>
        <pc:sldMkLst>
          <pc:docMk/>
          <pc:sldMk cId="2795001460" sldId="259"/>
        </pc:sldMkLst>
      </pc:sldChg>
      <pc:sldChg chg="modTransition">
        <pc:chgData name="CAO THI TRIEU VI" userId="1a55d0bf-e781-4ea5-8549-370b5719438e" providerId="ADAL" clId="{36FD5517-A77D-4E64-9042-B685BB99CC28}" dt="2022-12-06T06:44:53.377" v="6188"/>
        <pc:sldMkLst>
          <pc:docMk/>
          <pc:sldMk cId="2442414945" sldId="260"/>
        </pc:sldMkLst>
      </pc:sldChg>
      <pc:sldChg chg="modTransition">
        <pc:chgData name="CAO THI TRIEU VI" userId="1a55d0bf-e781-4ea5-8549-370b5719438e" providerId="ADAL" clId="{36FD5517-A77D-4E64-9042-B685BB99CC28}" dt="2022-12-06T06:44:57.097" v="6189"/>
        <pc:sldMkLst>
          <pc:docMk/>
          <pc:sldMk cId="2210699991" sldId="261"/>
        </pc:sldMkLst>
      </pc:sldChg>
      <pc:sldChg chg="modTransition">
        <pc:chgData name="CAO THI TRIEU VI" userId="1a55d0bf-e781-4ea5-8549-370b5719438e" providerId="ADAL" clId="{36FD5517-A77D-4E64-9042-B685BB99CC28}" dt="2022-12-06T07:19:03.446" v="6196"/>
        <pc:sldMkLst>
          <pc:docMk/>
          <pc:sldMk cId="1867495433" sldId="262"/>
        </pc:sldMkLst>
      </pc:sldChg>
      <pc:sldChg chg="addSp modSp mod modTransition modAnim">
        <pc:chgData name="CAO THI TRIEU VI" userId="1a55d0bf-e781-4ea5-8549-370b5719438e" providerId="ADAL" clId="{36FD5517-A77D-4E64-9042-B685BB99CC28}" dt="2022-12-06T07:23:44.051" v="6198"/>
        <pc:sldMkLst>
          <pc:docMk/>
          <pc:sldMk cId="3352531558" sldId="263"/>
        </pc:sldMkLst>
        <pc:spChg chg="add mod">
          <ac:chgData name="CAO THI TRIEU VI" userId="1a55d0bf-e781-4ea5-8549-370b5719438e" providerId="ADAL" clId="{36FD5517-A77D-4E64-9042-B685BB99CC28}" dt="2022-12-06T03:44:41.178" v="1006" actId="1076"/>
          <ac:spMkLst>
            <pc:docMk/>
            <pc:sldMk cId="3352531558" sldId="263"/>
            <ac:spMk id="4" creationId="{3B067A2B-754A-9369-9964-0793B3A84309}"/>
          </ac:spMkLst>
        </pc:spChg>
        <pc:spChg chg="mod">
          <ac:chgData name="CAO THI TRIEU VI" userId="1a55d0bf-e781-4ea5-8549-370b5719438e" providerId="ADAL" clId="{36FD5517-A77D-4E64-9042-B685BB99CC28}" dt="2022-12-06T03:44:35.801" v="1005" actId="14100"/>
          <ac:spMkLst>
            <pc:docMk/>
            <pc:sldMk cId="3352531558" sldId="263"/>
            <ac:spMk id="5" creationId="{39DC318C-28A7-7081-A63E-1EFEB96B5AA0}"/>
          </ac:spMkLst>
        </pc:spChg>
        <pc:spChg chg="add mod">
          <ac:chgData name="CAO THI TRIEU VI" userId="1a55d0bf-e781-4ea5-8549-370b5719438e" providerId="ADAL" clId="{36FD5517-A77D-4E64-9042-B685BB99CC28}" dt="2022-12-06T03:48:02.572" v="1048" actId="164"/>
          <ac:spMkLst>
            <pc:docMk/>
            <pc:sldMk cId="3352531558" sldId="263"/>
            <ac:spMk id="6" creationId="{8EF87CC0-8C56-7D30-F56D-A0ACE2F8495D}"/>
          </ac:spMkLst>
        </pc:spChg>
        <pc:spChg chg="add mod">
          <ac:chgData name="CAO THI TRIEU VI" userId="1a55d0bf-e781-4ea5-8549-370b5719438e" providerId="ADAL" clId="{36FD5517-A77D-4E64-9042-B685BB99CC28}" dt="2022-12-06T03:48:08.339" v="1049" actId="164"/>
          <ac:spMkLst>
            <pc:docMk/>
            <pc:sldMk cId="3352531558" sldId="263"/>
            <ac:spMk id="7" creationId="{A35889A1-5E5B-FEF1-7580-E8B63D65234E}"/>
          </ac:spMkLst>
        </pc:spChg>
        <pc:spChg chg="add mod">
          <ac:chgData name="CAO THI TRIEU VI" userId="1a55d0bf-e781-4ea5-8549-370b5719438e" providerId="ADAL" clId="{36FD5517-A77D-4E64-9042-B685BB99CC28}" dt="2022-12-06T03:48:02.572" v="1048" actId="164"/>
          <ac:spMkLst>
            <pc:docMk/>
            <pc:sldMk cId="3352531558" sldId="263"/>
            <ac:spMk id="8" creationId="{6CD8564D-68F9-094D-F44F-A3179B4CD731}"/>
          </ac:spMkLst>
        </pc:spChg>
        <pc:spChg chg="add mod">
          <ac:chgData name="CAO THI TRIEU VI" userId="1a55d0bf-e781-4ea5-8549-370b5719438e" providerId="ADAL" clId="{36FD5517-A77D-4E64-9042-B685BB99CC28}" dt="2022-12-06T03:48:02.572" v="1048" actId="164"/>
          <ac:spMkLst>
            <pc:docMk/>
            <pc:sldMk cId="3352531558" sldId="263"/>
            <ac:spMk id="9" creationId="{32ED513A-9357-61DA-AF0D-76DEDCDC0587}"/>
          </ac:spMkLst>
        </pc:spChg>
        <pc:spChg chg="add mod">
          <ac:chgData name="CAO THI TRIEU VI" userId="1a55d0bf-e781-4ea5-8549-370b5719438e" providerId="ADAL" clId="{36FD5517-A77D-4E64-9042-B685BB99CC28}" dt="2022-12-06T03:48:02.572" v="1048" actId="164"/>
          <ac:spMkLst>
            <pc:docMk/>
            <pc:sldMk cId="3352531558" sldId="263"/>
            <ac:spMk id="10" creationId="{42D7C632-C702-30E8-82E6-62961A7D43B1}"/>
          </ac:spMkLst>
        </pc:spChg>
        <pc:spChg chg="add mod">
          <ac:chgData name="CAO THI TRIEU VI" userId="1a55d0bf-e781-4ea5-8549-370b5719438e" providerId="ADAL" clId="{36FD5517-A77D-4E64-9042-B685BB99CC28}" dt="2022-12-06T03:48:08.339" v="1049" actId="164"/>
          <ac:spMkLst>
            <pc:docMk/>
            <pc:sldMk cId="3352531558" sldId="263"/>
            <ac:spMk id="11" creationId="{96C1ABB7-12C7-929D-659C-99D38F6E0EF6}"/>
          </ac:spMkLst>
        </pc:spChg>
        <pc:spChg chg="add mod">
          <ac:chgData name="CAO THI TRIEU VI" userId="1a55d0bf-e781-4ea5-8549-370b5719438e" providerId="ADAL" clId="{36FD5517-A77D-4E64-9042-B685BB99CC28}" dt="2022-12-06T03:48:08.339" v="1049" actId="164"/>
          <ac:spMkLst>
            <pc:docMk/>
            <pc:sldMk cId="3352531558" sldId="263"/>
            <ac:spMk id="12" creationId="{FEB90E77-C0FD-B1B6-BAD9-C46EC48D594B}"/>
          </ac:spMkLst>
        </pc:spChg>
        <pc:spChg chg="add mod">
          <ac:chgData name="CAO THI TRIEU VI" userId="1a55d0bf-e781-4ea5-8549-370b5719438e" providerId="ADAL" clId="{36FD5517-A77D-4E64-9042-B685BB99CC28}" dt="2022-12-06T03:48:08.339" v="1049" actId="164"/>
          <ac:spMkLst>
            <pc:docMk/>
            <pc:sldMk cId="3352531558" sldId="263"/>
            <ac:spMk id="13" creationId="{9417B1A0-5E8A-55B2-B35A-6E1C67910E03}"/>
          </ac:spMkLst>
        </pc:spChg>
        <pc:spChg chg="add mod">
          <ac:chgData name="CAO THI TRIEU VI" userId="1a55d0bf-e781-4ea5-8549-370b5719438e" providerId="ADAL" clId="{36FD5517-A77D-4E64-9042-B685BB99CC28}" dt="2022-12-06T03:48:08.339" v="1049" actId="164"/>
          <ac:spMkLst>
            <pc:docMk/>
            <pc:sldMk cId="3352531558" sldId="263"/>
            <ac:spMk id="14" creationId="{A79C5DDF-3620-5D63-DEEE-43ED24506066}"/>
          </ac:spMkLst>
        </pc:spChg>
        <pc:grpChg chg="add mod">
          <ac:chgData name="CAO THI TRIEU VI" userId="1a55d0bf-e781-4ea5-8549-370b5719438e" providerId="ADAL" clId="{36FD5517-A77D-4E64-9042-B685BB99CC28}" dt="2022-12-06T03:48:02.572" v="1048" actId="164"/>
          <ac:grpSpMkLst>
            <pc:docMk/>
            <pc:sldMk cId="3352531558" sldId="263"/>
            <ac:grpSpMk id="15" creationId="{61170E9B-C5DE-2556-676F-7F4406D20972}"/>
          </ac:grpSpMkLst>
        </pc:grpChg>
        <pc:grpChg chg="add mod">
          <ac:chgData name="CAO THI TRIEU VI" userId="1a55d0bf-e781-4ea5-8549-370b5719438e" providerId="ADAL" clId="{36FD5517-A77D-4E64-9042-B685BB99CC28}" dt="2022-12-06T03:48:08.339" v="1049" actId="164"/>
          <ac:grpSpMkLst>
            <pc:docMk/>
            <pc:sldMk cId="3352531558" sldId="263"/>
            <ac:grpSpMk id="16" creationId="{698637DC-EE33-EC3A-E600-9E4FB33B06EA}"/>
          </ac:grpSpMkLst>
        </pc:grpChg>
        <pc:picChg chg="add mod">
          <ac:chgData name="CAO THI TRIEU VI" userId="1a55d0bf-e781-4ea5-8549-370b5719438e" providerId="ADAL" clId="{36FD5517-A77D-4E64-9042-B685BB99CC28}" dt="2022-12-06T03:42:18.946" v="816" actId="1076"/>
          <ac:picMkLst>
            <pc:docMk/>
            <pc:sldMk cId="3352531558" sldId="263"/>
            <ac:picMk id="2" creationId="{691B1963-81D0-AE10-6C4D-7B1266FCE27F}"/>
          </ac:picMkLst>
        </pc:picChg>
      </pc:sldChg>
      <pc:sldChg chg="ord modTransition">
        <pc:chgData name="CAO THI TRIEU VI" userId="1a55d0bf-e781-4ea5-8549-370b5719438e" providerId="ADAL" clId="{36FD5517-A77D-4E64-9042-B685BB99CC28}" dt="2022-12-06T07:54:07.531" v="6351"/>
        <pc:sldMkLst>
          <pc:docMk/>
          <pc:sldMk cId="784532035" sldId="264"/>
        </pc:sldMkLst>
      </pc:sldChg>
      <pc:sldChg chg="addSp delSp modSp mod modTransition modAnim">
        <pc:chgData name="CAO THI TRIEU VI" userId="1a55d0bf-e781-4ea5-8549-370b5719438e" providerId="ADAL" clId="{36FD5517-A77D-4E64-9042-B685BB99CC28}" dt="2022-12-06T07:35:45.383" v="6308"/>
        <pc:sldMkLst>
          <pc:docMk/>
          <pc:sldMk cId="3038903453" sldId="265"/>
        </pc:sldMkLst>
        <pc:spChg chg="add mod">
          <ac:chgData name="CAO THI TRIEU VI" userId="1a55d0bf-e781-4ea5-8549-370b5719438e" providerId="ADAL" clId="{36FD5517-A77D-4E64-9042-B685BB99CC28}" dt="2022-12-06T04:38:58.537" v="2026" actId="164"/>
          <ac:spMkLst>
            <pc:docMk/>
            <pc:sldMk cId="3038903453" sldId="265"/>
            <ac:spMk id="2" creationId="{C87AE554-0AE2-2794-D962-B73CDC48561E}"/>
          </ac:spMkLst>
        </pc:spChg>
        <pc:spChg chg="add mod">
          <ac:chgData name="CAO THI TRIEU VI" userId="1a55d0bf-e781-4ea5-8549-370b5719438e" providerId="ADAL" clId="{36FD5517-A77D-4E64-9042-B685BB99CC28}" dt="2022-12-06T04:39:05.415" v="2028" actId="113"/>
          <ac:spMkLst>
            <pc:docMk/>
            <pc:sldMk cId="3038903453" sldId="265"/>
            <ac:spMk id="4" creationId="{54A6A5A7-3C4F-010E-23A3-A0DADD64D625}"/>
          </ac:spMkLst>
        </pc:spChg>
        <pc:spChg chg="add del mod">
          <ac:chgData name="CAO THI TRIEU VI" userId="1a55d0bf-e781-4ea5-8549-370b5719438e" providerId="ADAL" clId="{36FD5517-A77D-4E64-9042-B685BB99CC28}" dt="2022-12-06T04:37:23.570" v="1912" actId="478"/>
          <ac:spMkLst>
            <pc:docMk/>
            <pc:sldMk cId="3038903453" sldId="265"/>
            <ac:spMk id="6" creationId="{05C1D719-FFF6-8D6A-9E46-58A601D45896}"/>
          </ac:spMkLst>
        </pc:spChg>
        <pc:spChg chg="mod">
          <ac:chgData name="CAO THI TRIEU VI" userId="1a55d0bf-e781-4ea5-8549-370b5719438e" providerId="ADAL" clId="{36FD5517-A77D-4E64-9042-B685BB99CC28}" dt="2022-12-06T04:39:55.793" v="2036" actId="14100"/>
          <ac:spMkLst>
            <pc:docMk/>
            <pc:sldMk cId="3038903453" sldId="265"/>
            <ac:spMk id="9" creationId="{61847B9F-ED8F-FC40-A5C1-B89BB2131E2A}"/>
          </ac:spMkLst>
        </pc:spChg>
        <pc:spChg chg="mod">
          <ac:chgData name="CAO THI TRIEU VI" userId="1a55d0bf-e781-4ea5-8549-370b5719438e" providerId="ADAL" clId="{36FD5517-A77D-4E64-9042-B685BB99CC28}" dt="2022-12-06T04:39:42.618" v="2033" actId="20577"/>
          <ac:spMkLst>
            <pc:docMk/>
            <pc:sldMk cId="3038903453" sldId="265"/>
            <ac:spMk id="10" creationId="{D461FF09-F75D-7872-A526-8B0D7966D071}"/>
          </ac:spMkLst>
        </pc:spChg>
        <pc:spChg chg="mod">
          <ac:chgData name="CAO THI TRIEU VI" userId="1a55d0bf-e781-4ea5-8549-370b5719438e" providerId="ADAL" clId="{36FD5517-A77D-4E64-9042-B685BB99CC28}" dt="2022-12-06T04:39:45.325" v="2035" actId="20577"/>
          <ac:spMkLst>
            <pc:docMk/>
            <pc:sldMk cId="3038903453" sldId="265"/>
            <ac:spMk id="11" creationId="{92C5BB03-5493-04FA-CBC3-3453500C7D55}"/>
          </ac:spMkLst>
        </pc:spChg>
        <pc:spChg chg="mod">
          <ac:chgData name="CAO THI TRIEU VI" userId="1a55d0bf-e781-4ea5-8549-370b5719438e" providerId="ADAL" clId="{36FD5517-A77D-4E64-9042-B685BB99CC28}" dt="2022-12-06T04:39:17.788" v="2029"/>
          <ac:spMkLst>
            <pc:docMk/>
            <pc:sldMk cId="3038903453" sldId="265"/>
            <ac:spMk id="12" creationId="{5291EDB6-41D7-3008-CD02-D19083BED5B2}"/>
          </ac:spMkLst>
        </pc:spChg>
        <pc:spChg chg="mod">
          <ac:chgData name="CAO THI TRIEU VI" userId="1a55d0bf-e781-4ea5-8549-370b5719438e" providerId="ADAL" clId="{36FD5517-A77D-4E64-9042-B685BB99CC28}" dt="2022-12-06T04:40:44.945" v="2037"/>
          <ac:spMkLst>
            <pc:docMk/>
            <pc:sldMk cId="3038903453" sldId="265"/>
            <ac:spMk id="14" creationId="{98BC6395-1B8F-672A-1C72-FF7153B40392}"/>
          </ac:spMkLst>
        </pc:spChg>
        <pc:spChg chg="mod">
          <ac:chgData name="CAO THI TRIEU VI" userId="1a55d0bf-e781-4ea5-8549-370b5719438e" providerId="ADAL" clId="{36FD5517-A77D-4E64-9042-B685BB99CC28}" dt="2022-12-06T04:40:44.945" v="2037"/>
          <ac:spMkLst>
            <pc:docMk/>
            <pc:sldMk cId="3038903453" sldId="265"/>
            <ac:spMk id="15" creationId="{198A0855-4253-49DE-C47D-A65F5EEE954C}"/>
          </ac:spMkLst>
        </pc:spChg>
        <pc:grpChg chg="add mod">
          <ac:chgData name="CAO THI TRIEU VI" userId="1a55d0bf-e781-4ea5-8549-370b5719438e" providerId="ADAL" clId="{36FD5517-A77D-4E64-9042-B685BB99CC28}" dt="2022-12-06T04:38:58.537" v="2026" actId="164"/>
          <ac:grpSpMkLst>
            <pc:docMk/>
            <pc:sldMk cId="3038903453" sldId="265"/>
            <ac:grpSpMk id="7" creationId="{E2FF5DF7-DE71-88C8-025E-BE3D897DAB22}"/>
          </ac:grpSpMkLst>
        </pc:grpChg>
        <pc:grpChg chg="add mod">
          <ac:chgData name="CAO THI TRIEU VI" userId="1a55d0bf-e781-4ea5-8549-370b5719438e" providerId="ADAL" clId="{36FD5517-A77D-4E64-9042-B685BB99CC28}" dt="2022-12-06T04:39:20.593" v="2031" actId="1076"/>
          <ac:grpSpMkLst>
            <pc:docMk/>
            <pc:sldMk cId="3038903453" sldId="265"/>
            <ac:grpSpMk id="8" creationId="{D52E48F7-7979-CCBD-95FB-C60176292C0E}"/>
          </ac:grpSpMkLst>
        </pc:grpChg>
        <pc:grpChg chg="add mod">
          <ac:chgData name="CAO THI TRIEU VI" userId="1a55d0bf-e781-4ea5-8549-370b5719438e" providerId="ADAL" clId="{36FD5517-A77D-4E64-9042-B685BB99CC28}" dt="2022-12-06T04:40:50.314" v="2038" actId="1076"/>
          <ac:grpSpMkLst>
            <pc:docMk/>
            <pc:sldMk cId="3038903453" sldId="265"/>
            <ac:grpSpMk id="13" creationId="{EF650A5A-4F56-A452-DAB1-E7C76B21C915}"/>
          </ac:grpSpMkLst>
        </pc:grpChg>
        <pc:picChg chg="add mod">
          <ac:chgData name="CAO THI TRIEU VI" userId="1a55d0bf-e781-4ea5-8549-370b5719438e" providerId="ADAL" clId="{36FD5517-A77D-4E64-9042-B685BB99CC28}" dt="2022-12-06T04:41:14.977" v="2045" actId="1076"/>
          <ac:picMkLst>
            <pc:docMk/>
            <pc:sldMk cId="3038903453" sldId="265"/>
            <ac:picMk id="17" creationId="{E37A61F3-B0A9-FBE2-4DFB-BFF305886DCE}"/>
          </ac:picMkLst>
        </pc:picChg>
      </pc:sldChg>
      <pc:sldChg chg="ord modTransition">
        <pc:chgData name="CAO THI TRIEU VI" userId="1a55d0bf-e781-4ea5-8549-370b5719438e" providerId="ADAL" clId="{36FD5517-A77D-4E64-9042-B685BB99CC28}" dt="2022-12-06T08:02:00.427" v="6387"/>
        <pc:sldMkLst>
          <pc:docMk/>
          <pc:sldMk cId="1753863802" sldId="266"/>
        </pc:sldMkLst>
      </pc:sldChg>
      <pc:sldChg chg="del">
        <pc:chgData name="CAO THI TRIEU VI" userId="1a55d0bf-e781-4ea5-8549-370b5719438e" providerId="ADAL" clId="{36FD5517-A77D-4E64-9042-B685BB99CC28}" dt="2022-12-06T04:53:58.926" v="2857" actId="47"/>
        <pc:sldMkLst>
          <pc:docMk/>
          <pc:sldMk cId="3712512947" sldId="267"/>
        </pc:sldMkLst>
      </pc:sldChg>
      <pc:sldChg chg="modTransition modAnim">
        <pc:chgData name="CAO THI TRIEU VI" userId="1a55d0bf-e781-4ea5-8549-370b5719438e" providerId="ADAL" clId="{36FD5517-A77D-4E64-9042-B685BB99CC28}" dt="2022-12-06T08:14:34.249" v="6465"/>
        <pc:sldMkLst>
          <pc:docMk/>
          <pc:sldMk cId="2405917920" sldId="268"/>
        </pc:sldMkLst>
      </pc:sldChg>
      <pc:sldChg chg="addSp delSp modSp mod ord modTransition delAnim modAnim">
        <pc:chgData name="CAO THI TRIEU VI" userId="1a55d0bf-e781-4ea5-8549-370b5719438e" providerId="ADAL" clId="{36FD5517-A77D-4E64-9042-B685BB99CC28}" dt="2022-12-06T08:05:01.451" v="6412"/>
        <pc:sldMkLst>
          <pc:docMk/>
          <pc:sldMk cId="4001328889" sldId="269"/>
        </pc:sldMkLst>
        <pc:spChg chg="add del mod">
          <ac:chgData name="CAO THI TRIEU VI" userId="1a55d0bf-e781-4ea5-8549-370b5719438e" providerId="ADAL" clId="{36FD5517-A77D-4E64-9042-B685BB99CC28}" dt="2022-12-06T06:22:53.277" v="5091" actId="478"/>
          <ac:spMkLst>
            <pc:docMk/>
            <pc:sldMk cId="4001328889" sldId="269"/>
            <ac:spMk id="2" creationId="{2F033215-4B43-4B22-222D-FD2FDDC34058}"/>
          </ac:spMkLst>
        </pc:spChg>
        <pc:spChg chg="add del mod">
          <ac:chgData name="CAO THI TRIEU VI" userId="1a55d0bf-e781-4ea5-8549-370b5719438e" providerId="ADAL" clId="{36FD5517-A77D-4E64-9042-B685BB99CC28}" dt="2022-12-06T06:22:53.277" v="5091" actId="478"/>
          <ac:spMkLst>
            <pc:docMk/>
            <pc:sldMk cId="4001328889" sldId="269"/>
            <ac:spMk id="4" creationId="{833240BF-050C-5D94-5822-BC61D71782F5}"/>
          </ac:spMkLst>
        </pc:spChg>
        <pc:spChg chg="add del mod">
          <ac:chgData name="CAO THI TRIEU VI" userId="1a55d0bf-e781-4ea5-8549-370b5719438e" providerId="ADAL" clId="{36FD5517-A77D-4E64-9042-B685BB99CC28}" dt="2022-12-06T06:22:13.985" v="5083" actId="2085"/>
          <ac:spMkLst>
            <pc:docMk/>
            <pc:sldMk cId="4001328889" sldId="269"/>
            <ac:spMk id="5" creationId="{39DC318C-28A7-7081-A63E-1EFEB96B5AA0}"/>
          </ac:spMkLst>
        </pc:spChg>
        <pc:spChg chg="add del mod">
          <ac:chgData name="CAO THI TRIEU VI" userId="1a55d0bf-e781-4ea5-8549-370b5719438e" providerId="ADAL" clId="{36FD5517-A77D-4E64-9042-B685BB99CC28}" dt="2022-12-06T06:22:53.277" v="5091" actId="478"/>
          <ac:spMkLst>
            <pc:docMk/>
            <pc:sldMk cId="4001328889" sldId="269"/>
            <ac:spMk id="6" creationId="{283732A8-9337-29C5-9045-A700D692A62B}"/>
          </ac:spMkLst>
        </pc:spChg>
        <pc:spChg chg="add del mod">
          <ac:chgData name="CAO THI TRIEU VI" userId="1a55d0bf-e781-4ea5-8549-370b5719438e" providerId="ADAL" clId="{36FD5517-A77D-4E64-9042-B685BB99CC28}" dt="2022-12-06T06:22:53.277" v="5091" actId="478"/>
          <ac:spMkLst>
            <pc:docMk/>
            <pc:sldMk cId="4001328889" sldId="269"/>
            <ac:spMk id="8" creationId="{43104A36-8CC3-9C1A-545A-754209A8AA69}"/>
          </ac:spMkLst>
        </pc:spChg>
        <pc:spChg chg="add del mod">
          <ac:chgData name="CAO THI TRIEU VI" userId="1a55d0bf-e781-4ea5-8549-370b5719438e" providerId="ADAL" clId="{36FD5517-A77D-4E64-9042-B685BB99CC28}" dt="2022-12-06T06:22:53.277" v="5091" actId="478"/>
          <ac:spMkLst>
            <pc:docMk/>
            <pc:sldMk cId="4001328889" sldId="269"/>
            <ac:spMk id="9" creationId="{5CCC2355-1BA8-02EE-B893-52B5B82748A0}"/>
          </ac:spMkLst>
        </pc:spChg>
        <pc:spChg chg="add mod">
          <ac:chgData name="CAO THI TRIEU VI" userId="1a55d0bf-e781-4ea5-8549-370b5719438e" providerId="ADAL" clId="{36FD5517-A77D-4E64-9042-B685BB99CC28}" dt="2022-12-06T06:30:36.904" v="6024" actId="404"/>
          <ac:spMkLst>
            <pc:docMk/>
            <pc:sldMk cId="4001328889" sldId="269"/>
            <ac:spMk id="10" creationId="{38DCEBC1-AD2F-52DC-320D-F99C9FEDC3B5}"/>
          </ac:spMkLst>
        </pc:spChg>
        <pc:spChg chg="add mod">
          <ac:chgData name="CAO THI TRIEU VI" userId="1a55d0bf-e781-4ea5-8549-370b5719438e" providerId="ADAL" clId="{36FD5517-A77D-4E64-9042-B685BB99CC28}" dt="2022-12-06T06:31:07.932" v="6047" actId="20577"/>
          <ac:spMkLst>
            <pc:docMk/>
            <pc:sldMk cId="4001328889" sldId="269"/>
            <ac:spMk id="11" creationId="{A4A9FCFB-E16E-163B-E242-BC4B5D434A2E}"/>
          </ac:spMkLst>
        </pc:spChg>
        <pc:spChg chg="add mod">
          <ac:chgData name="CAO THI TRIEU VI" userId="1a55d0bf-e781-4ea5-8549-370b5719438e" providerId="ADAL" clId="{36FD5517-A77D-4E64-9042-B685BB99CC28}" dt="2022-12-06T06:31:11.838" v="6054" actId="20577"/>
          <ac:spMkLst>
            <pc:docMk/>
            <pc:sldMk cId="4001328889" sldId="269"/>
            <ac:spMk id="12" creationId="{0F4A0D0B-416B-615A-2B9F-EEF3946A76A4}"/>
          </ac:spMkLst>
        </pc:spChg>
        <pc:spChg chg="add mod">
          <ac:chgData name="CAO THI TRIEU VI" userId="1a55d0bf-e781-4ea5-8549-370b5719438e" providerId="ADAL" clId="{36FD5517-A77D-4E64-9042-B685BB99CC28}" dt="2022-12-06T06:31:00.105" v="6041" actId="20577"/>
          <ac:spMkLst>
            <pc:docMk/>
            <pc:sldMk cId="4001328889" sldId="269"/>
            <ac:spMk id="18" creationId="{7C1B3EDE-CAE6-22BA-C707-4AD9B9ECED88}"/>
          </ac:spMkLst>
        </pc:spChg>
        <pc:spChg chg="add mod">
          <ac:chgData name="CAO THI TRIEU VI" userId="1a55d0bf-e781-4ea5-8549-370b5719438e" providerId="ADAL" clId="{36FD5517-A77D-4E64-9042-B685BB99CC28}" dt="2022-12-06T06:31:17.336" v="6062" actId="20577"/>
          <ac:spMkLst>
            <pc:docMk/>
            <pc:sldMk cId="4001328889" sldId="269"/>
            <ac:spMk id="19" creationId="{D33EA50C-9221-5663-59B5-C269C7EB6B76}"/>
          </ac:spMkLst>
        </pc:spChg>
        <pc:picChg chg="add del mod">
          <ac:chgData name="CAO THI TRIEU VI" userId="1a55d0bf-e781-4ea5-8549-370b5719438e" providerId="ADAL" clId="{36FD5517-A77D-4E64-9042-B685BB99CC28}" dt="2022-12-06T06:22:53.277" v="5091" actId="478"/>
          <ac:picMkLst>
            <pc:docMk/>
            <pc:sldMk cId="4001328889" sldId="269"/>
            <ac:picMk id="7" creationId="{13ACB92F-9106-5E97-4427-87990AA6D2DE}"/>
          </ac:picMkLst>
        </pc:picChg>
        <pc:picChg chg="add mod">
          <ac:chgData name="CAO THI TRIEU VI" userId="1a55d0bf-e781-4ea5-8549-370b5719438e" providerId="ADAL" clId="{36FD5517-A77D-4E64-9042-B685BB99CC28}" dt="2022-12-06T06:23:06.002" v="5092"/>
          <ac:picMkLst>
            <pc:docMk/>
            <pc:sldMk cId="4001328889" sldId="269"/>
            <ac:picMk id="13" creationId="{663A7CD0-EAF3-A897-10DE-B1A35A99AE37}"/>
          </ac:picMkLst>
        </pc:picChg>
        <pc:picChg chg="add mod">
          <ac:chgData name="CAO THI TRIEU VI" userId="1a55d0bf-e781-4ea5-8549-370b5719438e" providerId="ADAL" clId="{36FD5517-A77D-4E64-9042-B685BB99CC28}" dt="2022-12-06T06:23:06.002" v="5092"/>
          <ac:picMkLst>
            <pc:docMk/>
            <pc:sldMk cId="4001328889" sldId="269"/>
            <ac:picMk id="14" creationId="{FF3FAF13-FD40-2864-DFDA-03F99137A199}"/>
          </ac:picMkLst>
        </pc:picChg>
        <pc:picChg chg="add mod">
          <ac:chgData name="CAO THI TRIEU VI" userId="1a55d0bf-e781-4ea5-8549-370b5719438e" providerId="ADAL" clId="{36FD5517-A77D-4E64-9042-B685BB99CC28}" dt="2022-12-06T06:23:06.002" v="5092"/>
          <ac:picMkLst>
            <pc:docMk/>
            <pc:sldMk cId="4001328889" sldId="269"/>
            <ac:picMk id="15" creationId="{AD59CB49-1A49-BF8F-933A-C766C12C8405}"/>
          </ac:picMkLst>
        </pc:picChg>
        <pc:picChg chg="add mod">
          <ac:chgData name="CAO THI TRIEU VI" userId="1a55d0bf-e781-4ea5-8549-370b5719438e" providerId="ADAL" clId="{36FD5517-A77D-4E64-9042-B685BB99CC28}" dt="2022-12-06T06:23:06.002" v="5092"/>
          <ac:picMkLst>
            <pc:docMk/>
            <pc:sldMk cId="4001328889" sldId="269"/>
            <ac:picMk id="16" creationId="{E54862F2-DB71-484E-1006-CE7ADD2F5072}"/>
          </ac:picMkLst>
        </pc:picChg>
        <pc:picChg chg="add mod">
          <ac:chgData name="CAO THI TRIEU VI" userId="1a55d0bf-e781-4ea5-8549-370b5719438e" providerId="ADAL" clId="{36FD5517-A77D-4E64-9042-B685BB99CC28}" dt="2022-12-06T06:23:06.002" v="5092"/>
          <ac:picMkLst>
            <pc:docMk/>
            <pc:sldMk cId="4001328889" sldId="269"/>
            <ac:picMk id="17" creationId="{1550E245-9751-E4DC-D73F-72C0419457F3}"/>
          </ac:picMkLst>
        </pc:picChg>
      </pc:sldChg>
      <pc:sldChg chg="modTransition">
        <pc:chgData name="CAO THI TRIEU VI" userId="1a55d0bf-e781-4ea5-8549-370b5719438e" providerId="ADAL" clId="{36FD5517-A77D-4E64-9042-B685BB99CC28}" dt="2022-12-06T08:05:10.601" v="6414"/>
        <pc:sldMkLst>
          <pc:docMk/>
          <pc:sldMk cId="4172638516" sldId="270"/>
        </pc:sldMkLst>
      </pc:sldChg>
      <pc:sldChg chg="modTransition">
        <pc:chgData name="CAO THI TRIEU VI" userId="1a55d0bf-e781-4ea5-8549-370b5719438e" providerId="ADAL" clId="{36FD5517-A77D-4E64-9042-B685BB99CC28}" dt="2022-12-06T08:05:13.683" v="6415"/>
        <pc:sldMkLst>
          <pc:docMk/>
          <pc:sldMk cId="473321035" sldId="271"/>
        </pc:sldMkLst>
      </pc:sldChg>
      <pc:sldChg chg="modSp add modTransition modAnim">
        <pc:chgData name="CAO THI TRIEU VI" userId="1a55d0bf-e781-4ea5-8549-370b5719438e" providerId="ADAL" clId="{36FD5517-A77D-4E64-9042-B685BB99CC28}" dt="2022-12-06T08:16:22.355" v="6467"/>
        <pc:sldMkLst>
          <pc:docMk/>
          <pc:sldMk cId="1127911977" sldId="272"/>
        </pc:sldMkLst>
        <pc:spChg chg="mod">
          <ac:chgData name="CAO THI TRIEU VI" userId="1a55d0bf-e781-4ea5-8549-370b5719438e" providerId="ADAL" clId="{36FD5517-A77D-4E64-9042-B685BB99CC28}" dt="2022-12-06T08:06:30.769" v="6416" actId="20577"/>
          <ac:spMkLst>
            <pc:docMk/>
            <pc:sldMk cId="1127911977" sldId="272"/>
            <ac:spMk id="13" creationId="{32B6D40A-929E-79CB-AF3E-805FA7AE2C39}"/>
          </ac:spMkLst>
        </pc:spChg>
      </pc:sldChg>
      <pc:sldChg chg="add del">
        <pc:chgData name="CAO THI TRIEU VI" userId="1a55d0bf-e781-4ea5-8549-370b5719438e" providerId="ADAL" clId="{36FD5517-A77D-4E64-9042-B685BB99CC28}" dt="2022-12-06T02:43:46.607" v="166" actId="47"/>
        <pc:sldMkLst>
          <pc:docMk/>
          <pc:sldMk cId="4093820997" sldId="272"/>
        </pc:sldMkLst>
      </pc:sldChg>
      <pc:sldChg chg="modSp add modTransition modAnim">
        <pc:chgData name="CAO THI TRIEU VI" userId="1a55d0bf-e781-4ea5-8549-370b5719438e" providerId="ADAL" clId="{36FD5517-A77D-4E64-9042-B685BB99CC28}" dt="2022-12-06T08:16:33.283" v="6468"/>
        <pc:sldMkLst>
          <pc:docMk/>
          <pc:sldMk cId="1861619467" sldId="273"/>
        </pc:sldMkLst>
        <pc:spChg chg="mod">
          <ac:chgData name="CAO THI TRIEU VI" userId="1a55d0bf-e781-4ea5-8549-370b5719438e" providerId="ADAL" clId="{36FD5517-A77D-4E64-9042-B685BB99CC28}" dt="2022-12-06T02:46:51.853" v="434" actId="20577"/>
          <ac:spMkLst>
            <pc:docMk/>
            <pc:sldMk cId="1861619467" sldId="273"/>
            <ac:spMk id="13" creationId="{32B6D40A-929E-79CB-AF3E-805FA7AE2C39}"/>
          </ac:spMkLst>
        </pc:spChg>
      </pc:sldChg>
      <pc:sldChg chg="modSp add ord modTransition">
        <pc:chgData name="CAO THI TRIEU VI" userId="1a55d0bf-e781-4ea5-8549-370b5719438e" providerId="ADAL" clId="{36FD5517-A77D-4E64-9042-B685BB99CC28}" dt="2022-12-06T07:18:45.325" v="6193"/>
        <pc:sldMkLst>
          <pc:docMk/>
          <pc:sldMk cId="3861711187" sldId="274"/>
        </pc:sldMkLst>
        <pc:spChg chg="mod">
          <ac:chgData name="CAO THI TRIEU VI" userId="1a55d0bf-e781-4ea5-8549-370b5719438e" providerId="ADAL" clId="{36FD5517-A77D-4E64-9042-B685BB99CC28}" dt="2022-12-06T02:45:51.640" v="350" actId="20577"/>
          <ac:spMkLst>
            <pc:docMk/>
            <pc:sldMk cId="3861711187" sldId="274"/>
            <ac:spMk id="13" creationId="{32B6D40A-929E-79CB-AF3E-805FA7AE2C39}"/>
          </ac:spMkLst>
        </pc:spChg>
      </pc:sldChg>
      <pc:sldChg chg="modSp add mod modTransition">
        <pc:chgData name="CAO THI TRIEU VI" userId="1a55d0bf-e781-4ea5-8549-370b5719438e" providerId="ADAL" clId="{36FD5517-A77D-4E64-9042-B685BB99CC28}" dt="2022-12-06T07:18:52.507" v="6195"/>
        <pc:sldMkLst>
          <pc:docMk/>
          <pc:sldMk cId="3831324507" sldId="275"/>
        </pc:sldMkLst>
        <pc:spChg chg="mod">
          <ac:chgData name="CAO THI TRIEU VI" userId="1a55d0bf-e781-4ea5-8549-370b5719438e" providerId="ADAL" clId="{36FD5517-A77D-4E64-9042-B685BB99CC28}" dt="2022-12-06T03:22:37.490" v="650" actId="14100"/>
          <ac:spMkLst>
            <pc:docMk/>
            <pc:sldMk cId="3831324507" sldId="275"/>
            <ac:spMk id="13" creationId="{32B6D40A-929E-79CB-AF3E-805FA7AE2C39}"/>
          </ac:spMkLst>
        </pc:spChg>
      </pc:sldChg>
      <pc:sldChg chg="addSp delSp modSp add mod ord modTransition modAnim">
        <pc:chgData name="CAO THI TRIEU VI" userId="1a55d0bf-e781-4ea5-8549-370b5719438e" providerId="ADAL" clId="{36FD5517-A77D-4E64-9042-B685BB99CC28}" dt="2022-12-06T07:19:13.819" v="6197"/>
        <pc:sldMkLst>
          <pc:docMk/>
          <pc:sldMk cId="116303418" sldId="276"/>
        </pc:sldMkLst>
        <pc:spChg chg="del">
          <ac:chgData name="CAO THI TRIEU VI" userId="1a55d0bf-e781-4ea5-8549-370b5719438e" providerId="ADAL" clId="{36FD5517-A77D-4E64-9042-B685BB99CC28}" dt="2022-12-06T03:22:54.109" v="652" actId="478"/>
          <ac:spMkLst>
            <pc:docMk/>
            <pc:sldMk cId="116303418" sldId="276"/>
            <ac:spMk id="5" creationId="{39DC318C-28A7-7081-A63E-1EFEB96B5AA0}"/>
          </ac:spMkLst>
        </pc:spChg>
        <pc:spChg chg="add mod">
          <ac:chgData name="CAO THI TRIEU VI" userId="1a55d0bf-e781-4ea5-8549-370b5719438e" providerId="ADAL" clId="{36FD5517-A77D-4E64-9042-B685BB99CC28}" dt="2022-12-06T03:38:34.136" v="719" actId="164"/>
          <ac:spMkLst>
            <pc:docMk/>
            <pc:sldMk cId="116303418" sldId="276"/>
            <ac:spMk id="7" creationId="{0F874F8D-93CF-A55D-FA8E-0C9437B9EA92}"/>
          </ac:spMkLst>
        </pc:spChg>
        <pc:spChg chg="add mod">
          <ac:chgData name="CAO THI TRIEU VI" userId="1a55d0bf-e781-4ea5-8549-370b5719438e" providerId="ADAL" clId="{36FD5517-A77D-4E64-9042-B685BB99CC28}" dt="2022-12-06T03:38:37.985" v="720" actId="1076"/>
          <ac:spMkLst>
            <pc:docMk/>
            <pc:sldMk cId="116303418" sldId="276"/>
            <ac:spMk id="8" creationId="{A126F5C7-0122-8AD8-4F31-148FCBBF641C}"/>
          </ac:spMkLst>
        </pc:spChg>
        <pc:spChg chg="add mod ord">
          <ac:chgData name="CAO THI TRIEU VI" userId="1a55d0bf-e781-4ea5-8549-370b5719438e" providerId="ADAL" clId="{36FD5517-A77D-4E64-9042-B685BB99CC28}" dt="2022-12-06T03:40:38.875" v="810" actId="207"/>
          <ac:spMkLst>
            <pc:docMk/>
            <pc:sldMk cId="116303418" sldId="276"/>
            <ac:spMk id="10" creationId="{A313CCD1-1E5D-9D1A-921B-DD3ECA98871A}"/>
          </ac:spMkLst>
        </pc:spChg>
        <pc:spChg chg="add mod">
          <ac:chgData name="CAO THI TRIEU VI" userId="1a55d0bf-e781-4ea5-8549-370b5719438e" providerId="ADAL" clId="{36FD5517-A77D-4E64-9042-B685BB99CC28}" dt="2022-12-06T03:40:17.444" v="807" actId="164"/>
          <ac:spMkLst>
            <pc:docMk/>
            <pc:sldMk cId="116303418" sldId="276"/>
            <ac:spMk id="11" creationId="{33CED273-23F6-FB92-7C8A-DC36E47CDBDF}"/>
          </ac:spMkLst>
        </pc:spChg>
        <pc:grpChg chg="add mod">
          <ac:chgData name="CAO THI TRIEU VI" userId="1a55d0bf-e781-4ea5-8549-370b5719438e" providerId="ADAL" clId="{36FD5517-A77D-4E64-9042-B685BB99CC28}" dt="2022-12-06T03:38:34.136" v="719" actId="164"/>
          <ac:grpSpMkLst>
            <pc:docMk/>
            <pc:sldMk cId="116303418" sldId="276"/>
            <ac:grpSpMk id="9" creationId="{F7ED5148-8EE6-8139-F652-AB597AB6A2E5}"/>
          </ac:grpSpMkLst>
        </pc:grpChg>
        <pc:grpChg chg="add mod">
          <ac:chgData name="CAO THI TRIEU VI" userId="1a55d0bf-e781-4ea5-8549-370b5719438e" providerId="ADAL" clId="{36FD5517-A77D-4E64-9042-B685BB99CC28}" dt="2022-12-06T03:40:46.055" v="811" actId="1076"/>
          <ac:grpSpMkLst>
            <pc:docMk/>
            <pc:sldMk cId="116303418" sldId="276"/>
            <ac:grpSpMk id="12" creationId="{1052EDF0-8050-BFED-FF45-A852BF3EE826}"/>
          </ac:grpSpMkLst>
        </pc:grpChg>
        <pc:picChg chg="add mod">
          <ac:chgData name="CAO THI TRIEU VI" userId="1a55d0bf-e781-4ea5-8549-370b5719438e" providerId="ADAL" clId="{36FD5517-A77D-4E64-9042-B685BB99CC28}" dt="2022-12-06T03:41:04.150" v="813" actId="1076"/>
          <ac:picMkLst>
            <pc:docMk/>
            <pc:sldMk cId="116303418" sldId="276"/>
            <ac:picMk id="2" creationId="{00EDBA66-6B51-3BE7-2C92-549018954F30}"/>
          </ac:picMkLst>
        </pc:picChg>
        <pc:picChg chg="add mod">
          <ac:chgData name="CAO THI TRIEU VI" userId="1a55d0bf-e781-4ea5-8549-370b5719438e" providerId="ADAL" clId="{36FD5517-A77D-4E64-9042-B685BB99CC28}" dt="2022-12-06T03:38:52.209" v="721" actId="1076"/>
          <ac:picMkLst>
            <pc:docMk/>
            <pc:sldMk cId="116303418" sldId="276"/>
            <ac:picMk id="6" creationId="{8540E7C9-7DB3-C89F-6FA3-472BA7238551}"/>
          </ac:picMkLst>
        </pc:picChg>
      </pc:sldChg>
      <pc:sldChg chg="addSp delSp modSp add del mod replId">
        <pc:chgData name="CAO THI TRIEU VI" userId="1a55d0bf-e781-4ea5-8549-370b5719438e" providerId="ADAL" clId="{36FD5517-A77D-4E64-9042-B685BB99CC28}" dt="2022-12-06T03:21:23.665" v="438" actId="47"/>
        <pc:sldMkLst>
          <pc:docMk/>
          <pc:sldMk cId="2033420756" sldId="276"/>
        </pc:sldMkLst>
        <pc:picChg chg="add del mod">
          <ac:chgData name="CAO THI TRIEU VI" userId="1a55d0bf-e781-4ea5-8549-370b5719438e" providerId="ADAL" clId="{36FD5517-A77D-4E64-9042-B685BB99CC28}" dt="2022-12-06T03:20:53.613" v="437" actId="478"/>
          <ac:picMkLst>
            <pc:docMk/>
            <pc:sldMk cId="2033420756" sldId="276"/>
            <ac:picMk id="4" creationId="{F2E5C077-2BF2-944B-8202-2454DE98C699}"/>
          </ac:picMkLst>
        </pc:picChg>
      </pc:sldChg>
      <pc:sldChg chg="addSp delSp modSp add mod modTransition modAnim">
        <pc:chgData name="CAO THI TRIEU VI" userId="1a55d0bf-e781-4ea5-8549-370b5719438e" providerId="ADAL" clId="{36FD5517-A77D-4E64-9042-B685BB99CC28}" dt="2022-12-06T07:29:23.793" v="6237"/>
        <pc:sldMkLst>
          <pc:docMk/>
          <pc:sldMk cId="980219444" sldId="277"/>
        </pc:sldMkLst>
        <pc:spChg chg="mod">
          <ac:chgData name="CAO THI TRIEU VI" userId="1a55d0bf-e781-4ea5-8549-370b5719438e" providerId="ADAL" clId="{36FD5517-A77D-4E64-9042-B685BB99CC28}" dt="2022-12-06T03:51:05.051" v="1179" actId="14100"/>
          <ac:spMkLst>
            <pc:docMk/>
            <pc:sldMk cId="980219444" sldId="277"/>
            <ac:spMk id="4" creationId="{3B067A2B-754A-9369-9964-0793B3A84309}"/>
          </ac:spMkLst>
        </pc:spChg>
        <pc:spChg chg="mod">
          <ac:chgData name="CAO THI TRIEU VI" userId="1a55d0bf-e781-4ea5-8549-370b5719438e" providerId="ADAL" clId="{36FD5517-A77D-4E64-9042-B685BB99CC28}" dt="2022-12-06T04:07:30.451" v="1541" actId="1076"/>
          <ac:spMkLst>
            <pc:docMk/>
            <pc:sldMk cId="980219444" sldId="277"/>
            <ac:spMk id="5" creationId="{39DC318C-28A7-7081-A63E-1EFEB96B5AA0}"/>
          </ac:spMkLst>
        </pc:spChg>
        <pc:grpChg chg="mod">
          <ac:chgData name="CAO THI TRIEU VI" userId="1a55d0bf-e781-4ea5-8549-370b5719438e" providerId="ADAL" clId="{36FD5517-A77D-4E64-9042-B685BB99CC28}" dt="2022-12-06T04:23:53.351" v="1590" actId="1076"/>
          <ac:grpSpMkLst>
            <pc:docMk/>
            <pc:sldMk cId="980219444" sldId="277"/>
            <ac:grpSpMk id="15" creationId="{61170E9B-C5DE-2556-676F-7F4406D20972}"/>
          </ac:grpSpMkLst>
        </pc:grpChg>
        <pc:grpChg chg="del">
          <ac:chgData name="CAO THI TRIEU VI" userId="1a55d0bf-e781-4ea5-8549-370b5719438e" providerId="ADAL" clId="{36FD5517-A77D-4E64-9042-B685BB99CC28}" dt="2022-12-06T03:49:27.720" v="1051" actId="478"/>
          <ac:grpSpMkLst>
            <pc:docMk/>
            <pc:sldMk cId="980219444" sldId="277"/>
            <ac:grpSpMk id="16" creationId="{698637DC-EE33-EC3A-E600-9E4FB33B06EA}"/>
          </ac:grpSpMkLst>
        </pc:grpChg>
        <pc:picChg chg="add mod">
          <ac:chgData name="CAO THI TRIEU VI" userId="1a55d0bf-e781-4ea5-8549-370b5719438e" providerId="ADAL" clId="{36FD5517-A77D-4E64-9042-B685BB99CC28}" dt="2022-12-06T04:26:14.609" v="1609" actId="1076"/>
          <ac:picMkLst>
            <pc:docMk/>
            <pc:sldMk cId="980219444" sldId="277"/>
            <ac:picMk id="17" creationId="{66299266-17BF-B54A-BDCA-DC23BEA69D77}"/>
          </ac:picMkLst>
        </pc:picChg>
        <pc:picChg chg="add mod">
          <ac:chgData name="CAO THI TRIEU VI" userId="1a55d0bf-e781-4ea5-8549-370b5719438e" providerId="ADAL" clId="{36FD5517-A77D-4E64-9042-B685BB99CC28}" dt="2022-12-06T07:27:19.942" v="6207" actId="1076"/>
          <ac:picMkLst>
            <pc:docMk/>
            <pc:sldMk cId="980219444" sldId="277"/>
            <ac:picMk id="18" creationId="{96942672-707C-9574-61EA-3291A5EEF04D}"/>
          </ac:picMkLst>
        </pc:picChg>
        <pc:picChg chg="add mod">
          <ac:chgData name="CAO THI TRIEU VI" userId="1a55d0bf-e781-4ea5-8549-370b5719438e" providerId="ADAL" clId="{36FD5517-A77D-4E64-9042-B685BB99CC28}" dt="2022-12-06T07:29:00.154" v="6229" actId="1076"/>
          <ac:picMkLst>
            <pc:docMk/>
            <pc:sldMk cId="980219444" sldId="277"/>
            <ac:picMk id="19" creationId="{46D31752-030C-658F-AFBE-01076320FF79}"/>
          </ac:picMkLst>
        </pc:picChg>
      </pc:sldChg>
      <pc:sldChg chg="addSp delSp modSp add mod modTransition modAnim">
        <pc:chgData name="CAO THI TRIEU VI" userId="1a55d0bf-e781-4ea5-8549-370b5719438e" providerId="ADAL" clId="{36FD5517-A77D-4E64-9042-B685BB99CC28}" dt="2022-12-06T07:33:45.645" v="6293"/>
        <pc:sldMkLst>
          <pc:docMk/>
          <pc:sldMk cId="2760714497" sldId="278"/>
        </pc:sldMkLst>
        <pc:spChg chg="mod">
          <ac:chgData name="CAO THI TRIEU VI" userId="1a55d0bf-e781-4ea5-8549-370b5719438e" providerId="ADAL" clId="{36FD5517-A77D-4E64-9042-B685BB99CC28}" dt="2022-12-06T04:00:42.920" v="1302" actId="20577"/>
          <ac:spMkLst>
            <pc:docMk/>
            <pc:sldMk cId="2760714497" sldId="278"/>
            <ac:spMk id="4" creationId="{3B067A2B-754A-9369-9964-0793B3A84309}"/>
          </ac:spMkLst>
        </pc:spChg>
        <pc:spChg chg="mod">
          <ac:chgData name="CAO THI TRIEU VI" userId="1a55d0bf-e781-4ea5-8549-370b5719438e" providerId="ADAL" clId="{36FD5517-A77D-4E64-9042-B685BB99CC28}" dt="2022-12-06T04:00:51.073" v="1304"/>
          <ac:spMkLst>
            <pc:docMk/>
            <pc:sldMk cId="2760714497" sldId="278"/>
            <ac:spMk id="11" creationId="{8E764B19-06D3-A1AC-E194-E4F2B0B476D0}"/>
          </ac:spMkLst>
        </pc:spChg>
        <pc:spChg chg="mod">
          <ac:chgData name="CAO THI TRIEU VI" userId="1a55d0bf-e781-4ea5-8549-370b5719438e" providerId="ADAL" clId="{36FD5517-A77D-4E64-9042-B685BB99CC28}" dt="2022-12-06T04:00:51.073" v="1304"/>
          <ac:spMkLst>
            <pc:docMk/>
            <pc:sldMk cId="2760714497" sldId="278"/>
            <ac:spMk id="12" creationId="{242C39CF-0C28-3FEA-71CF-FABBB35AC0EA}"/>
          </ac:spMkLst>
        </pc:spChg>
        <pc:spChg chg="mod">
          <ac:chgData name="CAO THI TRIEU VI" userId="1a55d0bf-e781-4ea5-8549-370b5719438e" providerId="ADAL" clId="{36FD5517-A77D-4E64-9042-B685BB99CC28}" dt="2022-12-06T04:00:51.073" v="1304"/>
          <ac:spMkLst>
            <pc:docMk/>
            <pc:sldMk cId="2760714497" sldId="278"/>
            <ac:spMk id="13" creationId="{E0AAB55C-0F02-35F4-8D3E-6D5B70A64FBF}"/>
          </ac:spMkLst>
        </pc:spChg>
        <pc:spChg chg="mod">
          <ac:chgData name="CAO THI TRIEU VI" userId="1a55d0bf-e781-4ea5-8549-370b5719438e" providerId="ADAL" clId="{36FD5517-A77D-4E64-9042-B685BB99CC28}" dt="2022-12-06T04:00:51.073" v="1304"/>
          <ac:spMkLst>
            <pc:docMk/>
            <pc:sldMk cId="2760714497" sldId="278"/>
            <ac:spMk id="14" creationId="{AE8E612F-9644-8A95-B9DC-CBB8885190B5}"/>
          </ac:spMkLst>
        </pc:spChg>
        <pc:spChg chg="mod">
          <ac:chgData name="CAO THI TRIEU VI" userId="1a55d0bf-e781-4ea5-8549-370b5719438e" providerId="ADAL" clId="{36FD5517-A77D-4E64-9042-B685BB99CC28}" dt="2022-12-06T04:00:51.073" v="1304"/>
          <ac:spMkLst>
            <pc:docMk/>
            <pc:sldMk cId="2760714497" sldId="278"/>
            <ac:spMk id="16" creationId="{A7286D4C-65C8-9341-19EC-DDBACB225152}"/>
          </ac:spMkLst>
        </pc:spChg>
        <pc:grpChg chg="add mod">
          <ac:chgData name="CAO THI TRIEU VI" userId="1a55d0bf-e781-4ea5-8549-370b5719438e" providerId="ADAL" clId="{36FD5517-A77D-4E64-9042-B685BB99CC28}" dt="2022-12-06T04:01:03.217" v="1308" actId="1076"/>
          <ac:grpSpMkLst>
            <pc:docMk/>
            <pc:sldMk cId="2760714497" sldId="278"/>
            <ac:grpSpMk id="7" creationId="{36412974-27BD-9D49-43DC-CCF8B3821CB0}"/>
          </ac:grpSpMkLst>
        </pc:grpChg>
        <pc:grpChg chg="del">
          <ac:chgData name="CAO THI TRIEU VI" userId="1a55d0bf-e781-4ea5-8549-370b5719438e" providerId="ADAL" clId="{36FD5517-A77D-4E64-9042-B685BB99CC28}" dt="2022-12-06T04:00:45.746" v="1303" actId="478"/>
          <ac:grpSpMkLst>
            <pc:docMk/>
            <pc:sldMk cId="2760714497" sldId="278"/>
            <ac:grpSpMk id="15" creationId="{61170E9B-C5DE-2556-676F-7F4406D20972}"/>
          </ac:grpSpMkLst>
        </pc:grpChg>
        <pc:picChg chg="mod">
          <ac:chgData name="CAO THI TRIEU VI" userId="1a55d0bf-e781-4ea5-8549-370b5719438e" providerId="ADAL" clId="{36FD5517-A77D-4E64-9042-B685BB99CC28}" dt="2022-12-06T07:33:27.173" v="6290" actId="1076"/>
          <ac:picMkLst>
            <pc:docMk/>
            <pc:sldMk cId="2760714497" sldId="278"/>
            <ac:picMk id="2" creationId="{691B1963-81D0-AE10-6C4D-7B1266FCE27F}"/>
          </ac:picMkLst>
        </pc:picChg>
        <pc:picChg chg="mod ord">
          <ac:chgData name="CAO THI TRIEU VI" userId="1a55d0bf-e781-4ea5-8549-370b5719438e" providerId="ADAL" clId="{36FD5517-A77D-4E64-9042-B685BB99CC28}" dt="2022-12-06T07:30:16.352" v="6244" actId="1076"/>
          <ac:picMkLst>
            <pc:docMk/>
            <pc:sldMk cId="2760714497" sldId="278"/>
            <ac:picMk id="17" creationId="{66299266-17BF-B54A-BDCA-DC23BEA69D77}"/>
          </ac:picMkLst>
        </pc:picChg>
        <pc:picChg chg="add mod">
          <ac:chgData name="CAO THI TRIEU VI" userId="1a55d0bf-e781-4ea5-8549-370b5719438e" providerId="ADAL" clId="{36FD5517-A77D-4E64-9042-B685BB99CC28}" dt="2022-12-06T07:30:55.553" v="6260" actId="1036"/>
          <ac:picMkLst>
            <pc:docMk/>
            <pc:sldMk cId="2760714497" sldId="278"/>
            <ac:picMk id="18" creationId="{C64B9653-20E5-FEAC-A04C-AFAB943FE2BE}"/>
          </ac:picMkLst>
        </pc:picChg>
        <pc:picChg chg="add mod">
          <ac:chgData name="CAO THI TRIEU VI" userId="1a55d0bf-e781-4ea5-8549-370b5719438e" providerId="ADAL" clId="{36FD5517-A77D-4E64-9042-B685BB99CC28}" dt="2022-12-06T07:31:02.903" v="6262" actId="1076"/>
          <ac:picMkLst>
            <pc:docMk/>
            <pc:sldMk cId="2760714497" sldId="278"/>
            <ac:picMk id="19" creationId="{3E4AB730-098E-033C-D709-54691E1614B7}"/>
          </ac:picMkLst>
        </pc:picChg>
        <pc:picChg chg="add mod">
          <ac:chgData name="CAO THI TRIEU VI" userId="1a55d0bf-e781-4ea5-8549-370b5719438e" providerId="ADAL" clId="{36FD5517-A77D-4E64-9042-B685BB99CC28}" dt="2022-12-06T07:31:15.221" v="6265" actId="1076"/>
          <ac:picMkLst>
            <pc:docMk/>
            <pc:sldMk cId="2760714497" sldId="278"/>
            <ac:picMk id="20" creationId="{E324CBBE-78D9-9DDC-BAA7-B071F519B54B}"/>
          </ac:picMkLst>
        </pc:picChg>
      </pc:sldChg>
      <pc:sldChg chg="modSp add mod ord modTransition modAnim">
        <pc:chgData name="CAO THI TRIEU VI" userId="1a55d0bf-e781-4ea5-8549-370b5719438e" providerId="ADAL" clId="{36FD5517-A77D-4E64-9042-B685BB99CC28}" dt="2022-12-06T07:34:25.120" v="6301"/>
        <pc:sldMkLst>
          <pc:docMk/>
          <pc:sldMk cId="3820112676" sldId="279"/>
        </pc:sldMkLst>
        <pc:spChg chg="mod">
          <ac:chgData name="CAO THI TRIEU VI" userId="1a55d0bf-e781-4ea5-8549-370b5719438e" providerId="ADAL" clId="{36FD5517-A77D-4E64-9042-B685BB99CC28}" dt="2022-12-06T04:03:38.847" v="1435" actId="14100"/>
          <ac:spMkLst>
            <pc:docMk/>
            <pc:sldMk cId="3820112676" sldId="279"/>
            <ac:spMk id="4" creationId="{3B067A2B-754A-9369-9964-0793B3A84309}"/>
          </ac:spMkLst>
        </pc:spChg>
      </pc:sldChg>
      <pc:sldChg chg="modSp add mod modTransition modAnim">
        <pc:chgData name="CAO THI TRIEU VI" userId="1a55d0bf-e781-4ea5-8549-370b5719438e" providerId="ADAL" clId="{36FD5517-A77D-4E64-9042-B685BB99CC28}" dt="2022-12-06T07:33:57.797" v="6297"/>
        <pc:sldMkLst>
          <pc:docMk/>
          <pc:sldMk cId="358521731" sldId="280"/>
        </pc:sldMkLst>
        <pc:spChg chg="mod">
          <ac:chgData name="CAO THI TRIEU VI" userId="1a55d0bf-e781-4ea5-8549-370b5719438e" providerId="ADAL" clId="{36FD5517-A77D-4E64-9042-B685BB99CC28}" dt="2022-12-06T04:04:09.750" v="1529" actId="20577"/>
          <ac:spMkLst>
            <pc:docMk/>
            <pc:sldMk cId="358521731" sldId="280"/>
            <ac:spMk id="4" creationId="{3B067A2B-754A-9369-9964-0793B3A84309}"/>
          </ac:spMkLst>
        </pc:spChg>
        <pc:picChg chg="mod">
          <ac:chgData name="CAO THI TRIEU VI" userId="1a55d0bf-e781-4ea5-8549-370b5719438e" providerId="ADAL" clId="{36FD5517-A77D-4E64-9042-B685BB99CC28}" dt="2022-12-06T07:33:30.865" v="6291" actId="1076"/>
          <ac:picMkLst>
            <pc:docMk/>
            <pc:sldMk cId="358521731" sldId="280"/>
            <ac:picMk id="2" creationId="{691B1963-81D0-AE10-6C4D-7B1266FCE27F}"/>
          </ac:picMkLst>
        </pc:picChg>
      </pc:sldChg>
      <pc:sldChg chg="addSp delSp modSp add mod modTransition addAnim delAnim modAnim">
        <pc:chgData name="CAO THI TRIEU VI" userId="1a55d0bf-e781-4ea5-8549-370b5719438e" providerId="ADAL" clId="{36FD5517-A77D-4E64-9042-B685BB99CC28}" dt="2022-12-06T07:34:53.018" v="6303"/>
        <pc:sldMkLst>
          <pc:docMk/>
          <pc:sldMk cId="13320923" sldId="281"/>
        </pc:sldMkLst>
        <pc:spChg chg="add del mod">
          <ac:chgData name="CAO THI TRIEU VI" userId="1a55d0bf-e781-4ea5-8549-370b5719438e" providerId="ADAL" clId="{36FD5517-A77D-4E64-9042-B685BB99CC28}" dt="2022-12-06T04:49:48.332" v="2624" actId="122"/>
          <ac:spMkLst>
            <pc:docMk/>
            <pc:sldMk cId="13320923" sldId="281"/>
            <ac:spMk id="4" creationId="{3B067A2B-754A-9369-9964-0793B3A84309}"/>
          </ac:spMkLst>
        </pc:spChg>
        <pc:grpChg chg="add del">
          <ac:chgData name="CAO THI TRIEU VI" userId="1a55d0bf-e781-4ea5-8549-370b5719438e" providerId="ADAL" clId="{36FD5517-A77D-4E64-9042-B685BB99CC28}" dt="2022-12-06T04:29:35.709" v="1639" actId="478"/>
          <ac:grpSpMkLst>
            <pc:docMk/>
            <pc:sldMk cId="13320923" sldId="281"/>
            <ac:grpSpMk id="15" creationId="{61170E9B-C5DE-2556-676F-7F4406D20972}"/>
          </ac:grpSpMkLst>
        </pc:grpChg>
        <pc:grpChg chg="add del">
          <ac:chgData name="CAO THI TRIEU VI" userId="1a55d0bf-e781-4ea5-8549-370b5719438e" providerId="ADAL" clId="{36FD5517-A77D-4E64-9042-B685BB99CC28}" dt="2022-12-06T04:29:35.709" v="1639" actId="478"/>
          <ac:grpSpMkLst>
            <pc:docMk/>
            <pc:sldMk cId="13320923" sldId="281"/>
            <ac:grpSpMk id="16" creationId="{698637DC-EE33-EC3A-E600-9E4FB33B06EA}"/>
          </ac:grpSpMkLst>
        </pc:grpChg>
        <pc:picChg chg="add mod">
          <ac:chgData name="CAO THI TRIEU VI" userId="1a55d0bf-e781-4ea5-8549-370b5719438e" providerId="ADAL" clId="{36FD5517-A77D-4E64-9042-B685BB99CC28}" dt="2022-12-06T04:30:32.978" v="1798" actId="1076"/>
          <ac:picMkLst>
            <pc:docMk/>
            <pc:sldMk cId="13320923" sldId="281"/>
            <ac:picMk id="18" creationId="{EF0E0CD5-FAC7-ED34-8654-4D9FCFD4C2F5}"/>
          </ac:picMkLst>
        </pc:picChg>
        <pc:picChg chg="add mod">
          <ac:chgData name="CAO THI TRIEU VI" userId="1a55d0bf-e781-4ea5-8549-370b5719438e" providerId="ADAL" clId="{36FD5517-A77D-4E64-9042-B685BB99CC28}" dt="2022-12-06T04:30:43.508" v="1801" actId="1076"/>
          <ac:picMkLst>
            <pc:docMk/>
            <pc:sldMk cId="13320923" sldId="281"/>
            <ac:picMk id="20" creationId="{52E977F3-58E6-B4FE-E3AC-F91B0B3E210D}"/>
          </ac:picMkLst>
        </pc:picChg>
        <pc:picChg chg="add mod">
          <ac:chgData name="CAO THI TRIEU VI" userId="1a55d0bf-e781-4ea5-8549-370b5719438e" providerId="ADAL" clId="{36FD5517-A77D-4E64-9042-B685BB99CC28}" dt="2022-12-06T04:31:27.488" v="1817" actId="1076"/>
          <ac:picMkLst>
            <pc:docMk/>
            <pc:sldMk cId="13320923" sldId="281"/>
            <ac:picMk id="22" creationId="{11F568F8-D1A2-9C08-6F55-BB9DF6603E5B}"/>
          </ac:picMkLst>
        </pc:picChg>
        <pc:picChg chg="add del mod">
          <ac:chgData name="CAO THI TRIEU VI" userId="1a55d0bf-e781-4ea5-8549-370b5719438e" providerId="ADAL" clId="{36FD5517-A77D-4E64-9042-B685BB99CC28}" dt="2022-12-06T04:30:56.891" v="1806" actId="478"/>
          <ac:picMkLst>
            <pc:docMk/>
            <pc:sldMk cId="13320923" sldId="281"/>
            <ac:picMk id="24" creationId="{F9E13BDD-5F1D-69CA-21E0-0CEBBC6DC130}"/>
          </ac:picMkLst>
        </pc:picChg>
        <pc:picChg chg="add mod">
          <ac:chgData name="CAO THI TRIEU VI" userId="1a55d0bf-e781-4ea5-8549-370b5719438e" providerId="ADAL" clId="{36FD5517-A77D-4E64-9042-B685BB99CC28}" dt="2022-12-06T04:31:21.299" v="1814" actId="1076"/>
          <ac:picMkLst>
            <pc:docMk/>
            <pc:sldMk cId="13320923" sldId="281"/>
            <ac:picMk id="26" creationId="{CFECD968-5C98-2285-7296-371F0254B495}"/>
          </ac:picMkLst>
        </pc:picChg>
      </pc:sldChg>
      <pc:sldChg chg="add del ord">
        <pc:chgData name="CAO THI TRIEU VI" userId="1a55d0bf-e781-4ea5-8549-370b5719438e" providerId="ADAL" clId="{36FD5517-A77D-4E64-9042-B685BB99CC28}" dt="2022-12-06T04:32:41.745" v="1825" actId="47"/>
        <pc:sldMkLst>
          <pc:docMk/>
          <pc:sldMk cId="2292468701" sldId="282"/>
        </pc:sldMkLst>
      </pc:sldChg>
      <pc:sldChg chg="modSp add mod ord modTransition">
        <pc:chgData name="CAO THI TRIEU VI" userId="1a55d0bf-e781-4ea5-8549-370b5719438e" providerId="ADAL" clId="{36FD5517-A77D-4E64-9042-B685BB99CC28}" dt="2022-12-06T07:34:59.408" v="6304"/>
        <pc:sldMkLst>
          <pc:docMk/>
          <pc:sldMk cId="3448613984" sldId="282"/>
        </pc:sldMkLst>
        <pc:spChg chg="mod">
          <ac:chgData name="CAO THI TRIEU VI" userId="1a55d0bf-e781-4ea5-8549-370b5719438e" providerId="ADAL" clId="{36FD5517-A77D-4E64-9042-B685BB99CC28}" dt="2022-12-06T04:33:58.161" v="1836" actId="20577"/>
          <ac:spMkLst>
            <pc:docMk/>
            <pc:sldMk cId="3448613984" sldId="282"/>
            <ac:spMk id="7" creationId="{0F874F8D-93CF-A55D-FA8E-0C9437B9EA92}"/>
          </ac:spMkLst>
        </pc:spChg>
        <pc:spChg chg="mod">
          <ac:chgData name="CAO THI TRIEU VI" userId="1a55d0bf-e781-4ea5-8549-370b5719438e" providerId="ADAL" clId="{36FD5517-A77D-4E64-9042-B685BB99CC28}" dt="2022-12-06T04:34:02.429" v="1837" actId="1076"/>
          <ac:spMkLst>
            <pc:docMk/>
            <pc:sldMk cId="3448613984" sldId="282"/>
            <ac:spMk id="8" creationId="{A126F5C7-0122-8AD8-4F31-148FCBBF641C}"/>
          </ac:spMkLst>
        </pc:spChg>
        <pc:spChg chg="mod">
          <ac:chgData name="CAO THI TRIEU VI" userId="1a55d0bf-e781-4ea5-8549-370b5719438e" providerId="ADAL" clId="{36FD5517-A77D-4E64-9042-B685BB99CC28}" dt="2022-12-06T04:34:41.697" v="1867" actId="403"/>
          <ac:spMkLst>
            <pc:docMk/>
            <pc:sldMk cId="3448613984" sldId="282"/>
            <ac:spMk id="10" creationId="{A313CCD1-1E5D-9D1A-921B-DD3ECA98871A}"/>
          </ac:spMkLst>
        </pc:spChg>
        <pc:spChg chg="mod">
          <ac:chgData name="CAO THI TRIEU VI" userId="1a55d0bf-e781-4ea5-8549-370b5719438e" providerId="ADAL" clId="{36FD5517-A77D-4E64-9042-B685BB99CC28}" dt="2022-12-06T04:34:41.697" v="1867" actId="403"/>
          <ac:spMkLst>
            <pc:docMk/>
            <pc:sldMk cId="3448613984" sldId="282"/>
            <ac:spMk id="11" creationId="{33CED273-23F6-FB92-7C8A-DC36E47CDBDF}"/>
          </ac:spMkLst>
        </pc:spChg>
        <pc:grpChg chg="mod">
          <ac:chgData name="CAO THI TRIEU VI" userId="1a55d0bf-e781-4ea5-8549-370b5719438e" providerId="ADAL" clId="{36FD5517-A77D-4E64-9042-B685BB99CC28}" dt="2022-12-06T04:34:43.859" v="1868" actId="1076"/>
          <ac:grpSpMkLst>
            <pc:docMk/>
            <pc:sldMk cId="3448613984" sldId="282"/>
            <ac:grpSpMk id="12" creationId="{1052EDF0-8050-BFED-FF45-A852BF3EE826}"/>
          </ac:grpSpMkLst>
        </pc:grpChg>
      </pc:sldChg>
      <pc:sldChg chg="addSp delSp modSp add mod modTransition delAnim modAnim">
        <pc:chgData name="CAO THI TRIEU VI" userId="1a55d0bf-e781-4ea5-8549-370b5719438e" providerId="ADAL" clId="{36FD5517-A77D-4E64-9042-B685BB99CC28}" dt="2022-12-06T07:36:35.272" v="6312"/>
        <pc:sldMkLst>
          <pc:docMk/>
          <pc:sldMk cId="2547502034" sldId="283"/>
        </pc:sldMkLst>
        <pc:spChg chg="mod">
          <ac:chgData name="CAO THI TRIEU VI" userId="1a55d0bf-e781-4ea5-8549-370b5719438e" providerId="ADAL" clId="{36FD5517-A77D-4E64-9042-B685BB99CC28}" dt="2022-12-06T04:42:05.472" v="2057" actId="1076"/>
          <ac:spMkLst>
            <pc:docMk/>
            <pc:sldMk cId="2547502034" sldId="283"/>
            <ac:spMk id="5" creationId="{39DC318C-28A7-7081-A63E-1EFEB96B5AA0}"/>
          </ac:spMkLst>
        </pc:spChg>
        <pc:spChg chg="add mod">
          <ac:chgData name="CAO THI TRIEU VI" userId="1a55d0bf-e781-4ea5-8549-370b5719438e" providerId="ADAL" clId="{36FD5517-A77D-4E64-9042-B685BB99CC28}" dt="2022-12-06T04:42:40.274" v="2131" actId="113"/>
          <ac:spMkLst>
            <pc:docMk/>
            <pc:sldMk cId="2547502034" sldId="283"/>
            <ac:spMk id="16" creationId="{375C1BC8-C0BF-6E1F-B73B-4EA3CDC5D64C}"/>
          </ac:spMkLst>
        </pc:spChg>
        <pc:grpChg chg="del">
          <ac:chgData name="CAO THI TRIEU VI" userId="1a55d0bf-e781-4ea5-8549-370b5719438e" providerId="ADAL" clId="{36FD5517-A77D-4E64-9042-B685BB99CC28}" dt="2022-12-06T04:41:35.050" v="2047" actId="478"/>
          <ac:grpSpMkLst>
            <pc:docMk/>
            <pc:sldMk cId="2547502034" sldId="283"/>
            <ac:grpSpMk id="13" creationId="{EF650A5A-4F56-A452-DAB1-E7C76B21C915}"/>
          </ac:grpSpMkLst>
        </pc:grpChg>
        <pc:picChg chg="add mod">
          <ac:chgData name="CAO THI TRIEU VI" userId="1a55d0bf-e781-4ea5-8549-370b5719438e" providerId="ADAL" clId="{36FD5517-A77D-4E64-9042-B685BB99CC28}" dt="2022-12-06T04:42:44.393" v="2132" actId="1076"/>
          <ac:picMkLst>
            <pc:docMk/>
            <pc:sldMk cId="2547502034" sldId="283"/>
            <ac:picMk id="6" creationId="{189DD450-2827-14C4-0B90-D4ACB7C324BF}"/>
          </ac:picMkLst>
        </pc:picChg>
        <pc:picChg chg="del">
          <ac:chgData name="CAO THI TRIEU VI" userId="1a55d0bf-e781-4ea5-8549-370b5719438e" providerId="ADAL" clId="{36FD5517-A77D-4E64-9042-B685BB99CC28}" dt="2022-12-06T04:41:35.050" v="2047" actId="478"/>
          <ac:picMkLst>
            <pc:docMk/>
            <pc:sldMk cId="2547502034" sldId="283"/>
            <ac:picMk id="17" creationId="{E37A61F3-B0A9-FBE2-4DFB-BFF305886DCE}"/>
          </ac:picMkLst>
        </pc:picChg>
      </pc:sldChg>
      <pc:sldChg chg="addSp delSp modSp add mod modTransition modAnim">
        <pc:chgData name="CAO THI TRIEU VI" userId="1a55d0bf-e781-4ea5-8549-370b5719438e" providerId="ADAL" clId="{36FD5517-A77D-4E64-9042-B685BB99CC28}" dt="2022-12-06T08:17:12.197" v="6469"/>
        <pc:sldMkLst>
          <pc:docMk/>
          <pc:sldMk cId="2142678737" sldId="284"/>
        </pc:sldMkLst>
        <pc:spChg chg="mod">
          <ac:chgData name="CAO THI TRIEU VI" userId="1a55d0bf-e781-4ea5-8549-370b5719438e" providerId="ADAL" clId="{36FD5517-A77D-4E64-9042-B685BB99CC28}" dt="2022-12-06T07:42:29.471" v="6314" actId="20577"/>
          <ac:spMkLst>
            <pc:docMk/>
            <pc:sldMk cId="2142678737" sldId="284"/>
            <ac:spMk id="16" creationId="{375C1BC8-C0BF-6E1F-B73B-4EA3CDC5D64C}"/>
          </ac:spMkLst>
        </pc:spChg>
        <pc:picChg chg="add del mod">
          <ac:chgData name="CAO THI TRIEU VI" userId="1a55d0bf-e781-4ea5-8549-370b5719438e" providerId="ADAL" clId="{36FD5517-A77D-4E64-9042-B685BB99CC28}" dt="2022-12-06T04:44:22.569" v="2235" actId="478"/>
          <ac:picMkLst>
            <pc:docMk/>
            <pc:sldMk cId="2142678737" sldId="284"/>
            <ac:picMk id="13" creationId="{AF24C3F0-E2F3-132C-4765-AEDF8E204FBE}"/>
          </ac:picMkLst>
        </pc:picChg>
      </pc:sldChg>
      <pc:sldChg chg="addSp delSp modSp add mod ord modTransition delAnim modAnim">
        <pc:chgData name="CAO THI TRIEU VI" userId="1a55d0bf-e781-4ea5-8549-370b5719438e" providerId="ADAL" clId="{36FD5517-A77D-4E64-9042-B685BB99CC28}" dt="2022-12-06T07:44:30.177" v="6323"/>
        <pc:sldMkLst>
          <pc:docMk/>
          <pc:sldMk cId="2626062982" sldId="285"/>
        </pc:sldMkLst>
        <pc:spChg chg="mod">
          <ac:chgData name="CAO THI TRIEU VI" userId="1a55d0bf-e781-4ea5-8549-370b5719438e" providerId="ADAL" clId="{36FD5517-A77D-4E64-9042-B685BB99CC28}" dt="2022-12-06T04:43:48.735" v="2228"/>
          <ac:spMkLst>
            <pc:docMk/>
            <pc:sldMk cId="2626062982" sldId="285"/>
            <ac:spMk id="16" creationId="{81ECBCDD-D4EB-3629-5609-0A619D333F7E}"/>
          </ac:spMkLst>
        </pc:spChg>
        <pc:spChg chg="mod">
          <ac:chgData name="CAO THI TRIEU VI" userId="1a55d0bf-e781-4ea5-8549-370b5719438e" providerId="ADAL" clId="{36FD5517-A77D-4E64-9042-B685BB99CC28}" dt="2022-12-06T04:43:48.735" v="2228"/>
          <ac:spMkLst>
            <pc:docMk/>
            <pc:sldMk cId="2626062982" sldId="285"/>
            <ac:spMk id="18" creationId="{D1E30CF3-C5D0-F9E8-FA5F-064CFC6D5F3D}"/>
          </ac:spMkLst>
        </pc:spChg>
        <pc:grpChg chg="add mod">
          <ac:chgData name="CAO THI TRIEU VI" userId="1a55d0bf-e781-4ea5-8549-370b5719438e" providerId="ADAL" clId="{36FD5517-A77D-4E64-9042-B685BB99CC28}" dt="2022-12-06T04:44:37.289" v="2242" actId="1076"/>
          <ac:grpSpMkLst>
            <pc:docMk/>
            <pc:sldMk cId="2626062982" sldId="285"/>
            <ac:grpSpMk id="6" creationId="{2B1690A3-BC86-1E54-6CEE-0E0AD8D05DF4}"/>
          </ac:grpSpMkLst>
        </pc:grpChg>
        <pc:grpChg chg="mod">
          <ac:chgData name="CAO THI TRIEU VI" userId="1a55d0bf-e781-4ea5-8549-370b5719438e" providerId="ADAL" clId="{36FD5517-A77D-4E64-9042-B685BB99CC28}" dt="2022-12-06T04:44:10.433" v="2232" actId="1076"/>
          <ac:grpSpMkLst>
            <pc:docMk/>
            <pc:sldMk cId="2626062982" sldId="285"/>
            <ac:grpSpMk id="7" creationId="{E2FF5DF7-DE71-88C8-025E-BE3D897DAB22}"/>
          </ac:grpSpMkLst>
        </pc:grpChg>
        <pc:grpChg chg="del">
          <ac:chgData name="CAO THI TRIEU VI" userId="1a55d0bf-e781-4ea5-8549-370b5719438e" providerId="ADAL" clId="{36FD5517-A77D-4E64-9042-B685BB99CC28}" dt="2022-12-06T04:43:35.731" v="2227" actId="478"/>
          <ac:grpSpMkLst>
            <pc:docMk/>
            <pc:sldMk cId="2626062982" sldId="285"/>
            <ac:grpSpMk id="13" creationId="{EF650A5A-4F56-A452-DAB1-E7C76B21C915}"/>
          </ac:grpSpMkLst>
        </pc:grpChg>
        <pc:picChg chg="mod">
          <ac:chgData name="CAO THI TRIEU VI" userId="1a55d0bf-e781-4ea5-8549-370b5719438e" providerId="ADAL" clId="{36FD5517-A77D-4E64-9042-B685BB99CC28}" dt="2022-12-06T04:43:58.489" v="2230" actId="1076"/>
          <ac:picMkLst>
            <pc:docMk/>
            <pc:sldMk cId="2626062982" sldId="285"/>
            <ac:picMk id="3" creationId="{BD8C5FEE-6CE4-3EBB-5384-D9F8B043D8CD}"/>
          </ac:picMkLst>
        </pc:picChg>
        <pc:picChg chg="del">
          <ac:chgData name="CAO THI TRIEU VI" userId="1a55d0bf-e781-4ea5-8549-370b5719438e" providerId="ADAL" clId="{36FD5517-A77D-4E64-9042-B685BB99CC28}" dt="2022-12-06T04:44:11.525" v="2233" actId="478"/>
          <ac:picMkLst>
            <pc:docMk/>
            <pc:sldMk cId="2626062982" sldId="285"/>
            <ac:picMk id="17" creationId="{E37A61F3-B0A9-FBE2-4DFB-BFF305886DCE}"/>
          </ac:picMkLst>
        </pc:picChg>
        <pc:picChg chg="add mod">
          <ac:chgData name="CAO THI TRIEU VI" userId="1a55d0bf-e781-4ea5-8549-370b5719438e" providerId="ADAL" clId="{36FD5517-A77D-4E64-9042-B685BB99CC28}" dt="2022-12-06T04:44:56.329" v="2243" actId="1076"/>
          <ac:picMkLst>
            <pc:docMk/>
            <pc:sldMk cId="2626062982" sldId="285"/>
            <ac:picMk id="19" creationId="{B7A67477-6543-D8BC-E2F3-8CA2153C2C67}"/>
          </ac:picMkLst>
        </pc:picChg>
      </pc:sldChg>
      <pc:sldChg chg="addSp delSp modSp add mod modTransition delAnim modAnim">
        <pc:chgData name="CAO THI TRIEU VI" userId="1a55d0bf-e781-4ea5-8549-370b5719438e" providerId="ADAL" clId="{36FD5517-A77D-4E64-9042-B685BB99CC28}" dt="2022-12-06T08:17:27.495" v="6470"/>
        <pc:sldMkLst>
          <pc:docMk/>
          <pc:sldMk cId="3753294543" sldId="286"/>
        </pc:sldMkLst>
        <pc:spChg chg="mod">
          <ac:chgData name="CAO THI TRIEU VI" userId="1a55d0bf-e781-4ea5-8549-370b5719438e" providerId="ADAL" clId="{36FD5517-A77D-4E64-9042-B685BB99CC28}" dt="2022-12-06T04:46:42.746" v="2367" actId="207"/>
          <ac:spMkLst>
            <pc:docMk/>
            <pc:sldMk cId="3753294543" sldId="286"/>
            <ac:spMk id="14" creationId="{BB064323-F927-B726-D944-A816CF27B553}"/>
          </ac:spMkLst>
        </pc:spChg>
        <pc:spChg chg="mod">
          <ac:chgData name="CAO THI TRIEU VI" userId="1a55d0bf-e781-4ea5-8549-370b5719438e" providerId="ADAL" clId="{36FD5517-A77D-4E64-9042-B685BB99CC28}" dt="2022-12-06T04:46:34.703" v="2366" actId="20577"/>
          <ac:spMkLst>
            <pc:docMk/>
            <pc:sldMk cId="3753294543" sldId="286"/>
            <ac:spMk id="15" creationId="{F23DFDC4-7C96-FCF4-E2FB-EAED18928565}"/>
          </ac:spMkLst>
        </pc:spChg>
        <pc:grpChg chg="del">
          <ac:chgData name="CAO THI TRIEU VI" userId="1a55d0bf-e781-4ea5-8549-370b5719438e" providerId="ADAL" clId="{36FD5517-A77D-4E64-9042-B685BB99CC28}" dt="2022-12-06T04:45:04.071" v="2245" actId="478"/>
          <ac:grpSpMkLst>
            <pc:docMk/>
            <pc:sldMk cId="3753294543" sldId="286"/>
            <ac:grpSpMk id="6" creationId="{2B1690A3-BC86-1E54-6CEE-0E0AD8D05DF4}"/>
          </ac:grpSpMkLst>
        </pc:grpChg>
        <pc:grpChg chg="add mod">
          <ac:chgData name="CAO THI TRIEU VI" userId="1a55d0bf-e781-4ea5-8549-370b5719438e" providerId="ADAL" clId="{36FD5517-A77D-4E64-9042-B685BB99CC28}" dt="2022-12-06T04:46:25.567" v="2362" actId="14100"/>
          <ac:grpSpMkLst>
            <pc:docMk/>
            <pc:sldMk cId="3753294543" sldId="286"/>
            <ac:grpSpMk id="13" creationId="{33A7861D-962E-6B9A-0DAD-08FB1B6C22C4}"/>
          </ac:grpSpMkLst>
        </pc:grpChg>
        <pc:picChg chg="mod">
          <ac:chgData name="CAO THI TRIEU VI" userId="1a55d0bf-e781-4ea5-8549-370b5719438e" providerId="ADAL" clId="{36FD5517-A77D-4E64-9042-B685BB99CC28}" dt="2022-12-06T04:48:04.133" v="2368" actId="1076"/>
          <ac:picMkLst>
            <pc:docMk/>
            <pc:sldMk cId="3753294543" sldId="286"/>
            <ac:picMk id="19" creationId="{B7A67477-6543-D8BC-E2F3-8CA2153C2C67}"/>
          </ac:picMkLst>
        </pc:picChg>
      </pc:sldChg>
      <pc:sldChg chg="delSp modSp add mod ord modTransition delAnim">
        <pc:chgData name="CAO THI TRIEU VI" userId="1a55d0bf-e781-4ea5-8549-370b5719438e" providerId="ADAL" clId="{36FD5517-A77D-4E64-9042-B685BB99CC28}" dt="2022-12-06T07:44:34.027" v="6325"/>
        <pc:sldMkLst>
          <pc:docMk/>
          <pc:sldMk cId="1828597587" sldId="287"/>
        </pc:sldMkLst>
        <pc:spChg chg="mod">
          <ac:chgData name="CAO THI TRIEU VI" userId="1a55d0bf-e781-4ea5-8549-370b5719438e" providerId="ADAL" clId="{36FD5517-A77D-4E64-9042-B685BB99CC28}" dt="2022-12-06T04:49:40.846" v="2623" actId="122"/>
          <ac:spMkLst>
            <pc:docMk/>
            <pc:sldMk cId="1828597587" sldId="287"/>
            <ac:spMk id="4" creationId="{3B067A2B-754A-9369-9964-0793B3A84309}"/>
          </ac:spMkLst>
        </pc:spChg>
        <pc:picChg chg="del">
          <ac:chgData name="CAO THI TRIEU VI" userId="1a55d0bf-e781-4ea5-8549-370b5719438e" providerId="ADAL" clId="{36FD5517-A77D-4E64-9042-B685BB99CC28}" dt="2022-12-06T04:49:53.578" v="2625" actId="478"/>
          <ac:picMkLst>
            <pc:docMk/>
            <pc:sldMk cId="1828597587" sldId="287"/>
            <ac:picMk id="18" creationId="{EF0E0CD5-FAC7-ED34-8654-4D9FCFD4C2F5}"/>
          </ac:picMkLst>
        </pc:picChg>
        <pc:picChg chg="del">
          <ac:chgData name="CAO THI TRIEU VI" userId="1a55d0bf-e781-4ea5-8549-370b5719438e" providerId="ADAL" clId="{36FD5517-A77D-4E64-9042-B685BB99CC28}" dt="2022-12-06T04:49:53.578" v="2625" actId="478"/>
          <ac:picMkLst>
            <pc:docMk/>
            <pc:sldMk cId="1828597587" sldId="287"/>
            <ac:picMk id="20" creationId="{52E977F3-58E6-B4FE-E3AC-F91B0B3E210D}"/>
          </ac:picMkLst>
        </pc:picChg>
        <pc:picChg chg="del">
          <ac:chgData name="CAO THI TRIEU VI" userId="1a55d0bf-e781-4ea5-8549-370b5719438e" providerId="ADAL" clId="{36FD5517-A77D-4E64-9042-B685BB99CC28}" dt="2022-12-06T04:49:53.578" v="2625" actId="478"/>
          <ac:picMkLst>
            <pc:docMk/>
            <pc:sldMk cId="1828597587" sldId="287"/>
            <ac:picMk id="22" creationId="{11F568F8-D1A2-9C08-6F55-BB9DF6603E5B}"/>
          </ac:picMkLst>
        </pc:picChg>
        <pc:picChg chg="del">
          <ac:chgData name="CAO THI TRIEU VI" userId="1a55d0bf-e781-4ea5-8549-370b5719438e" providerId="ADAL" clId="{36FD5517-A77D-4E64-9042-B685BB99CC28}" dt="2022-12-06T04:49:53.578" v="2625" actId="478"/>
          <ac:picMkLst>
            <pc:docMk/>
            <pc:sldMk cId="1828597587" sldId="287"/>
            <ac:picMk id="26" creationId="{CFECD968-5C98-2285-7296-371F0254B495}"/>
          </ac:picMkLst>
        </pc:picChg>
      </pc:sldChg>
      <pc:sldChg chg="modSp add mod ord modTransition">
        <pc:chgData name="CAO THI TRIEU VI" userId="1a55d0bf-e781-4ea5-8549-370b5719438e" providerId="ADAL" clId="{36FD5517-A77D-4E64-9042-B685BB99CC28}" dt="2022-12-06T07:44:36.519" v="6326"/>
        <pc:sldMkLst>
          <pc:docMk/>
          <pc:sldMk cId="83721045" sldId="288"/>
        </pc:sldMkLst>
        <pc:spChg chg="mod">
          <ac:chgData name="CAO THI TRIEU VI" userId="1a55d0bf-e781-4ea5-8549-370b5719438e" providerId="ADAL" clId="{36FD5517-A77D-4E64-9042-B685BB99CC28}" dt="2022-12-06T04:50:13.335" v="2633" actId="20577"/>
          <ac:spMkLst>
            <pc:docMk/>
            <pc:sldMk cId="83721045" sldId="288"/>
            <ac:spMk id="7" creationId="{0F874F8D-93CF-A55D-FA8E-0C9437B9EA92}"/>
          </ac:spMkLst>
        </pc:spChg>
        <pc:spChg chg="mod">
          <ac:chgData name="CAO THI TRIEU VI" userId="1a55d0bf-e781-4ea5-8549-370b5719438e" providerId="ADAL" clId="{36FD5517-A77D-4E64-9042-B685BB99CC28}" dt="2022-12-06T04:50:17.616" v="2634" actId="1076"/>
          <ac:spMkLst>
            <pc:docMk/>
            <pc:sldMk cId="83721045" sldId="288"/>
            <ac:spMk id="8" creationId="{A126F5C7-0122-8AD8-4F31-148FCBBF641C}"/>
          </ac:spMkLst>
        </pc:spChg>
        <pc:spChg chg="mod">
          <ac:chgData name="CAO THI TRIEU VI" userId="1a55d0bf-e781-4ea5-8549-370b5719438e" providerId="ADAL" clId="{36FD5517-A77D-4E64-9042-B685BB99CC28}" dt="2022-12-06T04:50:57.581" v="2728" actId="404"/>
          <ac:spMkLst>
            <pc:docMk/>
            <pc:sldMk cId="83721045" sldId="288"/>
            <ac:spMk id="10" creationId="{A313CCD1-1E5D-9D1A-921B-DD3ECA98871A}"/>
          </ac:spMkLst>
        </pc:spChg>
        <pc:spChg chg="mod">
          <ac:chgData name="CAO THI TRIEU VI" userId="1a55d0bf-e781-4ea5-8549-370b5719438e" providerId="ADAL" clId="{36FD5517-A77D-4E64-9042-B685BB99CC28}" dt="2022-12-06T04:50:57.581" v="2728" actId="404"/>
          <ac:spMkLst>
            <pc:docMk/>
            <pc:sldMk cId="83721045" sldId="288"/>
            <ac:spMk id="11" creationId="{33CED273-23F6-FB92-7C8A-DC36E47CDBDF}"/>
          </ac:spMkLst>
        </pc:spChg>
        <pc:grpChg chg="mod">
          <ac:chgData name="CAO THI TRIEU VI" userId="1a55d0bf-e781-4ea5-8549-370b5719438e" providerId="ADAL" clId="{36FD5517-A77D-4E64-9042-B685BB99CC28}" dt="2022-12-06T04:50:50.512" v="2726" actId="1076"/>
          <ac:grpSpMkLst>
            <pc:docMk/>
            <pc:sldMk cId="83721045" sldId="288"/>
            <ac:grpSpMk id="9" creationId="{F7ED5148-8EE6-8139-F652-AB597AB6A2E5}"/>
          </ac:grpSpMkLst>
        </pc:grpChg>
        <pc:grpChg chg="mod">
          <ac:chgData name="CAO THI TRIEU VI" userId="1a55d0bf-e781-4ea5-8549-370b5719438e" providerId="ADAL" clId="{36FD5517-A77D-4E64-9042-B685BB99CC28}" dt="2022-12-06T04:51:04.481" v="2729" actId="1076"/>
          <ac:grpSpMkLst>
            <pc:docMk/>
            <pc:sldMk cId="83721045" sldId="288"/>
            <ac:grpSpMk id="12" creationId="{1052EDF0-8050-BFED-FF45-A852BF3EE826}"/>
          </ac:grpSpMkLst>
        </pc:grpChg>
      </pc:sldChg>
      <pc:sldChg chg="addSp delSp modSp add mod ord modTransition modAnim">
        <pc:chgData name="CAO THI TRIEU VI" userId="1a55d0bf-e781-4ea5-8549-370b5719438e" providerId="ADAL" clId="{36FD5517-A77D-4E64-9042-B685BB99CC28}" dt="2022-12-06T08:08:49.038" v="6421"/>
        <pc:sldMkLst>
          <pc:docMk/>
          <pc:sldMk cId="1173583399" sldId="289"/>
        </pc:sldMkLst>
        <pc:spChg chg="mod">
          <ac:chgData name="CAO THI TRIEU VI" userId="1a55d0bf-e781-4ea5-8549-370b5719438e" providerId="ADAL" clId="{36FD5517-A77D-4E64-9042-B685BB99CC28}" dt="2022-12-06T04:53:40.878" v="2853" actId="1076"/>
          <ac:spMkLst>
            <pc:docMk/>
            <pc:sldMk cId="1173583399" sldId="289"/>
            <ac:spMk id="4" creationId="{54A6A5A7-3C4F-010E-23A3-A0DADD64D625}"/>
          </ac:spMkLst>
        </pc:spChg>
        <pc:spChg chg="mod">
          <ac:chgData name="CAO THI TRIEU VI" userId="1a55d0bf-e781-4ea5-8549-370b5719438e" providerId="ADAL" clId="{36FD5517-A77D-4E64-9042-B685BB99CC28}" dt="2022-12-06T04:53:55.568" v="2855"/>
          <ac:spMkLst>
            <pc:docMk/>
            <pc:sldMk cId="1173583399" sldId="289"/>
            <ac:spMk id="16" creationId="{9B39FB26-1353-DEA8-6C52-BE289E1F9616}"/>
          </ac:spMkLst>
        </pc:spChg>
        <pc:spChg chg="mod">
          <ac:chgData name="CAO THI TRIEU VI" userId="1a55d0bf-e781-4ea5-8549-370b5719438e" providerId="ADAL" clId="{36FD5517-A77D-4E64-9042-B685BB99CC28}" dt="2022-12-06T04:53:55.568" v="2855"/>
          <ac:spMkLst>
            <pc:docMk/>
            <pc:sldMk cId="1173583399" sldId="289"/>
            <ac:spMk id="18" creationId="{6F2A1C61-5F86-92A1-6945-AA28AA4B93D1}"/>
          </ac:spMkLst>
        </pc:spChg>
        <pc:spChg chg="mod">
          <ac:chgData name="CAO THI TRIEU VI" userId="1a55d0bf-e781-4ea5-8549-370b5719438e" providerId="ADAL" clId="{36FD5517-A77D-4E64-9042-B685BB99CC28}" dt="2022-12-06T04:53:55.568" v="2855"/>
          <ac:spMkLst>
            <pc:docMk/>
            <pc:sldMk cId="1173583399" sldId="289"/>
            <ac:spMk id="19" creationId="{87A096D9-8C9A-0EAD-94C5-6DD334FB02FD}"/>
          </ac:spMkLst>
        </pc:spChg>
        <pc:spChg chg="mod">
          <ac:chgData name="CAO THI TRIEU VI" userId="1a55d0bf-e781-4ea5-8549-370b5719438e" providerId="ADAL" clId="{36FD5517-A77D-4E64-9042-B685BB99CC28}" dt="2022-12-06T04:53:55.568" v="2855"/>
          <ac:spMkLst>
            <pc:docMk/>
            <pc:sldMk cId="1173583399" sldId="289"/>
            <ac:spMk id="20" creationId="{84231B57-8DC7-E3AC-1943-3DC057DC1E67}"/>
          </ac:spMkLst>
        </pc:spChg>
        <pc:spChg chg="mod">
          <ac:chgData name="CAO THI TRIEU VI" userId="1a55d0bf-e781-4ea5-8549-370b5719438e" providerId="ADAL" clId="{36FD5517-A77D-4E64-9042-B685BB99CC28}" dt="2022-12-06T04:53:55.568" v="2855"/>
          <ac:spMkLst>
            <pc:docMk/>
            <pc:sldMk cId="1173583399" sldId="289"/>
            <ac:spMk id="21" creationId="{E65DFB7B-5317-307C-241E-B6BE7FACAFCD}"/>
          </ac:spMkLst>
        </pc:spChg>
        <pc:grpChg chg="add mod">
          <ac:chgData name="CAO THI TRIEU VI" userId="1a55d0bf-e781-4ea5-8549-370b5719438e" providerId="ADAL" clId="{36FD5517-A77D-4E64-9042-B685BB99CC28}" dt="2022-12-06T04:53:57.437" v="2856" actId="1076"/>
          <ac:grpSpMkLst>
            <pc:docMk/>
            <pc:sldMk cId="1173583399" sldId="289"/>
            <ac:grpSpMk id="6" creationId="{868AC192-6D0A-60C0-37B4-EAB7A54BD187}"/>
          </ac:grpSpMkLst>
        </pc:grpChg>
        <pc:grpChg chg="del">
          <ac:chgData name="CAO THI TRIEU VI" userId="1a55d0bf-e781-4ea5-8549-370b5719438e" providerId="ADAL" clId="{36FD5517-A77D-4E64-9042-B685BB99CC28}" dt="2022-12-06T04:53:45.006" v="2854" actId="478"/>
          <ac:grpSpMkLst>
            <pc:docMk/>
            <pc:sldMk cId="1173583399" sldId="289"/>
            <ac:grpSpMk id="8" creationId="{D52E48F7-7979-CCBD-95FB-C60176292C0E}"/>
          </ac:grpSpMkLst>
        </pc:grpChg>
      </pc:sldChg>
      <pc:sldChg chg="addSp delSp modSp add mod modTransition delAnim modAnim">
        <pc:chgData name="CAO THI TRIEU VI" userId="1a55d0bf-e781-4ea5-8549-370b5719438e" providerId="ADAL" clId="{36FD5517-A77D-4E64-9042-B685BB99CC28}" dt="2022-12-06T07:52:54.235" v="6339"/>
        <pc:sldMkLst>
          <pc:docMk/>
          <pc:sldMk cId="3035893597" sldId="290"/>
        </pc:sldMkLst>
        <pc:spChg chg="add mod">
          <ac:chgData name="CAO THI TRIEU VI" userId="1a55d0bf-e781-4ea5-8549-370b5719438e" providerId="ADAL" clId="{36FD5517-A77D-4E64-9042-B685BB99CC28}" dt="2022-12-06T04:55:54.815" v="2938" actId="20577"/>
          <ac:spMkLst>
            <pc:docMk/>
            <pc:sldMk cId="3035893597" sldId="290"/>
            <ac:spMk id="9" creationId="{9C4BEA1D-005E-FAAA-D6E2-B5546D5FEC39}"/>
          </ac:spMkLst>
        </pc:spChg>
        <pc:grpChg chg="del">
          <ac:chgData name="CAO THI TRIEU VI" userId="1a55d0bf-e781-4ea5-8549-370b5719438e" providerId="ADAL" clId="{36FD5517-A77D-4E64-9042-B685BB99CC28}" dt="2022-12-06T04:54:17.392" v="2861" actId="478"/>
          <ac:grpSpMkLst>
            <pc:docMk/>
            <pc:sldMk cId="3035893597" sldId="290"/>
            <ac:grpSpMk id="13" creationId="{EF650A5A-4F56-A452-DAB1-E7C76B21C915}"/>
          </ac:grpSpMkLst>
        </pc:grpChg>
        <pc:picChg chg="add mod">
          <ac:chgData name="CAO THI TRIEU VI" userId="1a55d0bf-e781-4ea5-8549-370b5719438e" providerId="ADAL" clId="{36FD5517-A77D-4E64-9042-B685BB99CC28}" dt="2022-12-06T04:54:32.863" v="2863"/>
          <ac:picMkLst>
            <pc:docMk/>
            <pc:sldMk cId="3035893597" sldId="290"/>
            <ac:picMk id="8" creationId="{CD20FB34-78CE-478B-1A01-89207E8849AF}"/>
          </ac:picMkLst>
        </pc:picChg>
        <pc:picChg chg="del">
          <ac:chgData name="CAO THI TRIEU VI" userId="1a55d0bf-e781-4ea5-8549-370b5719438e" providerId="ADAL" clId="{36FD5517-A77D-4E64-9042-B685BB99CC28}" dt="2022-12-06T04:54:17.971" v="2862" actId="478"/>
          <ac:picMkLst>
            <pc:docMk/>
            <pc:sldMk cId="3035893597" sldId="290"/>
            <ac:picMk id="17" creationId="{E37A61F3-B0A9-FBE2-4DFB-BFF305886DCE}"/>
          </ac:picMkLst>
        </pc:picChg>
      </pc:sldChg>
      <pc:sldChg chg="add del">
        <pc:chgData name="CAO THI TRIEU VI" userId="1a55d0bf-e781-4ea5-8549-370b5719438e" providerId="ADAL" clId="{36FD5517-A77D-4E64-9042-B685BB99CC28}" dt="2022-12-06T04:54:06.473" v="2859" actId="47"/>
        <pc:sldMkLst>
          <pc:docMk/>
          <pc:sldMk cId="3750325295" sldId="290"/>
        </pc:sldMkLst>
      </pc:sldChg>
      <pc:sldChg chg="modSp add mod modTransition modAnim">
        <pc:chgData name="CAO THI TRIEU VI" userId="1a55d0bf-e781-4ea5-8549-370b5719438e" providerId="ADAL" clId="{36FD5517-A77D-4E64-9042-B685BB99CC28}" dt="2022-12-06T07:53:06.522" v="6342"/>
        <pc:sldMkLst>
          <pc:docMk/>
          <pc:sldMk cId="1100494065" sldId="291"/>
        </pc:sldMkLst>
        <pc:spChg chg="mod">
          <ac:chgData name="CAO THI TRIEU VI" userId="1a55d0bf-e781-4ea5-8549-370b5719438e" providerId="ADAL" clId="{36FD5517-A77D-4E64-9042-B685BB99CC28}" dt="2022-12-06T04:56:25.201" v="3022" actId="14100"/>
          <ac:spMkLst>
            <pc:docMk/>
            <pc:sldMk cId="1100494065" sldId="291"/>
            <ac:spMk id="9" creationId="{9C4BEA1D-005E-FAAA-D6E2-B5546D5FEC39}"/>
          </ac:spMkLst>
        </pc:spChg>
      </pc:sldChg>
      <pc:sldChg chg="addSp delSp modSp add mod modTransition delAnim modAnim">
        <pc:chgData name="CAO THI TRIEU VI" userId="1a55d0bf-e781-4ea5-8549-370b5719438e" providerId="ADAL" clId="{36FD5517-A77D-4E64-9042-B685BB99CC28}" dt="2022-12-06T08:17:44.601" v="6471"/>
        <pc:sldMkLst>
          <pc:docMk/>
          <pc:sldMk cId="2172820225" sldId="292"/>
        </pc:sldMkLst>
        <pc:spChg chg="del">
          <ac:chgData name="CAO THI TRIEU VI" userId="1a55d0bf-e781-4ea5-8549-370b5719438e" providerId="ADAL" clId="{36FD5517-A77D-4E64-9042-B685BB99CC28}" dt="2022-12-06T04:56:43.407" v="3026" actId="478"/>
          <ac:spMkLst>
            <pc:docMk/>
            <pc:sldMk cId="2172820225" sldId="292"/>
            <ac:spMk id="9" creationId="{9C4BEA1D-005E-FAAA-D6E2-B5546D5FEC39}"/>
          </ac:spMkLst>
        </pc:spChg>
        <pc:spChg chg="mod">
          <ac:chgData name="CAO THI TRIEU VI" userId="1a55d0bf-e781-4ea5-8549-370b5719438e" providerId="ADAL" clId="{36FD5517-A77D-4E64-9042-B685BB99CC28}" dt="2022-12-06T04:56:41.590" v="3025"/>
          <ac:spMkLst>
            <pc:docMk/>
            <pc:sldMk cId="2172820225" sldId="292"/>
            <ac:spMk id="12" creationId="{E9EB32BA-0113-36F5-9E4B-29ACC167EDDE}"/>
          </ac:spMkLst>
        </pc:spChg>
        <pc:spChg chg="mod">
          <ac:chgData name="CAO THI TRIEU VI" userId="1a55d0bf-e781-4ea5-8549-370b5719438e" providerId="ADAL" clId="{36FD5517-A77D-4E64-9042-B685BB99CC28}" dt="2022-12-06T04:57:25.159" v="3052" actId="20577"/>
          <ac:spMkLst>
            <pc:docMk/>
            <pc:sldMk cId="2172820225" sldId="292"/>
            <ac:spMk id="13" creationId="{07AFF40B-4060-F8C2-3BDF-03203E16B788}"/>
          </ac:spMkLst>
        </pc:spChg>
        <pc:grpChg chg="add mod">
          <ac:chgData name="CAO THI TRIEU VI" userId="1a55d0bf-e781-4ea5-8549-370b5719438e" providerId="ADAL" clId="{36FD5517-A77D-4E64-9042-B685BB99CC28}" dt="2022-12-06T04:56:41.590" v="3025"/>
          <ac:grpSpMkLst>
            <pc:docMk/>
            <pc:sldMk cId="2172820225" sldId="292"/>
            <ac:grpSpMk id="11" creationId="{76064F36-70E5-6069-B94B-194D83CDA014}"/>
          </ac:grpSpMkLst>
        </pc:grpChg>
        <pc:picChg chg="del">
          <ac:chgData name="CAO THI TRIEU VI" userId="1a55d0bf-e781-4ea5-8549-370b5719438e" providerId="ADAL" clId="{36FD5517-A77D-4E64-9042-B685BB99CC28}" dt="2022-12-06T04:56:33.311" v="3024" actId="478"/>
          <ac:picMkLst>
            <pc:docMk/>
            <pc:sldMk cId="2172820225" sldId="292"/>
            <ac:picMk id="8" creationId="{CD20FB34-78CE-478B-1A01-89207E8849AF}"/>
          </ac:picMkLst>
        </pc:picChg>
        <pc:picChg chg="add mod">
          <ac:chgData name="CAO THI TRIEU VI" userId="1a55d0bf-e781-4ea5-8549-370b5719438e" providerId="ADAL" clId="{36FD5517-A77D-4E64-9042-B685BB99CC28}" dt="2022-12-06T04:56:41.590" v="3025"/>
          <ac:picMkLst>
            <pc:docMk/>
            <pc:sldMk cId="2172820225" sldId="292"/>
            <ac:picMk id="10" creationId="{7E801D0B-A4DA-AC45-90D7-F5F453D21AE6}"/>
          </ac:picMkLst>
        </pc:picChg>
      </pc:sldChg>
      <pc:sldChg chg="addSp delSp modSp add mod modTransition delAnim modAnim">
        <pc:chgData name="CAO THI TRIEU VI" userId="1a55d0bf-e781-4ea5-8549-370b5719438e" providerId="ADAL" clId="{36FD5517-A77D-4E64-9042-B685BB99CC28}" dt="2022-12-06T07:53:06.522" v="6342"/>
        <pc:sldMkLst>
          <pc:docMk/>
          <pc:sldMk cId="2884813272" sldId="293"/>
        </pc:sldMkLst>
        <pc:spChg chg="del">
          <ac:chgData name="CAO THI TRIEU VI" userId="1a55d0bf-e781-4ea5-8549-370b5719438e" providerId="ADAL" clId="{36FD5517-A77D-4E64-9042-B685BB99CC28}" dt="2022-12-06T04:57:03.642" v="3036" actId="478"/>
          <ac:spMkLst>
            <pc:docMk/>
            <pc:sldMk cId="2884813272" sldId="293"/>
            <ac:spMk id="9" creationId="{9C4BEA1D-005E-FAAA-D6E2-B5546D5FEC39}"/>
          </ac:spMkLst>
        </pc:spChg>
        <pc:spChg chg="mod">
          <ac:chgData name="CAO THI TRIEU VI" userId="1a55d0bf-e781-4ea5-8549-370b5719438e" providerId="ADAL" clId="{36FD5517-A77D-4E64-9042-B685BB99CC28}" dt="2022-12-06T04:57:04.395" v="3037"/>
          <ac:spMkLst>
            <pc:docMk/>
            <pc:sldMk cId="2884813272" sldId="293"/>
            <ac:spMk id="11" creationId="{65B7EF93-44EC-C38D-202F-58CD18498556}"/>
          </ac:spMkLst>
        </pc:spChg>
        <pc:spChg chg="mod">
          <ac:chgData name="CAO THI TRIEU VI" userId="1a55d0bf-e781-4ea5-8549-370b5719438e" providerId="ADAL" clId="{36FD5517-A77D-4E64-9042-B685BB99CC28}" dt="2022-12-06T04:57:04.395" v="3037"/>
          <ac:spMkLst>
            <pc:docMk/>
            <pc:sldMk cId="2884813272" sldId="293"/>
            <ac:spMk id="12" creationId="{0C131147-A191-D841-B144-C16E5D8479C2}"/>
          </ac:spMkLst>
        </pc:spChg>
        <pc:grpChg chg="add mod">
          <ac:chgData name="CAO THI TRIEU VI" userId="1a55d0bf-e781-4ea5-8549-370b5719438e" providerId="ADAL" clId="{36FD5517-A77D-4E64-9042-B685BB99CC28}" dt="2022-12-06T04:57:04.395" v="3037"/>
          <ac:grpSpMkLst>
            <pc:docMk/>
            <pc:sldMk cId="2884813272" sldId="293"/>
            <ac:grpSpMk id="10" creationId="{E8F59E9D-E9DB-266E-A4CE-152BC0867557}"/>
          </ac:grpSpMkLst>
        </pc:grpChg>
        <pc:picChg chg="mod">
          <ac:chgData name="CAO THI TRIEU VI" userId="1a55d0bf-e781-4ea5-8549-370b5719438e" providerId="ADAL" clId="{36FD5517-A77D-4E64-9042-B685BB99CC28}" dt="2022-12-06T04:57:06.928" v="3038" actId="1076"/>
          <ac:picMkLst>
            <pc:docMk/>
            <pc:sldMk cId="2884813272" sldId="293"/>
            <ac:picMk id="8" creationId="{CD20FB34-78CE-478B-1A01-89207E8849AF}"/>
          </ac:picMkLst>
        </pc:picChg>
      </pc:sldChg>
      <pc:sldChg chg="addSp delSp modSp add mod modTransition modAnim">
        <pc:chgData name="CAO THI TRIEU VI" userId="1a55d0bf-e781-4ea5-8549-370b5719438e" providerId="ADAL" clId="{36FD5517-A77D-4E64-9042-B685BB99CC28}" dt="2022-12-06T08:17:55.398" v="6472"/>
        <pc:sldMkLst>
          <pc:docMk/>
          <pc:sldMk cId="3704961292" sldId="294"/>
        </pc:sldMkLst>
        <pc:spChg chg="mod topLvl">
          <ac:chgData name="CAO THI TRIEU VI" userId="1a55d0bf-e781-4ea5-8549-370b5719438e" providerId="ADAL" clId="{36FD5517-A77D-4E64-9042-B685BB99CC28}" dt="2022-12-06T07:53:32.613" v="6347" actId="1076"/>
          <ac:spMkLst>
            <pc:docMk/>
            <pc:sldMk cId="3704961292" sldId="294"/>
            <ac:spMk id="9" creationId="{BB93746B-2C2D-3876-6506-65AD4ECA50A8}"/>
          </ac:spMkLst>
        </pc:spChg>
        <pc:spChg chg="mod">
          <ac:chgData name="CAO THI TRIEU VI" userId="1a55d0bf-e781-4ea5-8549-370b5719438e" providerId="ADAL" clId="{36FD5517-A77D-4E64-9042-B685BB99CC28}" dt="2022-12-06T05:02:22.906" v="3059" actId="120"/>
          <ac:spMkLst>
            <pc:docMk/>
            <pc:sldMk cId="3704961292" sldId="294"/>
            <ac:spMk id="13" creationId="{07AFF40B-4060-F8C2-3BDF-03203E16B788}"/>
          </ac:spMkLst>
        </pc:spChg>
        <pc:spChg chg="del mod topLvl">
          <ac:chgData name="CAO THI TRIEU VI" userId="1a55d0bf-e781-4ea5-8549-370b5719438e" providerId="ADAL" clId="{36FD5517-A77D-4E64-9042-B685BB99CC28}" dt="2022-12-06T05:02:51.957" v="3062" actId="478"/>
          <ac:spMkLst>
            <pc:docMk/>
            <pc:sldMk cId="3704961292" sldId="294"/>
            <ac:spMk id="14" creationId="{9C7AA522-239B-378F-3669-9D4B43AAAE0E}"/>
          </ac:spMkLst>
        </pc:spChg>
        <pc:spChg chg="add mod">
          <ac:chgData name="CAO THI TRIEU VI" userId="1a55d0bf-e781-4ea5-8549-370b5719438e" providerId="ADAL" clId="{36FD5517-A77D-4E64-9042-B685BB99CC28}" dt="2022-12-06T05:05:21.166" v="3358" actId="1076"/>
          <ac:spMkLst>
            <pc:docMk/>
            <pc:sldMk cId="3704961292" sldId="294"/>
            <ac:spMk id="15" creationId="{0654733D-1B80-E162-0FB4-776168ACDDBB}"/>
          </ac:spMkLst>
        </pc:spChg>
        <pc:spChg chg="add mod">
          <ac:chgData name="CAO THI TRIEU VI" userId="1a55d0bf-e781-4ea5-8549-370b5719438e" providerId="ADAL" clId="{36FD5517-A77D-4E64-9042-B685BB99CC28}" dt="2022-12-06T08:09:29.419" v="6423" actId="20577"/>
          <ac:spMkLst>
            <pc:docMk/>
            <pc:sldMk cId="3704961292" sldId="294"/>
            <ac:spMk id="17" creationId="{D69306E3-7BEC-5491-8B89-3D47F3D3CEA8}"/>
          </ac:spMkLst>
        </pc:spChg>
        <pc:grpChg chg="del">
          <ac:chgData name="CAO THI TRIEU VI" userId="1a55d0bf-e781-4ea5-8549-370b5719438e" providerId="ADAL" clId="{36FD5517-A77D-4E64-9042-B685BB99CC28}" dt="2022-12-06T05:01:58.981" v="3054" actId="478"/>
          <ac:grpSpMkLst>
            <pc:docMk/>
            <pc:sldMk cId="3704961292" sldId="294"/>
            <ac:grpSpMk id="6" creationId="{868AC192-6D0A-60C0-37B4-EAB7A54BD187}"/>
          </ac:grpSpMkLst>
        </pc:grpChg>
        <pc:grpChg chg="del">
          <ac:chgData name="CAO THI TRIEU VI" userId="1a55d0bf-e781-4ea5-8549-370b5719438e" providerId="ADAL" clId="{36FD5517-A77D-4E64-9042-B685BB99CC28}" dt="2022-12-06T05:01:58.981" v="3054" actId="478"/>
          <ac:grpSpMkLst>
            <pc:docMk/>
            <pc:sldMk cId="3704961292" sldId="294"/>
            <ac:grpSpMk id="7" creationId="{E2FF5DF7-DE71-88C8-025E-BE3D897DAB22}"/>
          </ac:grpSpMkLst>
        </pc:grpChg>
        <pc:grpChg chg="add del mod">
          <ac:chgData name="CAO THI TRIEU VI" userId="1a55d0bf-e781-4ea5-8549-370b5719438e" providerId="ADAL" clId="{36FD5517-A77D-4E64-9042-B685BB99CC28}" dt="2022-12-06T05:02:51.957" v="3062" actId="478"/>
          <ac:grpSpMkLst>
            <pc:docMk/>
            <pc:sldMk cId="3704961292" sldId="294"/>
            <ac:grpSpMk id="8" creationId="{19D9E6E3-5A9B-2502-F12A-556557E39850}"/>
          </ac:grpSpMkLst>
        </pc:grpChg>
        <pc:grpChg chg="del mod">
          <ac:chgData name="CAO THI TRIEU VI" userId="1a55d0bf-e781-4ea5-8549-370b5719438e" providerId="ADAL" clId="{36FD5517-A77D-4E64-9042-B685BB99CC28}" dt="2022-12-06T05:02:49.401" v="3061" actId="478"/>
          <ac:grpSpMkLst>
            <pc:docMk/>
            <pc:sldMk cId="3704961292" sldId="294"/>
            <ac:grpSpMk id="11" creationId="{76064F36-70E5-6069-B94B-194D83CDA014}"/>
          </ac:grpSpMkLst>
        </pc:grpChg>
        <pc:picChg chg="del">
          <ac:chgData name="CAO THI TRIEU VI" userId="1a55d0bf-e781-4ea5-8549-370b5719438e" providerId="ADAL" clId="{36FD5517-A77D-4E64-9042-B685BB99CC28}" dt="2022-12-06T05:01:58.981" v="3054" actId="478"/>
          <ac:picMkLst>
            <pc:docMk/>
            <pc:sldMk cId="3704961292" sldId="294"/>
            <ac:picMk id="10" creationId="{7E801D0B-A4DA-AC45-90D7-F5F453D21AE6}"/>
          </ac:picMkLst>
        </pc:picChg>
        <pc:picChg chg="add mod">
          <ac:chgData name="CAO THI TRIEU VI" userId="1a55d0bf-e781-4ea5-8549-370b5719438e" providerId="ADAL" clId="{36FD5517-A77D-4E64-9042-B685BB99CC28}" dt="2022-12-06T05:05:39.347" v="3362" actId="1076"/>
          <ac:picMkLst>
            <pc:docMk/>
            <pc:sldMk cId="3704961292" sldId="294"/>
            <ac:picMk id="22" creationId="{9CE00571-D37E-8711-CAAA-10C6BDD82EE3}"/>
          </ac:picMkLst>
        </pc:picChg>
      </pc:sldChg>
      <pc:sldChg chg="modSp add mod ord modTransition">
        <pc:chgData name="CAO THI TRIEU VI" userId="1a55d0bf-e781-4ea5-8549-370b5719438e" providerId="ADAL" clId="{36FD5517-A77D-4E64-9042-B685BB99CC28}" dt="2022-12-06T07:54:02.837" v="6350"/>
        <pc:sldMkLst>
          <pc:docMk/>
          <pc:sldMk cId="1016650666" sldId="295"/>
        </pc:sldMkLst>
        <pc:spChg chg="mod">
          <ac:chgData name="CAO THI TRIEU VI" userId="1a55d0bf-e781-4ea5-8549-370b5719438e" providerId="ADAL" clId="{36FD5517-A77D-4E64-9042-B685BB99CC28}" dt="2022-12-06T05:08:05.175" v="3531" actId="14100"/>
          <ac:spMkLst>
            <pc:docMk/>
            <pc:sldMk cId="1016650666" sldId="295"/>
            <ac:spMk id="4" creationId="{3B067A2B-754A-9369-9964-0793B3A84309}"/>
          </ac:spMkLst>
        </pc:spChg>
      </pc:sldChg>
      <pc:sldChg chg="modSp add mod ord modTransition">
        <pc:chgData name="CAO THI TRIEU VI" userId="1a55d0bf-e781-4ea5-8549-370b5719438e" providerId="ADAL" clId="{36FD5517-A77D-4E64-9042-B685BB99CC28}" dt="2022-12-06T07:55:59.784" v="6352"/>
        <pc:sldMkLst>
          <pc:docMk/>
          <pc:sldMk cId="4267143424" sldId="296"/>
        </pc:sldMkLst>
        <pc:spChg chg="mod">
          <ac:chgData name="CAO THI TRIEU VI" userId="1a55d0bf-e781-4ea5-8549-370b5719438e" providerId="ADAL" clId="{36FD5517-A77D-4E64-9042-B685BB99CC28}" dt="2022-12-06T05:08:25.500" v="3539" actId="20577"/>
          <ac:spMkLst>
            <pc:docMk/>
            <pc:sldMk cId="4267143424" sldId="296"/>
            <ac:spMk id="7" creationId="{0F874F8D-93CF-A55D-FA8E-0C9437B9EA92}"/>
          </ac:spMkLst>
        </pc:spChg>
        <pc:spChg chg="mod">
          <ac:chgData name="CAO THI TRIEU VI" userId="1a55d0bf-e781-4ea5-8549-370b5719438e" providerId="ADAL" clId="{36FD5517-A77D-4E64-9042-B685BB99CC28}" dt="2022-12-06T05:08:29.143" v="3540" actId="1076"/>
          <ac:spMkLst>
            <pc:docMk/>
            <pc:sldMk cId="4267143424" sldId="296"/>
            <ac:spMk id="8" creationId="{A126F5C7-0122-8AD8-4F31-148FCBBF641C}"/>
          </ac:spMkLst>
        </pc:spChg>
        <pc:spChg chg="mod">
          <ac:chgData name="CAO THI TRIEU VI" userId="1a55d0bf-e781-4ea5-8549-370b5719438e" providerId="ADAL" clId="{36FD5517-A77D-4E64-9042-B685BB99CC28}" dt="2022-12-06T05:09:28.777" v="3624" actId="1076"/>
          <ac:spMkLst>
            <pc:docMk/>
            <pc:sldMk cId="4267143424" sldId="296"/>
            <ac:spMk id="10" creationId="{A313CCD1-1E5D-9D1A-921B-DD3ECA98871A}"/>
          </ac:spMkLst>
        </pc:spChg>
        <pc:spChg chg="mod">
          <ac:chgData name="CAO THI TRIEU VI" userId="1a55d0bf-e781-4ea5-8549-370b5719438e" providerId="ADAL" clId="{36FD5517-A77D-4E64-9042-B685BB99CC28}" dt="2022-12-06T05:09:01.228" v="3587" actId="14100"/>
          <ac:spMkLst>
            <pc:docMk/>
            <pc:sldMk cId="4267143424" sldId="296"/>
            <ac:spMk id="11" creationId="{33CED273-23F6-FB92-7C8A-DC36E47CDBDF}"/>
          </ac:spMkLst>
        </pc:spChg>
        <pc:grpChg chg="mod">
          <ac:chgData name="CAO THI TRIEU VI" userId="1a55d0bf-e781-4ea5-8549-370b5719438e" providerId="ADAL" clId="{36FD5517-A77D-4E64-9042-B685BB99CC28}" dt="2022-12-06T05:09:04.400" v="3588" actId="1076"/>
          <ac:grpSpMkLst>
            <pc:docMk/>
            <pc:sldMk cId="4267143424" sldId="296"/>
            <ac:grpSpMk id="12" creationId="{1052EDF0-8050-BFED-FF45-A852BF3EE826}"/>
          </ac:grpSpMkLst>
        </pc:grpChg>
        <pc:picChg chg="mod">
          <ac:chgData name="CAO THI TRIEU VI" userId="1a55d0bf-e781-4ea5-8549-370b5719438e" providerId="ADAL" clId="{36FD5517-A77D-4E64-9042-B685BB99CC28}" dt="2022-12-06T05:09:05.888" v="3589" actId="1076"/>
          <ac:picMkLst>
            <pc:docMk/>
            <pc:sldMk cId="4267143424" sldId="296"/>
            <ac:picMk id="6" creationId="{8540E7C9-7DB3-C89F-6FA3-472BA7238551}"/>
          </ac:picMkLst>
        </pc:picChg>
      </pc:sldChg>
      <pc:sldChg chg="addSp delSp modSp add mod ord delAnim modAnim">
        <pc:chgData name="CAO THI TRIEU VI" userId="1a55d0bf-e781-4ea5-8549-370b5719438e" providerId="ADAL" clId="{36FD5517-A77D-4E64-9042-B685BB99CC28}" dt="2022-12-06T08:18:20.366" v="6473"/>
        <pc:sldMkLst>
          <pc:docMk/>
          <pc:sldMk cId="2654746664" sldId="297"/>
        </pc:sldMkLst>
        <pc:spChg chg="del">
          <ac:chgData name="CAO THI TRIEU VI" userId="1a55d0bf-e781-4ea5-8549-370b5719438e" providerId="ADAL" clId="{36FD5517-A77D-4E64-9042-B685BB99CC28}" dt="2022-12-06T05:09:37.505" v="3628" actId="478"/>
          <ac:spMkLst>
            <pc:docMk/>
            <pc:sldMk cId="2654746664" sldId="297"/>
            <ac:spMk id="4" creationId="{3B067A2B-754A-9369-9964-0793B3A84309}"/>
          </ac:spMkLst>
        </pc:spChg>
        <pc:spChg chg="add mod">
          <ac:chgData name="CAO THI TRIEU VI" userId="1a55d0bf-e781-4ea5-8549-370b5719438e" providerId="ADAL" clId="{36FD5517-A77D-4E64-9042-B685BB99CC28}" dt="2022-12-06T05:22:25.915" v="3660" actId="164"/>
          <ac:spMkLst>
            <pc:docMk/>
            <pc:sldMk cId="2654746664" sldId="297"/>
            <ac:spMk id="6" creationId="{25FDD87C-30B3-14AF-1725-98F4CEBD3ABE}"/>
          </ac:spMkLst>
        </pc:spChg>
        <pc:spChg chg="add mod">
          <ac:chgData name="CAO THI TRIEU VI" userId="1a55d0bf-e781-4ea5-8549-370b5719438e" providerId="ADAL" clId="{36FD5517-A77D-4E64-9042-B685BB99CC28}" dt="2022-12-06T05:22:25.915" v="3660" actId="164"/>
          <ac:spMkLst>
            <pc:docMk/>
            <pc:sldMk cId="2654746664" sldId="297"/>
            <ac:spMk id="9" creationId="{FE910D82-7B6F-2190-05E7-6E1429CBD69B}"/>
          </ac:spMkLst>
        </pc:spChg>
        <pc:spChg chg="add mod">
          <ac:chgData name="CAO THI TRIEU VI" userId="1a55d0bf-e781-4ea5-8549-370b5719438e" providerId="ADAL" clId="{36FD5517-A77D-4E64-9042-B685BB99CC28}" dt="2022-12-06T05:22:25.915" v="3660" actId="164"/>
          <ac:spMkLst>
            <pc:docMk/>
            <pc:sldMk cId="2654746664" sldId="297"/>
            <ac:spMk id="10" creationId="{A604DF17-1FEF-FBCC-87D9-A87834AA786F}"/>
          </ac:spMkLst>
        </pc:spChg>
        <pc:spChg chg="add mod">
          <ac:chgData name="CAO THI TRIEU VI" userId="1a55d0bf-e781-4ea5-8549-370b5719438e" providerId="ADAL" clId="{36FD5517-A77D-4E64-9042-B685BB99CC28}" dt="2022-12-06T05:22:25.915" v="3660" actId="164"/>
          <ac:spMkLst>
            <pc:docMk/>
            <pc:sldMk cId="2654746664" sldId="297"/>
            <ac:spMk id="11" creationId="{32C3F035-0E8A-DB44-3C0C-872089C0FDC8}"/>
          </ac:spMkLst>
        </pc:spChg>
        <pc:spChg chg="mod">
          <ac:chgData name="CAO THI TRIEU VI" userId="1a55d0bf-e781-4ea5-8549-370b5719438e" providerId="ADAL" clId="{36FD5517-A77D-4E64-9042-B685BB99CC28}" dt="2022-12-06T05:26:15.610" v="3694"/>
          <ac:spMkLst>
            <pc:docMk/>
            <pc:sldMk cId="2654746664" sldId="297"/>
            <ac:spMk id="16" creationId="{22C06137-AFFD-C48E-251D-A34589AC0643}"/>
          </ac:spMkLst>
        </pc:spChg>
        <pc:spChg chg="mod">
          <ac:chgData name="CAO THI TRIEU VI" userId="1a55d0bf-e781-4ea5-8549-370b5719438e" providerId="ADAL" clId="{36FD5517-A77D-4E64-9042-B685BB99CC28}" dt="2022-12-06T05:26:15.610" v="3694"/>
          <ac:spMkLst>
            <pc:docMk/>
            <pc:sldMk cId="2654746664" sldId="297"/>
            <ac:spMk id="17" creationId="{FD8CCE31-5BCB-73D8-22CE-410CA82FC082}"/>
          </ac:spMkLst>
        </pc:spChg>
        <pc:spChg chg="add mod">
          <ac:chgData name="CAO THI TRIEU VI" userId="1a55d0bf-e781-4ea5-8549-370b5719438e" providerId="ADAL" clId="{36FD5517-A77D-4E64-9042-B685BB99CC28}" dt="2022-12-06T07:58:41.857" v="6364" actId="164"/>
          <ac:spMkLst>
            <pc:docMk/>
            <pc:sldMk cId="2654746664" sldId="297"/>
            <ac:spMk id="18" creationId="{974302BD-648D-786E-F087-F8C6D0CB3266}"/>
          </ac:spMkLst>
        </pc:spChg>
        <pc:spChg chg="add mod">
          <ac:chgData name="CAO THI TRIEU VI" userId="1a55d0bf-e781-4ea5-8549-370b5719438e" providerId="ADAL" clId="{36FD5517-A77D-4E64-9042-B685BB99CC28}" dt="2022-12-06T07:58:41.857" v="6364" actId="164"/>
          <ac:spMkLst>
            <pc:docMk/>
            <pc:sldMk cId="2654746664" sldId="297"/>
            <ac:spMk id="19" creationId="{AC38BA03-4B4F-7672-65E4-FB41A36432C8}"/>
          </ac:spMkLst>
        </pc:spChg>
        <pc:spChg chg="add mod">
          <ac:chgData name="CAO THI TRIEU VI" userId="1a55d0bf-e781-4ea5-8549-370b5719438e" providerId="ADAL" clId="{36FD5517-A77D-4E64-9042-B685BB99CC28}" dt="2022-12-06T08:10:41.395" v="6441" actId="20577"/>
          <ac:spMkLst>
            <pc:docMk/>
            <pc:sldMk cId="2654746664" sldId="297"/>
            <ac:spMk id="21" creationId="{9D7623F8-FA05-56B0-019A-7868155E10F3}"/>
          </ac:spMkLst>
        </pc:spChg>
        <pc:spChg chg="add mod">
          <ac:chgData name="CAO THI TRIEU VI" userId="1a55d0bf-e781-4ea5-8549-370b5719438e" providerId="ADAL" clId="{36FD5517-A77D-4E64-9042-B685BB99CC28}" dt="2022-12-06T08:11:02.166" v="6446" actId="20577"/>
          <ac:spMkLst>
            <pc:docMk/>
            <pc:sldMk cId="2654746664" sldId="297"/>
            <ac:spMk id="22" creationId="{CBC93FA3-7B60-1803-8750-21EAB0003F17}"/>
          </ac:spMkLst>
        </pc:spChg>
        <pc:spChg chg="add mod">
          <ac:chgData name="CAO THI TRIEU VI" userId="1a55d0bf-e781-4ea5-8549-370b5719438e" providerId="ADAL" clId="{36FD5517-A77D-4E64-9042-B685BB99CC28}" dt="2022-12-06T08:11:12.045" v="6451" actId="20577"/>
          <ac:spMkLst>
            <pc:docMk/>
            <pc:sldMk cId="2654746664" sldId="297"/>
            <ac:spMk id="23" creationId="{7E15A275-FE53-5BD2-53A9-6432B1468046}"/>
          </ac:spMkLst>
        </pc:spChg>
        <pc:grpChg chg="add mod">
          <ac:chgData name="CAO THI TRIEU VI" userId="1a55d0bf-e781-4ea5-8549-370b5719438e" providerId="ADAL" clId="{36FD5517-A77D-4E64-9042-B685BB99CC28}" dt="2022-12-06T05:22:25.915" v="3660" actId="164"/>
          <ac:grpSpMkLst>
            <pc:docMk/>
            <pc:sldMk cId="2654746664" sldId="297"/>
            <ac:grpSpMk id="12" creationId="{7CF0E096-ED4A-6E8D-B189-E95039D38F97}"/>
          </ac:grpSpMkLst>
        </pc:grpChg>
        <pc:grpChg chg="add del mod">
          <ac:chgData name="CAO THI TRIEU VI" userId="1a55d0bf-e781-4ea5-8549-370b5719438e" providerId="ADAL" clId="{36FD5517-A77D-4E64-9042-B685BB99CC28}" dt="2022-12-06T05:26:21.337" v="3696" actId="478"/>
          <ac:grpSpMkLst>
            <pc:docMk/>
            <pc:sldMk cId="2654746664" sldId="297"/>
            <ac:grpSpMk id="15" creationId="{CDB18765-87B0-FFAB-44CF-B47B950869D7}"/>
          </ac:grpSpMkLst>
        </pc:grpChg>
        <pc:grpChg chg="add mod">
          <ac:chgData name="CAO THI TRIEU VI" userId="1a55d0bf-e781-4ea5-8549-370b5719438e" providerId="ADAL" clId="{36FD5517-A77D-4E64-9042-B685BB99CC28}" dt="2022-12-06T07:58:41.857" v="6364" actId="164"/>
          <ac:grpSpMkLst>
            <pc:docMk/>
            <pc:sldMk cId="2654746664" sldId="297"/>
            <ac:grpSpMk id="20" creationId="{F61E034A-C641-E621-5498-6708F4F16040}"/>
          </ac:grpSpMkLst>
        </pc:grpChg>
        <pc:picChg chg="mod">
          <ac:chgData name="CAO THI TRIEU VI" userId="1a55d0bf-e781-4ea5-8549-370b5719438e" providerId="ADAL" clId="{36FD5517-A77D-4E64-9042-B685BB99CC28}" dt="2022-12-06T05:28:13.672" v="3779" actId="1076"/>
          <ac:picMkLst>
            <pc:docMk/>
            <pc:sldMk cId="2654746664" sldId="297"/>
            <ac:picMk id="2" creationId="{691B1963-81D0-AE10-6C4D-7B1266FCE27F}"/>
          </ac:picMkLst>
        </pc:picChg>
        <pc:picChg chg="add mod ord modCrop">
          <ac:chgData name="CAO THI TRIEU VI" userId="1a55d0bf-e781-4ea5-8549-370b5719438e" providerId="ADAL" clId="{36FD5517-A77D-4E64-9042-B685BB99CC28}" dt="2022-12-06T08:00:40.835" v="6378" actId="1076"/>
          <ac:picMkLst>
            <pc:docMk/>
            <pc:sldMk cId="2654746664" sldId="297"/>
            <ac:picMk id="8" creationId="{94BE3FCC-C7F9-BD4A-FEC8-337F209EAB3E}"/>
          </ac:picMkLst>
        </pc:picChg>
        <pc:picChg chg="add mod">
          <ac:chgData name="CAO THI TRIEU VI" userId="1a55d0bf-e781-4ea5-8549-370b5719438e" providerId="ADAL" clId="{36FD5517-A77D-4E64-9042-B685BB99CC28}" dt="2022-12-06T08:00:57.315" v="6381" actId="1076"/>
          <ac:picMkLst>
            <pc:docMk/>
            <pc:sldMk cId="2654746664" sldId="297"/>
            <ac:picMk id="13" creationId="{3FE498C3-5D2E-B2C6-0BD5-EC8D51A26AF6}"/>
          </ac:picMkLst>
        </pc:picChg>
        <pc:picChg chg="add mod">
          <ac:chgData name="CAO THI TRIEU VI" userId="1a55d0bf-e781-4ea5-8549-370b5719438e" providerId="ADAL" clId="{36FD5517-A77D-4E64-9042-B685BB99CC28}" dt="2022-12-06T08:10:44.986" v="6442" actId="1076"/>
          <ac:picMkLst>
            <pc:docMk/>
            <pc:sldMk cId="2654746664" sldId="297"/>
            <ac:picMk id="14" creationId="{8D255196-FC21-4402-8377-9F8949D133A1}"/>
          </ac:picMkLst>
        </pc:picChg>
      </pc:sldChg>
      <pc:sldChg chg="addSp delSp modSp add mod modTransition delAnim modAnim">
        <pc:chgData name="CAO THI TRIEU VI" userId="1a55d0bf-e781-4ea5-8549-370b5719438e" providerId="ADAL" clId="{36FD5517-A77D-4E64-9042-B685BB99CC28}" dt="2022-12-06T08:18:31.367" v="6474"/>
        <pc:sldMkLst>
          <pc:docMk/>
          <pc:sldMk cId="1232582479" sldId="298"/>
        </pc:sldMkLst>
        <pc:spChg chg="mod">
          <ac:chgData name="CAO THI TRIEU VI" userId="1a55d0bf-e781-4ea5-8549-370b5719438e" providerId="ADAL" clId="{36FD5517-A77D-4E64-9042-B685BB99CC28}" dt="2022-12-06T05:29:01.759" v="3833" actId="1076"/>
          <ac:spMkLst>
            <pc:docMk/>
            <pc:sldMk cId="1232582479" sldId="298"/>
            <ac:spMk id="5" creationId="{39DC318C-28A7-7081-A63E-1EFEB96B5AA0}"/>
          </ac:spMkLst>
        </pc:spChg>
        <pc:spChg chg="mod">
          <ac:chgData name="CAO THI TRIEU VI" userId="1a55d0bf-e781-4ea5-8549-370b5719438e" providerId="ADAL" clId="{36FD5517-A77D-4E64-9042-B685BB99CC28}" dt="2022-12-06T05:28:57.973" v="3831"/>
          <ac:spMkLst>
            <pc:docMk/>
            <pc:sldMk cId="1232582479" sldId="298"/>
            <ac:spMk id="7" creationId="{0563E6BB-D607-FDD3-FAE7-9B60CC58A854}"/>
          </ac:spMkLst>
        </pc:spChg>
        <pc:spChg chg="mod">
          <ac:chgData name="CAO THI TRIEU VI" userId="1a55d0bf-e781-4ea5-8549-370b5719438e" providerId="ADAL" clId="{36FD5517-A77D-4E64-9042-B685BB99CC28}" dt="2022-12-06T05:29:36.413" v="3845" actId="20577"/>
          <ac:spMkLst>
            <pc:docMk/>
            <pc:sldMk cId="1232582479" sldId="298"/>
            <ac:spMk id="15" creationId="{7E6B3B32-83A6-BFF1-6C99-C5157CDBCBD9}"/>
          </ac:spMkLst>
        </pc:spChg>
        <pc:spChg chg="mod">
          <ac:chgData name="CAO THI TRIEU VI" userId="1a55d0bf-e781-4ea5-8549-370b5719438e" providerId="ADAL" clId="{36FD5517-A77D-4E64-9042-B685BB99CC28}" dt="2022-12-06T08:01:10.958" v="6383" actId="164"/>
          <ac:spMkLst>
            <pc:docMk/>
            <pc:sldMk cId="1232582479" sldId="298"/>
            <ac:spMk id="18" creationId="{974302BD-648D-786E-F087-F8C6D0CB3266}"/>
          </ac:spMkLst>
        </pc:spChg>
        <pc:spChg chg="mod">
          <ac:chgData name="CAO THI TRIEU VI" userId="1a55d0bf-e781-4ea5-8549-370b5719438e" providerId="ADAL" clId="{36FD5517-A77D-4E64-9042-B685BB99CC28}" dt="2022-12-06T08:01:10.958" v="6383" actId="164"/>
          <ac:spMkLst>
            <pc:docMk/>
            <pc:sldMk cId="1232582479" sldId="298"/>
            <ac:spMk id="19" creationId="{AC38BA03-4B4F-7672-65E4-FB41A36432C8}"/>
          </ac:spMkLst>
        </pc:spChg>
        <pc:grpChg chg="add mod">
          <ac:chgData name="CAO THI TRIEU VI" userId="1a55d0bf-e781-4ea5-8549-370b5719438e" providerId="ADAL" clId="{36FD5517-A77D-4E64-9042-B685BB99CC28}" dt="2022-12-06T05:29:08.968" v="3834" actId="1076"/>
          <ac:grpSpMkLst>
            <pc:docMk/>
            <pc:sldMk cId="1232582479" sldId="298"/>
            <ac:grpSpMk id="4" creationId="{B54B6543-F545-9810-06BE-3EB450AFD1ED}"/>
          </ac:grpSpMkLst>
        </pc:grpChg>
        <pc:grpChg chg="mod">
          <ac:chgData name="CAO THI TRIEU VI" userId="1a55d0bf-e781-4ea5-8549-370b5719438e" providerId="ADAL" clId="{36FD5517-A77D-4E64-9042-B685BB99CC28}" dt="2022-12-06T05:28:51.209" v="3830" actId="1076"/>
          <ac:grpSpMkLst>
            <pc:docMk/>
            <pc:sldMk cId="1232582479" sldId="298"/>
            <ac:grpSpMk id="12" creationId="{7CF0E096-ED4A-6E8D-B189-E95039D38F97}"/>
          </ac:grpSpMkLst>
        </pc:grpChg>
        <pc:grpChg chg="add mod">
          <ac:chgData name="CAO THI TRIEU VI" userId="1a55d0bf-e781-4ea5-8549-370b5719438e" providerId="ADAL" clId="{36FD5517-A77D-4E64-9042-B685BB99CC28}" dt="2022-12-06T08:01:10.958" v="6383" actId="164"/>
          <ac:grpSpMkLst>
            <pc:docMk/>
            <pc:sldMk cId="1232582479" sldId="298"/>
            <ac:grpSpMk id="16" creationId="{C0B95ABB-2C59-453E-46A8-FE6CFCE66DE2}"/>
          </ac:grpSpMkLst>
        </pc:grpChg>
        <pc:picChg chg="del">
          <ac:chgData name="CAO THI TRIEU VI" userId="1a55d0bf-e781-4ea5-8549-370b5719438e" providerId="ADAL" clId="{36FD5517-A77D-4E64-9042-B685BB99CC28}" dt="2022-12-06T05:28:25.908" v="3783" actId="478"/>
          <ac:picMkLst>
            <pc:docMk/>
            <pc:sldMk cId="1232582479" sldId="298"/>
            <ac:picMk id="8" creationId="{94BE3FCC-C7F9-BD4A-FEC8-337F209EAB3E}"/>
          </ac:picMkLst>
        </pc:picChg>
        <pc:picChg chg="del">
          <ac:chgData name="CAO THI TRIEU VI" userId="1a55d0bf-e781-4ea5-8549-370b5719438e" providerId="ADAL" clId="{36FD5517-A77D-4E64-9042-B685BB99CC28}" dt="2022-12-06T05:28:25.223" v="3782" actId="478"/>
          <ac:picMkLst>
            <pc:docMk/>
            <pc:sldMk cId="1232582479" sldId="298"/>
            <ac:picMk id="13" creationId="{3FE498C3-5D2E-B2C6-0BD5-EC8D51A26AF6}"/>
          </ac:picMkLst>
        </pc:picChg>
        <pc:picChg chg="del">
          <ac:chgData name="CAO THI TRIEU VI" userId="1a55d0bf-e781-4ea5-8549-370b5719438e" providerId="ADAL" clId="{36FD5517-A77D-4E64-9042-B685BB99CC28}" dt="2022-12-06T05:28:24.655" v="3781" actId="478"/>
          <ac:picMkLst>
            <pc:docMk/>
            <pc:sldMk cId="1232582479" sldId="298"/>
            <ac:picMk id="14" creationId="{8D255196-FC21-4402-8377-9F8949D133A1}"/>
          </ac:picMkLst>
        </pc:picChg>
      </pc:sldChg>
      <pc:sldChg chg="addSp delSp modSp add mod ord modTransition addAnim delAnim modAnim">
        <pc:chgData name="CAO THI TRIEU VI" userId="1a55d0bf-e781-4ea5-8549-370b5719438e" providerId="ADAL" clId="{36FD5517-A77D-4E64-9042-B685BB99CC28}" dt="2022-12-06T07:57:54.070" v="6360"/>
        <pc:sldMkLst>
          <pc:docMk/>
          <pc:sldMk cId="3585263413" sldId="299"/>
        </pc:sldMkLst>
        <pc:spChg chg="add mod">
          <ac:chgData name="CAO THI TRIEU VI" userId="1a55d0bf-e781-4ea5-8549-370b5719438e" providerId="ADAL" clId="{36FD5517-A77D-4E64-9042-B685BB99CC28}" dt="2022-12-06T05:30:04.169" v="3854" actId="164"/>
          <ac:spMkLst>
            <pc:docMk/>
            <pc:sldMk cId="3585263413" sldId="299"/>
            <ac:spMk id="4" creationId="{0B94698D-A0DB-E2C5-D48A-4685806995B9}"/>
          </ac:spMkLst>
        </pc:spChg>
        <pc:spChg chg="mod">
          <ac:chgData name="CAO THI TRIEU VI" userId="1a55d0bf-e781-4ea5-8549-370b5719438e" providerId="ADAL" clId="{36FD5517-A77D-4E64-9042-B685BB99CC28}" dt="2022-12-06T05:30:44.167" v="3856"/>
          <ac:spMkLst>
            <pc:docMk/>
            <pc:sldMk cId="3585263413" sldId="299"/>
            <ac:spMk id="16" creationId="{399C1B0E-387B-B21D-470F-3548B9CEC9B1}"/>
          </ac:spMkLst>
        </pc:spChg>
        <pc:spChg chg="mod">
          <ac:chgData name="CAO THI TRIEU VI" userId="1a55d0bf-e781-4ea5-8549-370b5719438e" providerId="ADAL" clId="{36FD5517-A77D-4E64-9042-B685BB99CC28}" dt="2022-12-06T05:30:44.167" v="3856"/>
          <ac:spMkLst>
            <pc:docMk/>
            <pc:sldMk cId="3585263413" sldId="299"/>
            <ac:spMk id="17" creationId="{55CE5F4A-8FF6-8002-D823-445A45134499}"/>
          </ac:spMkLst>
        </pc:spChg>
        <pc:spChg chg="mod">
          <ac:chgData name="CAO THI TRIEU VI" userId="1a55d0bf-e781-4ea5-8549-370b5719438e" providerId="ADAL" clId="{36FD5517-A77D-4E64-9042-B685BB99CC28}" dt="2022-12-06T05:30:04.169" v="3854" actId="164"/>
          <ac:spMkLst>
            <pc:docMk/>
            <pc:sldMk cId="3585263413" sldId="299"/>
            <ac:spMk id="18" creationId="{974302BD-648D-786E-F087-F8C6D0CB3266}"/>
          </ac:spMkLst>
        </pc:spChg>
        <pc:spChg chg="mod">
          <ac:chgData name="CAO THI TRIEU VI" userId="1a55d0bf-e781-4ea5-8549-370b5719438e" providerId="ADAL" clId="{36FD5517-A77D-4E64-9042-B685BB99CC28}" dt="2022-12-06T05:30:04.169" v="3854" actId="164"/>
          <ac:spMkLst>
            <pc:docMk/>
            <pc:sldMk cId="3585263413" sldId="299"/>
            <ac:spMk id="19" creationId="{AC38BA03-4B4F-7672-65E4-FB41A36432C8}"/>
          </ac:spMkLst>
        </pc:spChg>
        <pc:spChg chg="mod">
          <ac:chgData name="CAO THI TRIEU VI" userId="1a55d0bf-e781-4ea5-8549-370b5719438e" providerId="ADAL" clId="{36FD5517-A77D-4E64-9042-B685BB99CC28}" dt="2022-12-06T05:33:02.592" v="3866"/>
          <ac:spMkLst>
            <pc:docMk/>
            <pc:sldMk cId="3585263413" sldId="299"/>
            <ac:spMk id="22" creationId="{F4D121B5-94D3-9CEE-235D-D63A798A61E1}"/>
          </ac:spMkLst>
        </pc:spChg>
        <pc:spChg chg="mod">
          <ac:chgData name="CAO THI TRIEU VI" userId="1a55d0bf-e781-4ea5-8549-370b5719438e" providerId="ADAL" clId="{36FD5517-A77D-4E64-9042-B685BB99CC28}" dt="2022-12-06T05:33:02.592" v="3866"/>
          <ac:spMkLst>
            <pc:docMk/>
            <pc:sldMk cId="3585263413" sldId="299"/>
            <ac:spMk id="23" creationId="{05A0B1FA-5D38-4FBB-7B30-AA71E2E214FF}"/>
          </ac:spMkLst>
        </pc:spChg>
        <pc:grpChg chg="add mod">
          <ac:chgData name="CAO THI TRIEU VI" userId="1a55d0bf-e781-4ea5-8549-370b5719438e" providerId="ADAL" clId="{36FD5517-A77D-4E64-9042-B685BB99CC28}" dt="2022-12-06T05:30:04.169" v="3854" actId="164"/>
          <ac:grpSpMkLst>
            <pc:docMk/>
            <pc:sldMk cId="3585263413" sldId="299"/>
            <ac:grpSpMk id="7" creationId="{79F9112B-3886-1F6A-8512-936A3540E422}"/>
          </ac:grpSpMkLst>
        </pc:grpChg>
        <pc:grpChg chg="mod">
          <ac:chgData name="CAO THI TRIEU VI" userId="1a55d0bf-e781-4ea5-8549-370b5719438e" providerId="ADAL" clId="{36FD5517-A77D-4E64-9042-B685BB99CC28}" dt="2022-12-06T05:30:56.767" v="3858" actId="1076"/>
          <ac:grpSpMkLst>
            <pc:docMk/>
            <pc:sldMk cId="3585263413" sldId="299"/>
            <ac:grpSpMk id="12" creationId="{7CF0E096-ED4A-6E8D-B189-E95039D38F97}"/>
          </ac:grpSpMkLst>
        </pc:grpChg>
        <pc:grpChg chg="add del mod">
          <ac:chgData name="CAO THI TRIEU VI" userId="1a55d0bf-e781-4ea5-8549-370b5719438e" providerId="ADAL" clId="{36FD5517-A77D-4E64-9042-B685BB99CC28}" dt="2022-12-06T05:33:18.660" v="3870" actId="478"/>
          <ac:grpSpMkLst>
            <pc:docMk/>
            <pc:sldMk cId="3585263413" sldId="299"/>
            <ac:grpSpMk id="15" creationId="{9F191227-4F44-49CA-296F-930FFDD89897}"/>
          </ac:grpSpMkLst>
        </pc:grpChg>
        <pc:grpChg chg="add del mod">
          <ac:chgData name="CAO THI TRIEU VI" userId="1a55d0bf-e781-4ea5-8549-370b5719438e" providerId="ADAL" clId="{36FD5517-A77D-4E64-9042-B685BB99CC28}" dt="2022-12-06T05:33:18.115" v="3869"/>
          <ac:grpSpMkLst>
            <pc:docMk/>
            <pc:sldMk cId="3585263413" sldId="299"/>
            <ac:grpSpMk id="21" creationId="{3EAA7954-4705-5DF3-B652-673B4077B641}"/>
          </ac:grpSpMkLst>
        </pc:grpChg>
        <pc:picChg chg="del">
          <ac:chgData name="CAO THI TRIEU VI" userId="1a55d0bf-e781-4ea5-8549-370b5719438e" providerId="ADAL" clId="{36FD5517-A77D-4E64-9042-B685BB99CC28}" dt="2022-12-06T05:30:12.876" v="3855" actId="478"/>
          <ac:picMkLst>
            <pc:docMk/>
            <pc:sldMk cId="3585263413" sldId="299"/>
            <ac:picMk id="2" creationId="{691B1963-81D0-AE10-6C4D-7B1266FCE27F}"/>
          </ac:picMkLst>
        </pc:picChg>
        <pc:picChg chg="del">
          <ac:chgData name="CAO THI TRIEU VI" userId="1a55d0bf-e781-4ea5-8549-370b5719438e" providerId="ADAL" clId="{36FD5517-A77D-4E64-9042-B685BB99CC28}" dt="2022-12-06T05:29:48.450" v="3851" actId="478"/>
          <ac:picMkLst>
            <pc:docMk/>
            <pc:sldMk cId="3585263413" sldId="299"/>
            <ac:picMk id="8" creationId="{94BE3FCC-C7F9-BD4A-FEC8-337F209EAB3E}"/>
          </ac:picMkLst>
        </pc:picChg>
        <pc:picChg chg="del">
          <ac:chgData name="CAO THI TRIEU VI" userId="1a55d0bf-e781-4ea5-8549-370b5719438e" providerId="ADAL" clId="{36FD5517-A77D-4E64-9042-B685BB99CC28}" dt="2022-12-06T05:29:47.689" v="3850" actId="478"/>
          <ac:picMkLst>
            <pc:docMk/>
            <pc:sldMk cId="3585263413" sldId="299"/>
            <ac:picMk id="13" creationId="{3FE498C3-5D2E-B2C6-0BD5-EC8D51A26AF6}"/>
          </ac:picMkLst>
        </pc:picChg>
        <pc:picChg chg="del">
          <ac:chgData name="CAO THI TRIEU VI" userId="1a55d0bf-e781-4ea5-8549-370b5719438e" providerId="ADAL" clId="{36FD5517-A77D-4E64-9042-B685BB99CC28}" dt="2022-12-06T05:29:47.253" v="3849" actId="478"/>
          <ac:picMkLst>
            <pc:docMk/>
            <pc:sldMk cId="3585263413" sldId="299"/>
            <ac:picMk id="14" creationId="{8D255196-FC21-4402-8377-9F8949D133A1}"/>
          </ac:picMkLst>
        </pc:picChg>
        <pc:picChg chg="add del mod">
          <ac:chgData name="CAO THI TRIEU VI" userId="1a55d0bf-e781-4ea5-8549-370b5719438e" providerId="ADAL" clId="{36FD5517-A77D-4E64-9042-B685BB99CC28}" dt="2022-12-06T05:32:51.793" v="3864" actId="478"/>
          <ac:picMkLst>
            <pc:docMk/>
            <pc:sldMk cId="3585263413" sldId="299"/>
            <ac:picMk id="20" creationId="{74D03BBF-0E20-2CA2-7137-4C2C16451AC3}"/>
          </ac:picMkLst>
        </pc:picChg>
        <pc:picChg chg="add del mod">
          <ac:chgData name="CAO THI TRIEU VI" userId="1a55d0bf-e781-4ea5-8549-370b5719438e" providerId="ADAL" clId="{36FD5517-A77D-4E64-9042-B685BB99CC28}" dt="2022-12-06T05:33:48.962" v="3877" actId="478"/>
          <ac:picMkLst>
            <pc:docMk/>
            <pc:sldMk cId="3585263413" sldId="299"/>
            <ac:picMk id="24" creationId="{47A28B78-46C6-96C6-0616-B80C8AFC4EE9}"/>
          </ac:picMkLst>
        </pc:picChg>
        <pc:picChg chg="add mod">
          <ac:chgData name="CAO THI TRIEU VI" userId="1a55d0bf-e781-4ea5-8549-370b5719438e" providerId="ADAL" clId="{36FD5517-A77D-4E64-9042-B685BB99CC28}" dt="2022-12-06T05:34:16.763" v="3886" actId="1076"/>
          <ac:picMkLst>
            <pc:docMk/>
            <pc:sldMk cId="3585263413" sldId="299"/>
            <ac:picMk id="25" creationId="{7C47B7BE-F0FC-9395-4A8F-D848A30B39B3}"/>
          </ac:picMkLst>
        </pc:picChg>
      </pc:sldChg>
      <pc:sldChg chg="addSp delSp modSp add mod delAnim modAnim">
        <pc:chgData name="CAO THI TRIEU VI" userId="1a55d0bf-e781-4ea5-8549-370b5719438e" providerId="ADAL" clId="{36FD5517-A77D-4E64-9042-B685BB99CC28}" dt="2022-12-06T07:58:28.201" v="6363"/>
        <pc:sldMkLst>
          <pc:docMk/>
          <pc:sldMk cId="994084381" sldId="300"/>
        </pc:sldMkLst>
        <pc:spChg chg="mod">
          <ac:chgData name="CAO THI TRIEU VI" userId="1a55d0bf-e781-4ea5-8549-370b5719438e" providerId="ADAL" clId="{36FD5517-A77D-4E64-9042-B685BB99CC28}" dt="2022-12-06T05:33:31.952" v="3873"/>
          <ac:spMkLst>
            <pc:docMk/>
            <pc:sldMk cId="994084381" sldId="300"/>
            <ac:spMk id="8" creationId="{783C4A31-7483-8C7C-53C6-E820F51DFC31}"/>
          </ac:spMkLst>
        </pc:spChg>
        <pc:spChg chg="mod">
          <ac:chgData name="CAO THI TRIEU VI" userId="1a55d0bf-e781-4ea5-8549-370b5719438e" providerId="ADAL" clId="{36FD5517-A77D-4E64-9042-B685BB99CC28}" dt="2022-12-06T05:33:31.952" v="3873"/>
          <ac:spMkLst>
            <pc:docMk/>
            <pc:sldMk cId="994084381" sldId="300"/>
            <ac:spMk id="13" creationId="{1A065D0C-46B5-4921-745D-7AC43AF1898A}"/>
          </ac:spMkLst>
        </pc:spChg>
        <pc:grpChg chg="add mod">
          <ac:chgData name="CAO THI TRIEU VI" userId="1a55d0bf-e781-4ea5-8549-370b5719438e" providerId="ADAL" clId="{36FD5517-A77D-4E64-9042-B685BB99CC28}" dt="2022-12-06T05:33:35.402" v="3874" actId="1076"/>
          <ac:grpSpMkLst>
            <pc:docMk/>
            <pc:sldMk cId="994084381" sldId="300"/>
            <ac:grpSpMk id="2" creationId="{2AF396EB-B680-D436-3999-CC1F04D0D50E}"/>
          </ac:grpSpMkLst>
        </pc:grpChg>
        <pc:grpChg chg="del">
          <ac:chgData name="CAO THI TRIEU VI" userId="1a55d0bf-e781-4ea5-8549-370b5719438e" providerId="ADAL" clId="{36FD5517-A77D-4E64-9042-B685BB99CC28}" dt="2022-12-06T05:33:23.223" v="3872" actId="478"/>
          <ac:grpSpMkLst>
            <pc:docMk/>
            <pc:sldMk cId="994084381" sldId="300"/>
            <ac:grpSpMk id="15" creationId="{9F191227-4F44-49CA-296F-930FFDD89897}"/>
          </ac:grpSpMkLst>
        </pc:grpChg>
        <pc:picChg chg="add mod">
          <ac:chgData name="CAO THI TRIEU VI" userId="1a55d0bf-e781-4ea5-8549-370b5719438e" providerId="ADAL" clId="{36FD5517-A77D-4E64-9042-B685BB99CC28}" dt="2022-12-06T05:34:01.201" v="3882" actId="1076"/>
          <ac:picMkLst>
            <pc:docMk/>
            <pc:sldMk cId="994084381" sldId="300"/>
            <ac:picMk id="14" creationId="{2FC85611-1458-0FC3-D23A-8479348D7628}"/>
          </ac:picMkLst>
        </pc:picChg>
      </pc:sldChg>
      <pc:sldChg chg="modSp add mod ord modTransition">
        <pc:chgData name="CAO THI TRIEU VI" userId="1a55d0bf-e781-4ea5-8549-370b5719438e" providerId="ADAL" clId="{36FD5517-A77D-4E64-9042-B685BB99CC28}" dt="2022-12-06T08:02:03.682" v="6388"/>
        <pc:sldMkLst>
          <pc:docMk/>
          <pc:sldMk cId="4118379354" sldId="301"/>
        </pc:sldMkLst>
        <pc:spChg chg="mod">
          <ac:chgData name="CAO THI TRIEU VI" userId="1a55d0bf-e781-4ea5-8549-370b5719438e" providerId="ADAL" clId="{36FD5517-A77D-4E64-9042-B685BB99CC28}" dt="2022-12-06T05:34:37.232" v="3894" actId="20577"/>
          <ac:spMkLst>
            <pc:docMk/>
            <pc:sldMk cId="4118379354" sldId="301"/>
            <ac:spMk id="7" creationId="{0F874F8D-93CF-A55D-FA8E-0C9437B9EA92}"/>
          </ac:spMkLst>
        </pc:spChg>
        <pc:spChg chg="mod">
          <ac:chgData name="CAO THI TRIEU VI" userId="1a55d0bf-e781-4ea5-8549-370b5719438e" providerId="ADAL" clId="{36FD5517-A77D-4E64-9042-B685BB99CC28}" dt="2022-12-06T05:34:41.615" v="3895" actId="1076"/>
          <ac:spMkLst>
            <pc:docMk/>
            <pc:sldMk cId="4118379354" sldId="301"/>
            <ac:spMk id="8" creationId="{A126F5C7-0122-8AD8-4F31-148FCBBF641C}"/>
          </ac:spMkLst>
        </pc:spChg>
        <pc:spChg chg="mod">
          <ac:chgData name="CAO THI TRIEU VI" userId="1a55d0bf-e781-4ea5-8549-370b5719438e" providerId="ADAL" clId="{36FD5517-A77D-4E64-9042-B685BB99CC28}" dt="2022-12-06T06:24:21.609" v="5150" actId="207"/>
          <ac:spMkLst>
            <pc:docMk/>
            <pc:sldMk cId="4118379354" sldId="301"/>
            <ac:spMk id="10" creationId="{A313CCD1-1E5D-9D1A-921B-DD3ECA98871A}"/>
          </ac:spMkLst>
        </pc:spChg>
        <pc:spChg chg="mod">
          <ac:chgData name="CAO THI TRIEU VI" userId="1a55d0bf-e781-4ea5-8549-370b5719438e" providerId="ADAL" clId="{36FD5517-A77D-4E64-9042-B685BB99CC28}" dt="2022-12-06T06:24:07.239" v="5122" actId="14100"/>
          <ac:spMkLst>
            <pc:docMk/>
            <pc:sldMk cId="4118379354" sldId="301"/>
            <ac:spMk id="11" creationId="{33CED273-23F6-FB92-7C8A-DC36E47CDBDF}"/>
          </ac:spMkLst>
        </pc:spChg>
        <pc:grpChg chg="mod">
          <ac:chgData name="CAO THI TRIEU VI" userId="1a55d0bf-e781-4ea5-8549-370b5719438e" providerId="ADAL" clId="{36FD5517-A77D-4E64-9042-B685BB99CC28}" dt="2022-12-06T06:24:30.047" v="5153" actId="1076"/>
          <ac:grpSpMkLst>
            <pc:docMk/>
            <pc:sldMk cId="4118379354" sldId="301"/>
            <ac:grpSpMk id="12" creationId="{1052EDF0-8050-BFED-FF45-A852BF3EE826}"/>
          </ac:grpSpMkLst>
        </pc:grpChg>
        <pc:picChg chg="mod">
          <ac:chgData name="CAO THI TRIEU VI" userId="1a55d0bf-e781-4ea5-8549-370b5719438e" providerId="ADAL" clId="{36FD5517-A77D-4E64-9042-B685BB99CC28}" dt="2022-12-06T06:24:25.773" v="5152" actId="1076"/>
          <ac:picMkLst>
            <pc:docMk/>
            <pc:sldMk cId="4118379354" sldId="301"/>
            <ac:picMk id="6" creationId="{8540E7C9-7DB3-C89F-6FA3-472BA7238551}"/>
          </ac:picMkLst>
        </pc:picChg>
      </pc:sldChg>
      <pc:sldChg chg="modSp add mod ord modTransition">
        <pc:chgData name="CAO THI TRIEU VI" userId="1a55d0bf-e781-4ea5-8549-370b5719438e" providerId="ADAL" clId="{36FD5517-A77D-4E64-9042-B685BB99CC28}" dt="2022-12-06T08:01:55.098" v="6386"/>
        <pc:sldMkLst>
          <pc:docMk/>
          <pc:sldMk cId="1649369813" sldId="302"/>
        </pc:sldMkLst>
        <pc:spChg chg="mod">
          <ac:chgData name="CAO THI TRIEU VI" userId="1a55d0bf-e781-4ea5-8549-370b5719438e" providerId="ADAL" clId="{36FD5517-A77D-4E64-9042-B685BB99CC28}" dt="2022-12-06T06:25:36.408" v="5403" actId="14100"/>
          <ac:spMkLst>
            <pc:docMk/>
            <pc:sldMk cId="1649369813" sldId="302"/>
            <ac:spMk id="4" creationId="{3B067A2B-754A-9369-9964-0793B3A84309}"/>
          </ac:spMkLst>
        </pc:spChg>
      </pc:sldChg>
      <pc:sldChg chg="addSp delSp modSp add mod ord modTransition delAnim modAnim modNotesTx">
        <pc:chgData name="CAO THI TRIEU VI" userId="1a55d0bf-e781-4ea5-8549-370b5719438e" providerId="ADAL" clId="{36FD5517-A77D-4E64-9042-B685BB99CC28}" dt="2022-12-06T08:18:59.532" v="6475"/>
        <pc:sldMkLst>
          <pc:docMk/>
          <pc:sldMk cId="2230461961" sldId="303"/>
        </pc:sldMkLst>
        <pc:spChg chg="del">
          <ac:chgData name="CAO THI TRIEU VI" userId="1a55d0bf-e781-4ea5-8549-370b5719438e" providerId="ADAL" clId="{36FD5517-A77D-4E64-9042-B685BB99CC28}" dt="2022-12-06T05:36:43.169" v="4287" actId="478"/>
          <ac:spMkLst>
            <pc:docMk/>
            <pc:sldMk cId="2230461961" sldId="303"/>
            <ac:spMk id="4" creationId="{3B067A2B-754A-9369-9964-0793B3A84309}"/>
          </ac:spMkLst>
        </pc:spChg>
        <pc:spChg chg="add mod">
          <ac:chgData name="CAO THI TRIEU VI" userId="1a55d0bf-e781-4ea5-8549-370b5719438e" providerId="ADAL" clId="{36FD5517-A77D-4E64-9042-B685BB99CC28}" dt="2022-12-06T05:44:06.982" v="4419" actId="164"/>
          <ac:spMkLst>
            <pc:docMk/>
            <pc:sldMk cId="2230461961" sldId="303"/>
            <ac:spMk id="6" creationId="{EA73F4CA-CDCD-76D4-DDEA-0C2734F48D35}"/>
          </ac:spMkLst>
        </pc:spChg>
        <pc:spChg chg="add mod">
          <ac:chgData name="CAO THI TRIEU VI" userId="1a55d0bf-e781-4ea5-8549-370b5719438e" providerId="ADAL" clId="{36FD5517-A77D-4E64-9042-B685BB99CC28}" dt="2022-12-06T05:44:06.982" v="4419" actId="164"/>
          <ac:spMkLst>
            <pc:docMk/>
            <pc:sldMk cId="2230461961" sldId="303"/>
            <ac:spMk id="7" creationId="{9114AD0A-E4DB-2B53-92E7-8BF1B74660AA}"/>
          </ac:spMkLst>
        </pc:spChg>
        <pc:spChg chg="add mod">
          <ac:chgData name="CAO THI TRIEU VI" userId="1a55d0bf-e781-4ea5-8549-370b5719438e" providerId="ADAL" clId="{36FD5517-A77D-4E64-9042-B685BB99CC28}" dt="2022-12-06T05:47:27.410" v="4462" actId="1076"/>
          <ac:spMkLst>
            <pc:docMk/>
            <pc:sldMk cId="2230461961" sldId="303"/>
            <ac:spMk id="9" creationId="{F3A278A7-489B-514E-A165-8A9AED982F22}"/>
          </ac:spMkLst>
        </pc:spChg>
        <pc:spChg chg="add mod">
          <ac:chgData name="CAO THI TRIEU VI" userId="1a55d0bf-e781-4ea5-8549-370b5719438e" providerId="ADAL" clId="{36FD5517-A77D-4E64-9042-B685BB99CC28}" dt="2022-12-06T05:47:52.477" v="4556" actId="20577"/>
          <ac:spMkLst>
            <pc:docMk/>
            <pc:sldMk cId="2230461961" sldId="303"/>
            <ac:spMk id="10" creationId="{3A2EE165-83E0-EDDF-34C9-02C3A132D398}"/>
          </ac:spMkLst>
        </pc:spChg>
        <pc:grpChg chg="add mod">
          <ac:chgData name="CAO THI TRIEU VI" userId="1a55d0bf-e781-4ea5-8549-370b5719438e" providerId="ADAL" clId="{36FD5517-A77D-4E64-9042-B685BB99CC28}" dt="2022-12-06T05:44:10.104" v="4420" actId="1076"/>
          <ac:grpSpMkLst>
            <pc:docMk/>
            <pc:sldMk cId="2230461961" sldId="303"/>
            <ac:grpSpMk id="8" creationId="{A6295E47-6ECE-400F-6866-361098B26E18}"/>
          </ac:grpSpMkLst>
        </pc:grpChg>
        <pc:picChg chg="del">
          <ac:chgData name="CAO THI TRIEU VI" userId="1a55d0bf-e781-4ea5-8549-370b5719438e" providerId="ADAL" clId="{36FD5517-A77D-4E64-9042-B685BB99CC28}" dt="2022-12-06T05:36:43.894" v="4288" actId="478"/>
          <ac:picMkLst>
            <pc:docMk/>
            <pc:sldMk cId="2230461961" sldId="303"/>
            <ac:picMk id="2" creationId="{691B1963-81D0-AE10-6C4D-7B1266FCE27F}"/>
          </ac:picMkLst>
        </pc:picChg>
        <pc:picChg chg="add mod">
          <ac:chgData name="CAO THI TRIEU VI" userId="1a55d0bf-e781-4ea5-8549-370b5719438e" providerId="ADAL" clId="{36FD5517-A77D-4E64-9042-B685BB99CC28}" dt="2022-12-06T05:48:01.637" v="4558" actId="1076"/>
          <ac:picMkLst>
            <pc:docMk/>
            <pc:sldMk cId="2230461961" sldId="303"/>
            <ac:picMk id="11" creationId="{44BAC6F7-3CA2-AB31-25C1-9BB697FD5DEB}"/>
          </ac:picMkLst>
        </pc:picChg>
      </pc:sldChg>
      <pc:sldChg chg="addSp delSp modSp add mod modTransition modAnim">
        <pc:chgData name="CAO THI TRIEU VI" userId="1a55d0bf-e781-4ea5-8549-370b5719438e" providerId="ADAL" clId="{36FD5517-A77D-4E64-9042-B685BB99CC28}" dt="2022-12-06T08:19:10.996" v="6476"/>
        <pc:sldMkLst>
          <pc:docMk/>
          <pc:sldMk cId="1299644381" sldId="304"/>
        </pc:sldMkLst>
        <pc:spChg chg="mod">
          <ac:chgData name="CAO THI TRIEU VI" userId="1a55d0bf-e781-4ea5-8549-370b5719438e" providerId="ADAL" clId="{36FD5517-A77D-4E64-9042-B685BB99CC28}" dt="2022-12-06T05:48:18.642" v="4563"/>
          <ac:spMkLst>
            <pc:docMk/>
            <pc:sldMk cId="1299644381" sldId="304"/>
            <ac:spMk id="4" creationId="{AC4025D4-BD7B-DF51-80E5-F05832431619}"/>
          </ac:spMkLst>
        </pc:spChg>
        <pc:spChg chg="del">
          <ac:chgData name="CAO THI TRIEU VI" userId="1a55d0bf-e781-4ea5-8549-370b5719438e" providerId="ADAL" clId="{36FD5517-A77D-4E64-9042-B685BB99CC28}" dt="2022-12-06T05:48:05.831" v="4560" actId="478"/>
          <ac:spMkLst>
            <pc:docMk/>
            <pc:sldMk cId="1299644381" sldId="304"/>
            <ac:spMk id="9" creationId="{F3A278A7-489B-514E-A165-8A9AED982F22}"/>
          </ac:spMkLst>
        </pc:spChg>
        <pc:spChg chg="del mod">
          <ac:chgData name="CAO THI TRIEU VI" userId="1a55d0bf-e781-4ea5-8549-370b5719438e" providerId="ADAL" clId="{36FD5517-A77D-4E64-9042-B685BB99CC28}" dt="2022-12-06T05:48:07.602" v="4562" actId="478"/>
          <ac:spMkLst>
            <pc:docMk/>
            <pc:sldMk cId="1299644381" sldId="304"/>
            <ac:spMk id="10" creationId="{3A2EE165-83E0-EDDF-34C9-02C3A132D398}"/>
          </ac:spMkLst>
        </pc:spChg>
        <pc:spChg chg="mod">
          <ac:chgData name="CAO THI TRIEU VI" userId="1a55d0bf-e781-4ea5-8549-370b5719438e" providerId="ADAL" clId="{36FD5517-A77D-4E64-9042-B685BB99CC28}" dt="2022-12-06T05:50:09.550" v="4704" actId="20577"/>
          <ac:spMkLst>
            <pc:docMk/>
            <pc:sldMk cId="1299644381" sldId="304"/>
            <ac:spMk id="12" creationId="{2468888F-2D49-A23F-9D39-F892CAB7371E}"/>
          </ac:spMkLst>
        </pc:spChg>
        <pc:grpChg chg="add mod">
          <ac:chgData name="CAO THI TRIEU VI" userId="1a55d0bf-e781-4ea5-8549-370b5719438e" providerId="ADAL" clId="{36FD5517-A77D-4E64-9042-B685BB99CC28}" dt="2022-12-06T05:48:24.836" v="4565" actId="14100"/>
          <ac:grpSpMkLst>
            <pc:docMk/>
            <pc:sldMk cId="1299644381" sldId="304"/>
            <ac:grpSpMk id="2" creationId="{8AC52A90-7100-B4A3-F14D-687A49CDBA93}"/>
          </ac:grpSpMkLst>
        </pc:grpChg>
      </pc:sldChg>
      <pc:sldChg chg="modSp add mod modTransition modAnim">
        <pc:chgData name="CAO THI TRIEU VI" userId="1a55d0bf-e781-4ea5-8549-370b5719438e" providerId="ADAL" clId="{36FD5517-A77D-4E64-9042-B685BB99CC28}" dt="2022-12-06T08:19:20.401" v="6477"/>
        <pc:sldMkLst>
          <pc:docMk/>
          <pc:sldMk cId="2479339223" sldId="305"/>
        </pc:sldMkLst>
        <pc:spChg chg="mod">
          <ac:chgData name="CAO THI TRIEU VI" userId="1a55d0bf-e781-4ea5-8549-370b5719438e" providerId="ADAL" clId="{36FD5517-A77D-4E64-9042-B685BB99CC28}" dt="2022-12-06T05:49:40.421" v="4677" actId="14100"/>
          <ac:spMkLst>
            <pc:docMk/>
            <pc:sldMk cId="2479339223" sldId="305"/>
            <ac:spMk id="4" creationId="{AC4025D4-BD7B-DF51-80E5-F05832431619}"/>
          </ac:spMkLst>
        </pc:spChg>
        <pc:spChg chg="mod">
          <ac:chgData name="CAO THI TRIEU VI" userId="1a55d0bf-e781-4ea5-8549-370b5719438e" providerId="ADAL" clId="{36FD5517-A77D-4E64-9042-B685BB99CC28}" dt="2022-12-06T05:51:45.327" v="4712" actId="1076"/>
          <ac:spMkLst>
            <pc:docMk/>
            <pc:sldMk cId="2479339223" sldId="305"/>
            <ac:spMk id="12" creationId="{2468888F-2D49-A23F-9D39-F892CAB7371E}"/>
          </ac:spMkLst>
        </pc:spChg>
        <pc:grpChg chg="mod">
          <ac:chgData name="CAO THI TRIEU VI" userId="1a55d0bf-e781-4ea5-8549-370b5719438e" providerId="ADAL" clId="{36FD5517-A77D-4E64-9042-B685BB99CC28}" dt="2022-12-06T05:51:38.904" v="4710" actId="14100"/>
          <ac:grpSpMkLst>
            <pc:docMk/>
            <pc:sldMk cId="2479339223" sldId="305"/>
            <ac:grpSpMk id="2" creationId="{8AC52A90-7100-B4A3-F14D-687A49CDBA93}"/>
          </ac:grpSpMkLst>
        </pc:grpChg>
      </pc:sldChg>
      <pc:sldChg chg="addSp delSp modSp add mod ord modTransition modAnim">
        <pc:chgData name="CAO THI TRIEU VI" userId="1a55d0bf-e781-4ea5-8549-370b5719438e" providerId="ADAL" clId="{36FD5517-A77D-4E64-9042-B685BB99CC28}" dt="2022-12-06T08:19:30.575" v="6478"/>
        <pc:sldMkLst>
          <pc:docMk/>
          <pc:sldMk cId="84733005" sldId="306"/>
        </pc:sldMkLst>
        <pc:spChg chg="mod">
          <ac:chgData name="CAO THI TRIEU VI" userId="1a55d0bf-e781-4ea5-8549-370b5719438e" providerId="ADAL" clId="{36FD5517-A77D-4E64-9042-B685BB99CC28}" dt="2022-12-06T06:20:03.761" v="5037" actId="14100"/>
          <ac:spMkLst>
            <pc:docMk/>
            <pc:sldMk cId="84733005" sldId="306"/>
            <ac:spMk id="4" creationId="{E8B006C8-3E8C-FC4A-A162-F6E7F98197C7}"/>
          </ac:spMkLst>
        </pc:spChg>
        <pc:spChg chg="mod">
          <ac:chgData name="CAO THI TRIEU VI" userId="1a55d0bf-e781-4ea5-8549-370b5719438e" providerId="ADAL" clId="{36FD5517-A77D-4E64-9042-B685BB99CC28}" dt="2022-12-06T05:51:57.005" v="4717" actId="20577"/>
          <ac:spMkLst>
            <pc:docMk/>
            <pc:sldMk cId="84733005" sldId="306"/>
            <ac:spMk id="6" creationId="{EA73F4CA-CDCD-76D4-DDEA-0C2734F48D35}"/>
          </ac:spMkLst>
        </pc:spChg>
        <pc:spChg chg="mod">
          <ac:chgData name="CAO THI TRIEU VI" userId="1a55d0bf-e781-4ea5-8549-370b5719438e" providerId="ADAL" clId="{36FD5517-A77D-4E64-9042-B685BB99CC28}" dt="2022-12-06T06:19:32.714" v="5026" actId="20577"/>
          <ac:spMkLst>
            <pc:docMk/>
            <pc:sldMk cId="84733005" sldId="306"/>
            <ac:spMk id="7" creationId="{9114AD0A-E4DB-2B53-92E7-8BF1B74660AA}"/>
          </ac:spMkLst>
        </pc:spChg>
        <pc:spChg chg="del">
          <ac:chgData name="CAO THI TRIEU VI" userId="1a55d0bf-e781-4ea5-8549-370b5719438e" providerId="ADAL" clId="{36FD5517-A77D-4E64-9042-B685BB99CC28}" dt="2022-12-06T05:53:18.585" v="4955" actId="478"/>
          <ac:spMkLst>
            <pc:docMk/>
            <pc:sldMk cId="84733005" sldId="306"/>
            <ac:spMk id="9" creationId="{F3A278A7-489B-514E-A165-8A9AED982F22}"/>
          </ac:spMkLst>
        </pc:spChg>
        <pc:spChg chg="del">
          <ac:chgData name="CAO THI TRIEU VI" userId="1a55d0bf-e781-4ea5-8549-370b5719438e" providerId="ADAL" clId="{36FD5517-A77D-4E64-9042-B685BB99CC28}" dt="2022-12-06T05:53:18.585" v="4955" actId="478"/>
          <ac:spMkLst>
            <pc:docMk/>
            <pc:sldMk cId="84733005" sldId="306"/>
            <ac:spMk id="10" creationId="{3A2EE165-83E0-EDDF-34C9-02C3A132D398}"/>
          </ac:spMkLst>
        </pc:spChg>
        <pc:spChg chg="mod">
          <ac:chgData name="CAO THI TRIEU VI" userId="1a55d0bf-e781-4ea5-8549-370b5719438e" providerId="ADAL" clId="{36FD5517-A77D-4E64-9042-B685BB99CC28}" dt="2022-12-06T06:20:16.768" v="5077" actId="20577"/>
          <ac:spMkLst>
            <pc:docMk/>
            <pc:sldMk cId="84733005" sldId="306"/>
            <ac:spMk id="12" creationId="{BFE8343C-E1CA-B63A-D2EF-9F2A0041B4D5}"/>
          </ac:spMkLst>
        </pc:spChg>
        <pc:grpChg chg="add mod">
          <ac:chgData name="CAO THI TRIEU VI" userId="1a55d0bf-e781-4ea5-8549-370b5719438e" providerId="ADAL" clId="{36FD5517-A77D-4E64-9042-B685BB99CC28}" dt="2022-12-06T06:18:41.357" v="4958" actId="1076"/>
          <ac:grpSpMkLst>
            <pc:docMk/>
            <pc:sldMk cId="84733005" sldId="306"/>
            <ac:grpSpMk id="2" creationId="{4D061007-DEF4-30F8-C27F-5F948216A701}"/>
          </ac:grpSpMkLst>
        </pc:grpChg>
        <pc:picChg chg="mod">
          <ac:chgData name="CAO THI TRIEU VI" userId="1a55d0bf-e781-4ea5-8549-370b5719438e" providerId="ADAL" clId="{36FD5517-A77D-4E64-9042-B685BB99CC28}" dt="2022-12-06T05:53:16.892" v="4954" actId="14100"/>
          <ac:picMkLst>
            <pc:docMk/>
            <pc:sldMk cId="84733005" sldId="306"/>
            <ac:picMk id="11" creationId="{44BAC6F7-3CA2-AB31-25C1-9BB697FD5DEB}"/>
          </ac:picMkLst>
        </pc:picChg>
      </pc:sldChg>
      <pc:sldChg chg="addSp delSp modSp add mod modTransition delAnim modAnim">
        <pc:chgData name="CAO THI TRIEU VI" userId="1a55d0bf-e781-4ea5-8549-370b5719438e" providerId="ADAL" clId="{36FD5517-A77D-4E64-9042-B685BB99CC28}" dt="2022-12-06T08:15:08.564" v="6466" actId="478"/>
        <pc:sldMkLst>
          <pc:docMk/>
          <pc:sldMk cId="2721160408" sldId="307"/>
        </pc:sldMkLst>
        <pc:spChg chg="del">
          <ac:chgData name="CAO THI TRIEU VI" userId="1a55d0bf-e781-4ea5-8549-370b5719438e" providerId="ADAL" clId="{36FD5517-A77D-4E64-9042-B685BB99CC28}" dt="2022-12-06T06:22:23.052" v="5085" actId="478"/>
          <ac:spMkLst>
            <pc:docMk/>
            <pc:sldMk cId="2721160408" sldId="307"/>
            <ac:spMk id="2" creationId="{2F033215-4B43-4B22-222D-FD2FDDC34058}"/>
          </ac:spMkLst>
        </pc:spChg>
        <pc:spChg chg="del">
          <ac:chgData name="CAO THI TRIEU VI" userId="1a55d0bf-e781-4ea5-8549-370b5719438e" providerId="ADAL" clId="{36FD5517-A77D-4E64-9042-B685BB99CC28}" dt="2022-12-06T06:22:23.052" v="5085" actId="478"/>
          <ac:spMkLst>
            <pc:docMk/>
            <pc:sldMk cId="2721160408" sldId="307"/>
            <ac:spMk id="4" creationId="{833240BF-050C-5D94-5822-BC61D71782F5}"/>
          </ac:spMkLst>
        </pc:spChg>
        <pc:spChg chg="del">
          <ac:chgData name="CAO THI TRIEU VI" userId="1a55d0bf-e781-4ea5-8549-370b5719438e" providerId="ADAL" clId="{36FD5517-A77D-4E64-9042-B685BB99CC28}" dt="2022-12-06T06:22:23.052" v="5085" actId="478"/>
          <ac:spMkLst>
            <pc:docMk/>
            <pc:sldMk cId="2721160408" sldId="307"/>
            <ac:spMk id="6" creationId="{283732A8-9337-29C5-9045-A700D692A62B}"/>
          </ac:spMkLst>
        </pc:spChg>
        <pc:spChg chg="del">
          <ac:chgData name="CAO THI TRIEU VI" userId="1a55d0bf-e781-4ea5-8549-370b5719438e" providerId="ADAL" clId="{36FD5517-A77D-4E64-9042-B685BB99CC28}" dt="2022-12-06T06:22:23.052" v="5085" actId="478"/>
          <ac:spMkLst>
            <pc:docMk/>
            <pc:sldMk cId="2721160408" sldId="307"/>
            <ac:spMk id="8" creationId="{43104A36-8CC3-9C1A-545A-754209A8AA69}"/>
          </ac:spMkLst>
        </pc:spChg>
        <pc:spChg chg="del">
          <ac:chgData name="CAO THI TRIEU VI" userId="1a55d0bf-e781-4ea5-8549-370b5719438e" providerId="ADAL" clId="{36FD5517-A77D-4E64-9042-B685BB99CC28}" dt="2022-12-06T06:22:23.052" v="5085" actId="478"/>
          <ac:spMkLst>
            <pc:docMk/>
            <pc:sldMk cId="2721160408" sldId="307"/>
            <ac:spMk id="9" creationId="{5CCC2355-1BA8-02EE-B893-52B5B82748A0}"/>
          </ac:spMkLst>
        </pc:spChg>
        <pc:spChg chg="add mod">
          <ac:chgData name="CAO THI TRIEU VI" userId="1a55d0bf-e781-4ea5-8549-370b5719438e" providerId="ADAL" clId="{36FD5517-A77D-4E64-9042-B685BB99CC28}" dt="2022-12-06T06:29:00.833" v="5809" actId="20577"/>
          <ac:spMkLst>
            <pc:docMk/>
            <pc:sldMk cId="2721160408" sldId="307"/>
            <ac:spMk id="10" creationId="{B04593B7-E0AE-CA20-F89A-0641AAC05011}"/>
          </ac:spMkLst>
        </pc:spChg>
        <pc:spChg chg="add mod">
          <ac:chgData name="CAO THI TRIEU VI" userId="1a55d0bf-e781-4ea5-8549-370b5719438e" providerId="ADAL" clId="{36FD5517-A77D-4E64-9042-B685BB99CC28}" dt="2022-12-06T06:29:24.446" v="5834" actId="20577"/>
          <ac:spMkLst>
            <pc:docMk/>
            <pc:sldMk cId="2721160408" sldId="307"/>
            <ac:spMk id="11" creationId="{FBBB7598-AEB2-B523-4E7F-7D5D0B5F25B1}"/>
          </ac:spMkLst>
        </pc:spChg>
        <pc:spChg chg="add mod">
          <ac:chgData name="CAO THI TRIEU VI" userId="1a55d0bf-e781-4ea5-8549-370b5719438e" providerId="ADAL" clId="{36FD5517-A77D-4E64-9042-B685BB99CC28}" dt="2022-12-06T06:29:21.135" v="5827" actId="20577"/>
          <ac:spMkLst>
            <pc:docMk/>
            <pc:sldMk cId="2721160408" sldId="307"/>
            <ac:spMk id="12" creationId="{A8C52F97-64C4-41FB-0305-EF35DC5E32E9}"/>
          </ac:spMkLst>
        </pc:spChg>
        <pc:spChg chg="add mod">
          <ac:chgData name="CAO THI TRIEU VI" userId="1a55d0bf-e781-4ea5-8549-370b5719438e" providerId="ADAL" clId="{36FD5517-A77D-4E64-9042-B685BB99CC28}" dt="2022-12-06T06:29:42.474" v="5853" actId="20577"/>
          <ac:spMkLst>
            <pc:docMk/>
            <pc:sldMk cId="2721160408" sldId="307"/>
            <ac:spMk id="18" creationId="{6A10A8F5-D191-EC5E-FF1D-A87CCA6134BC}"/>
          </ac:spMkLst>
        </pc:spChg>
        <pc:spChg chg="add mod">
          <ac:chgData name="CAO THI TRIEU VI" userId="1a55d0bf-e781-4ea5-8549-370b5719438e" providerId="ADAL" clId="{36FD5517-A77D-4E64-9042-B685BB99CC28}" dt="2022-12-06T06:29:44.647" v="5855" actId="20577"/>
          <ac:spMkLst>
            <pc:docMk/>
            <pc:sldMk cId="2721160408" sldId="307"/>
            <ac:spMk id="19" creationId="{7A2EFB96-9A75-9BC4-0C0F-45F631CE6FAB}"/>
          </ac:spMkLst>
        </pc:spChg>
        <pc:picChg chg="del">
          <ac:chgData name="CAO THI TRIEU VI" userId="1a55d0bf-e781-4ea5-8549-370b5719438e" providerId="ADAL" clId="{36FD5517-A77D-4E64-9042-B685BB99CC28}" dt="2022-12-06T08:15:08.564" v="6466" actId="478"/>
          <ac:picMkLst>
            <pc:docMk/>
            <pc:sldMk cId="2721160408" sldId="307"/>
            <ac:picMk id="7" creationId="{13ACB92F-9106-5E97-4427-87990AA6D2DE}"/>
          </ac:picMkLst>
        </pc:picChg>
        <pc:picChg chg="add mod">
          <ac:chgData name="CAO THI TRIEU VI" userId="1a55d0bf-e781-4ea5-8549-370b5719438e" providerId="ADAL" clId="{36FD5517-A77D-4E64-9042-B685BB99CC28}" dt="2022-12-06T06:22:49.989" v="5090"/>
          <ac:picMkLst>
            <pc:docMk/>
            <pc:sldMk cId="2721160408" sldId="307"/>
            <ac:picMk id="13" creationId="{5E9407DB-39D9-168C-19ED-B615D6E14865}"/>
          </ac:picMkLst>
        </pc:picChg>
        <pc:picChg chg="add mod">
          <ac:chgData name="CAO THI TRIEU VI" userId="1a55d0bf-e781-4ea5-8549-370b5719438e" providerId="ADAL" clId="{36FD5517-A77D-4E64-9042-B685BB99CC28}" dt="2022-12-06T06:22:49.989" v="5090"/>
          <ac:picMkLst>
            <pc:docMk/>
            <pc:sldMk cId="2721160408" sldId="307"/>
            <ac:picMk id="14" creationId="{5CD77913-EF6A-054F-AE90-057FE7543223}"/>
          </ac:picMkLst>
        </pc:picChg>
        <pc:picChg chg="add mod">
          <ac:chgData name="CAO THI TRIEU VI" userId="1a55d0bf-e781-4ea5-8549-370b5719438e" providerId="ADAL" clId="{36FD5517-A77D-4E64-9042-B685BB99CC28}" dt="2022-12-06T06:22:49.989" v="5090"/>
          <ac:picMkLst>
            <pc:docMk/>
            <pc:sldMk cId="2721160408" sldId="307"/>
            <ac:picMk id="15" creationId="{F024D64B-A00D-5FB8-AB60-74957D6E70C1}"/>
          </ac:picMkLst>
        </pc:picChg>
        <pc:picChg chg="add mod">
          <ac:chgData name="CAO THI TRIEU VI" userId="1a55d0bf-e781-4ea5-8549-370b5719438e" providerId="ADAL" clId="{36FD5517-A77D-4E64-9042-B685BB99CC28}" dt="2022-12-06T06:22:49.989" v="5090"/>
          <ac:picMkLst>
            <pc:docMk/>
            <pc:sldMk cId="2721160408" sldId="307"/>
            <ac:picMk id="16" creationId="{F03BEB92-46E5-6F79-92D0-1986E8848810}"/>
          </ac:picMkLst>
        </pc:picChg>
        <pc:picChg chg="add mod">
          <ac:chgData name="CAO THI TRIEU VI" userId="1a55d0bf-e781-4ea5-8549-370b5719438e" providerId="ADAL" clId="{36FD5517-A77D-4E64-9042-B685BB99CC28}" dt="2022-12-06T06:22:49.989" v="5090"/>
          <ac:picMkLst>
            <pc:docMk/>
            <pc:sldMk cId="2721160408" sldId="307"/>
            <ac:picMk id="17" creationId="{A23D8E4F-13E6-797F-5A23-04D85B2AD1EF}"/>
          </ac:picMkLst>
        </pc:picChg>
      </pc:sldChg>
      <pc:sldChg chg="addSp delSp modSp add mod ord modTransition delAnim modAnim">
        <pc:chgData name="CAO THI TRIEU VI" userId="1a55d0bf-e781-4ea5-8549-370b5719438e" providerId="ADAL" clId="{36FD5517-A77D-4E64-9042-B685BB99CC28}" dt="2022-12-06T08:05:01.451" v="6412"/>
        <pc:sldMkLst>
          <pc:docMk/>
          <pc:sldMk cId="732686725" sldId="308"/>
        </pc:sldMkLst>
        <pc:spChg chg="add mod">
          <ac:chgData name="CAO THI TRIEU VI" userId="1a55d0bf-e781-4ea5-8549-370b5719438e" providerId="ADAL" clId="{36FD5517-A77D-4E64-9042-B685BB99CC28}" dt="2022-12-06T06:27:47.439" v="5643" actId="404"/>
          <ac:spMkLst>
            <pc:docMk/>
            <pc:sldMk cId="732686725" sldId="308"/>
            <ac:spMk id="2" creationId="{5C787AC0-05AD-0353-5059-CFE8CECBE577}"/>
          </ac:spMkLst>
        </pc:spChg>
        <pc:spChg chg="add mod">
          <ac:chgData name="CAO THI TRIEU VI" userId="1a55d0bf-e781-4ea5-8549-370b5719438e" providerId="ADAL" clId="{36FD5517-A77D-4E64-9042-B685BB99CC28}" dt="2022-12-06T06:29:07.646" v="5812" actId="20577"/>
          <ac:spMkLst>
            <pc:docMk/>
            <pc:sldMk cId="732686725" sldId="308"/>
            <ac:spMk id="4" creationId="{2E92E09D-0E19-5153-1959-9E9346F8AE49}"/>
          </ac:spMkLst>
        </pc:spChg>
        <pc:spChg chg="add mod">
          <ac:chgData name="CAO THI TRIEU VI" userId="1a55d0bf-e781-4ea5-8549-370b5719438e" providerId="ADAL" clId="{36FD5517-A77D-4E64-9042-B685BB99CC28}" dt="2022-12-06T06:29:09.993" v="5815" actId="20577"/>
          <ac:spMkLst>
            <pc:docMk/>
            <pc:sldMk cId="732686725" sldId="308"/>
            <ac:spMk id="6" creationId="{3BC6F23E-A5D6-EE2D-974A-81321DA31D50}"/>
          </ac:spMkLst>
        </pc:spChg>
        <pc:spChg chg="add mod">
          <ac:chgData name="CAO THI TRIEU VI" userId="1a55d0bf-e781-4ea5-8549-370b5719438e" providerId="ADAL" clId="{36FD5517-A77D-4E64-9042-B685BB99CC28}" dt="2022-12-06T06:29:12.224" v="5818" actId="20577"/>
          <ac:spMkLst>
            <pc:docMk/>
            <pc:sldMk cId="732686725" sldId="308"/>
            <ac:spMk id="13" creationId="{A8AD9A5C-2225-77CF-581B-D77EF709447D}"/>
          </ac:spMkLst>
        </pc:spChg>
        <pc:spChg chg="add mod">
          <ac:chgData name="CAO THI TRIEU VI" userId="1a55d0bf-e781-4ea5-8549-370b5719438e" providerId="ADAL" clId="{36FD5517-A77D-4E64-9042-B685BB99CC28}" dt="2022-12-06T06:29:14.934" v="5821" actId="20577"/>
          <ac:spMkLst>
            <pc:docMk/>
            <pc:sldMk cId="732686725" sldId="308"/>
            <ac:spMk id="14" creationId="{2B860483-54FA-F327-55D7-E50B44447699}"/>
          </ac:spMkLst>
        </pc:spChg>
        <pc:picChg chg="del">
          <ac:chgData name="CAO THI TRIEU VI" userId="1a55d0bf-e781-4ea5-8549-370b5719438e" providerId="ADAL" clId="{36FD5517-A77D-4E64-9042-B685BB99CC28}" dt="2022-12-06T06:22:26.951" v="5087" actId="478"/>
          <ac:picMkLst>
            <pc:docMk/>
            <pc:sldMk cId="732686725" sldId="308"/>
            <ac:picMk id="7" creationId="{13ACB92F-9106-5E97-4427-87990AA6D2DE}"/>
          </ac:picMkLst>
        </pc:picChg>
        <pc:picChg chg="add mod">
          <ac:chgData name="CAO THI TRIEU VI" userId="1a55d0bf-e781-4ea5-8549-370b5719438e" providerId="ADAL" clId="{36FD5517-A77D-4E64-9042-B685BB99CC28}" dt="2022-12-06T06:23:22.979" v="5093"/>
          <ac:picMkLst>
            <pc:docMk/>
            <pc:sldMk cId="732686725" sldId="308"/>
            <ac:picMk id="8" creationId="{1B523303-9404-83F7-8054-518DE600061A}"/>
          </ac:picMkLst>
        </pc:picChg>
        <pc:picChg chg="add mod">
          <ac:chgData name="CAO THI TRIEU VI" userId="1a55d0bf-e781-4ea5-8549-370b5719438e" providerId="ADAL" clId="{36FD5517-A77D-4E64-9042-B685BB99CC28}" dt="2022-12-06T06:23:22.979" v="5093"/>
          <ac:picMkLst>
            <pc:docMk/>
            <pc:sldMk cId="732686725" sldId="308"/>
            <ac:picMk id="9" creationId="{21F0B601-0359-7406-BA09-9AA986EAAD72}"/>
          </ac:picMkLst>
        </pc:picChg>
        <pc:picChg chg="add mod">
          <ac:chgData name="CAO THI TRIEU VI" userId="1a55d0bf-e781-4ea5-8549-370b5719438e" providerId="ADAL" clId="{36FD5517-A77D-4E64-9042-B685BB99CC28}" dt="2022-12-06T06:23:22.979" v="5093"/>
          <ac:picMkLst>
            <pc:docMk/>
            <pc:sldMk cId="732686725" sldId="308"/>
            <ac:picMk id="10" creationId="{39337B6B-D5E6-2C87-7D1A-ED7D87617F3D}"/>
          </ac:picMkLst>
        </pc:picChg>
        <pc:picChg chg="add mod">
          <ac:chgData name="CAO THI TRIEU VI" userId="1a55d0bf-e781-4ea5-8549-370b5719438e" providerId="ADAL" clId="{36FD5517-A77D-4E64-9042-B685BB99CC28}" dt="2022-12-06T06:23:22.979" v="5093"/>
          <ac:picMkLst>
            <pc:docMk/>
            <pc:sldMk cId="732686725" sldId="308"/>
            <ac:picMk id="11" creationId="{BAF733DD-F654-7C16-3D37-7824EB546427}"/>
          </ac:picMkLst>
        </pc:picChg>
        <pc:picChg chg="add mod">
          <ac:chgData name="CAO THI TRIEU VI" userId="1a55d0bf-e781-4ea5-8549-370b5719438e" providerId="ADAL" clId="{36FD5517-A77D-4E64-9042-B685BB99CC28}" dt="2022-12-06T06:23:22.979" v="5093"/>
          <ac:picMkLst>
            <pc:docMk/>
            <pc:sldMk cId="732686725" sldId="308"/>
            <ac:picMk id="12" creationId="{5922E89D-0439-9D79-2797-7E98EA75397F}"/>
          </ac:picMkLst>
        </pc:picChg>
      </pc:sldChg>
      <pc:sldChg chg="modSp add mod ord modTransition">
        <pc:chgData name="CAO THI TRIEU VI" userId="1a55d0bf-e781-4ea5-8549-370b5719438e" providerId="ADAL" clId="{36FD5517-A77D-4E64-9042-B685BB99CC28}" dt="2022-12-06T08:04:36.433" v="6409"/>
        <pc:sldMkLst>
          <pc:docMk/>
          <pc:sldMk cId="1138809446" sldId="309"/>
        </pc:sldMkLst>
        <pc:spChg chg="mod">
          <ac:chgData name="CAO THI TRIEU VI" userId="1a55d0bf-e781-4ea5-8549-370b5719438e" providerId="ADAL" clId="{36FD5517-A77D-4E64-9042-B685BB99CC28}" dt="2022-12-06T06:25:14.934" v="5315" actId="20577"/>
          <ac:spMkLst>
            <pc:docMk/>
            <pc:sldMk cId="1138809446" sldId="309"/>
            <ac:spMk id="4" creationId="{3B067A2B-754A-9369-9964-0793B3A84309}"/>
          </ac:spMkLst>
        </pc:spChg>
      </pc:sldChg>
      <pc:sldChg chg="modSp add mod ord modTransition">
        <pc:chgData name="CAO THI TRIEU VI" userId="1a55d0bf-e781-4ea5-8549-370b5719438e" providerId="ADAL" clId="{36FD5517-A77D-4E64-9042-B685BB99CC28}" dt="2022-12-06T08:04:49.685" v="6411"/>
        <pc:sldMkLst>
          <pc:docMk/>
          <pc:sldMk cId="1516301245" sldId="310"/>
        </pc:sldMkLst>
        <pc:spChg chg="mod">
          <ac:chgData name="CAO THI TRIEU VI" userId="1a55d0bf-e781-4ea5-8549-370b5719438e" providerId="ADAL" clId="{36FD5517-A77D-4E64-9042-B685BB99CC28}" dt="2022-12-06T06:25:53.008" v="5411" actId="20577"/>
          <ac:spMkLst>
            <pc:docMk/>
            <pc:sldMk cId="1516301245" sldId="310"/>
            <ac:spMk id="7" creationId="{0F874F8D-93CF-A55D-FA8E-0C9437B9EA92}"/>
          </ac:spMkLst>
        </pc:spChg>
        <pc:spChg chg="mod">
          <ac:chgData name="CAO THI TRIEU VI" userId="1a55d0bf-e781-4ea5-8549-370b5719438e" providerId="ADAL" clId="{36FD5517-A77D-4E64-9042-B685BB99CC28}" dt="2022-12-06T06:25:56.390" v="5412" actId="1076"/>
          <ac:spMkLst>
            <pc:docMk/>
            <pc:sldMk cId="1516301245" sldId="310"/>
            <ac:spMk id="8" creationId="{A126F5C7-0122-8AD8-4F31-148FCBBF641C}"/>
          </ac:spMkLst>
        </pc:spChg>
        <pc:spChg chg="mod">
          <ac:chgData name="CAO THI TRIEU VI" userId="1a55d0bf-e781-4ea5-8549-370b5719438e" providerId="ADAL" clId="{36FD5517-A77D-4E64-9042-B685BB99CC28}" dt="2022-12-06T06:26:37.812" v="5505" actId="1076"/>
          <ac:spMkLst>
            <pc:docMk/>
            <pc:sldMk cId="1516301245" sldId="310"/>
            <ac:spMk id="10" creationId="{A313CCD1-1E5D-9D1A-921B-DD3ECA98871A}"/>
          </ac:spMkLst>
        </pc:spChg>
        <pc:spChg chg="mod">
          <ac:chgData name="CAO THI TRIEU VI" userId="1a55d0bf-e781-4ea5-8549-370b5719438e" providerId="ADAL" clId="{36FD5517-A77D-4E64-9042-B685BB99CC28}" dt="2022-12-06T06:26:14.469" v="5465" actId="20577"/>
          <ac:spMkLst>
            <pc:docMk/>
            <pc:sldMk cId="1516301245" sldId="310"/>
            <ac:spMk id="11" creationId="{33CED273-23F6-FB92-7C8A-DC36E47CDBDF}"/>
          </ac:spMkLst>
        </pc:spChg>
        <pc:grpChg chg="mod">
          <ac:chgData name="CAO THI TRIEU VI" userId="1a55d0bf-e781-4ea5-8549-370b5719438e" providerId="ADAL" clId="{36FD5517-A77D-4E64-9042-B685BB99CC28}" dt="2022-12-06T06:26:44.616" v="5508" actId="1076"/>
          <ac:grpSpMkLst>
            <pc:docMk/>
            <pc:sldMk cId="1516301245" sldId="310"/>
            <ac:grpSpMk id="12" creationId="{1052EDF0-8050-BFED-FF45-A852BF3EE826}"/>
          </ac:grpSpMkLst>
        </pc:grpChg>
        <pc:picChg chg="mod">
          <ac:chgData name="CAO THI TRIEU VI" userId="1a55d0bf-e781-4ea5-8549-370b5719438e" providerId="ADAL" clId="{36FD5517-A77D-4E64-9042-B685BB99CC28}" dt="2022-12-06T06:26:41.586" v="5507" actId="1076"/>
          <ac:picMkLst>
            <pc:docMk/>
            <pc:sldMk cId="1516301245" sldId="310"/>
            <ac:picMk id="6" creationId="{8540E7C9-7DB3-C89F-6FA3-472BA7238551}"/>
          </ac:picMkLst>
        </pc:picChg>
      </pc:sldChg>
      <pc:sldChg chg="modSp add ord modTransition">
        <pc:chgData name="CAO THI TRIEU VI" userId="1a55d0bf-e781-4ea5-8549-370b5719438e" providerId="ADAL" clId="{36FD5517-A77D-4E64-9042-B685BB99CC28}" dt="2022-12-06T08:05:05.532" v="6413"/>
        <pc:sldMkLst>
          <pc:docMk/>
          <pc:sldMk cId="878474169" sldId="311"/>
        </pc:sldMkLst>
        <pc:spChg chg="mod">
          <ac:chgData name="CAO THI TRIEU VI" userId="1a55d0bf-e781-4ea5-8549-370b5719438e" providerId="ADAL" clId="{36FD5517-A77D-4E64-9042-B685BB99CC28}" dt="2022-12-06T06:31:51.177" v="6177" actId="20577"/>
          <ac:spMkLst>
            <pc:docMk/>
            <pc:sldMk cId="878474169" sldId="311"/>
            <ac:spMk id="4" creationId="{3B067A2B-754A-9369-9964-0793B3A84309}"/>
          </ac:spMkLst>
        </pc:spChg>
      </pc:sldChg>
      <pc:sldMasterChg chg="addSp modSp mod">
        <pc:chgData name="CAO THI TRIEU VI" userId="1a55d0bf-e781-4ea5-8549-370b5719438e" providerId="ADAL" clId="{36FD5517-A77D-4E64-9042-B685BB99CC28}" dt="2022-12-14T16:23:23.479" v="6485" actId="1076"/>
        <pc:sldMasterMkLst>
          <pc:docMk/>
          <pc:sldMasterMk cId="975618280" sldId="2147483648"/>
        </pc:sldMasterMkLst>
        <pc:picChg chg="add mod">
          <ac:chgData name="CAO THI TRIEU VI" userId="1a55d0bf-e781-4ea5-8549-370b5719438e" providerId="ADAL" clId="{36FD5517-A77D-4E64-9042-B685BB99CC28}" dt="2022-12-14T16:23:23.479" v="6485" actId="1076"/>
          <ac:picMkLst>
            <pc:docMk/>
            <pc:sldMasterMk cId="975618280" sldId="2147483648"/>
            <ac:picMk id="8" creationId="{A6691AE5-91DA-70ED-E611-598A675F3644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CE21A-3372-4D4C-B192-0E7049FD82A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18E8C-F0F1-462B-8EF6-B2F81D052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8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18E8C-F0F1-462B-8EF6-B2F81D0523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0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8E8C-F0F1-462B-8EF6-B2F81D0523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7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8E8C-F0F1-462B-8EF6-B2F81D0523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1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8E8C-F0F1-462B-8EF6-B2F81D0523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8E8C-F0F1-462B-8EF6-B2F81D0523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28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8E8C-F0F1-462B-8EF6-B2F81D0523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0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34E362-B8D4-04D8-25EC-56F86C4AF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DCF90D7-DDF7-024D-D7E4-0506CB7E5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E57887-EF53-FF6B-877C-36F742FD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5F9ED3-7D5A-006E-C88A-132269A0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BF7B0B-C7A7-FA8C-C1BB-5A57A429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2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2DA87-4A73-0069-744B-AF6AD830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76E34F-BEAC-9C2F-B2D3-E475D3C6B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D588AF-FA57-F83D-839F-40716733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1EDA2E-3A2D-9132-EEC8-B7E87FAA1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DD9D15-A14C-69B7-3E5D-807A8554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2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FCAF2D6-57B7-FA32-251B-C49D148E5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9FBE0D-238E-8683-56E8-F27391224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C08B41-2D10-72A8-6DA8-1C65A935E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D5336F-3259-4539-9410-31EA1DF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7A1466-8DAF-A950-8473-B5267BC8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4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EA31C9-F3E9-49BA-82E7-8680CDD5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61AAB4-6300-998F-9AEE-763840E1C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393435-E352-F0D6-490D-5304D6F4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C715A6-168E-FC94-F7E3-264F2036F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DBCFFD-2B2C-294F-29A0-B4F42C42D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9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A083E1-1D19-2B57-44BB-C5F39A82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7B69DA-B746-E3D7-4BD7-1D0EC5AEA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B28766-3A44-1216-59DA-BC2A647D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5ABDF2-C182-F327-3949-5F8DA1F1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F7D3C5-BA7C-AEAD-6725-DE84C90A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0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92A07B-F323-4014-830F-85C35A0D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872508-526D-2168-3D24-E901FBB2B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BD9407-9261-7807-B927-08EC66CFE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67CC75-2ABB-C111-85CD-EEDCE281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A7E838-ED19-1ECC-6496-2CC2B8C3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5588DC-1A62-6B3E-31CC-11942EAB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8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8AD794-5FDE-A51C-B855-28E5D958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8131D5-3E4F-0008-A51D-2C2A60F10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ABFFB4-AE17-86B1-180A-38EDCD430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F4D98E-7BED-43B9-0D88-F45A03585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B0B200-3B10-349E-8F51-ACD72423E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4C03E0-BFEC-8F3C-23A5-24B80A19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071F96D-3A81-DF0A-9138-3A6BA30B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0AED69E-C757-0112-C00E-1E2EBB1E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BCF35E-A2AD-2A8E-DE78-14B7FDB0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F67F9C-86DF-D982-AF30-62A69E1E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A19E9A4-27EE-B511-71F2-22F87254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11D84E-54C6-A3CA-DE8F-8EAA5318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880BB30-3301-2F91-A76D-18A39E2D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1DC266E-BE44-D834-9D92-33921ECF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4942FB-B388-02FC-C09D-DFF97268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FE2534-1D0C-DF2A-6251-A839CBFCD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8A8C88-9584-4099-5A39-11188C456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961AA0-DB43-617F-3670-56CCB63A2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8030B4-C536-D953-3FA9-58230914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E688D3-9B43-87D3-5646-0DD386D2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288738-2777-9B7D-7130-BA86C264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4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72E30-9E55-9573-3055-C632290C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DB88EFF-8608-DC71-75EE-A6CF1BCAA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BD1F17-1FED-B348-3BA1-3130B7FB1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F30B1A-BA80-3C36-BFD4-FAE5664B9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789E03-2A40-144A-2A07-0F03E0D98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6CCAA5-B8B2-D40B-13DC-FDA7919D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1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4406A27-54A0-0D4B-C638-199EC257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5AF93F-F381-4367-B391-A80DC1D4C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C9159C-EA80-41BE-5866-41CE2765B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7FEA6-FD85-478B-9348-E3E59B34EE1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A63412-D6A0-5234-2847-FC3E87A0F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3021AA-FADF-5092-8414-DB3E4AB8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074C1F-B2CB-BEA0-B42D-9AE5AEF69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FA223956-6EB3-17BD-7D24-E3B4AACC6E94}"/>
              </a:ext>
            </a:extLst>
          </p:cNvPr>
          <p:cNvGrpSpPr/>
          <p:nvPr/>
        </p:nvGrpSpPr>
        <p:grpSpPr>
          <a:xfrm>
            <a:off x="337706" y="451556"/>
            <a:ext cx="8323118" cy="1862048"/>
            <a:chOff x="1148197" y="3797429"/>
            <a:chExt cx="8323118" cy="186204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815302A4-95F5-6240-DBF0-C4587235240C}"/>
                </a:ext>
              </a:extLst>
            </p:cNvPr>
            <p:cNvSpPr txBox="1"/>
            <p:nvPr/>
          </p:nvSpPr>
          <p:spPr>
            <a:xfrm>
              <a:off x="1148197" y="3797429"/>
              <a:ext cx="832311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254000">
                    <a:solidFill>
                      <a:schemeClr val="bg1"/>
                    </a:solidFill>
                  </a:ln>
                  <a:solidFill>
                    <a:srgbClr val="CCFFCC"/>
                  </a:solidFill>
                  <a:latin typeface="SVN-Poky's" panose="020B0606040200020203" pitchFamily="34" charset="0"/>
                </a:rPr>
                <a:t>KHỞI ĐỘNG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9373C40D-C6D0-07CA-2018-16A0A99540B3}"/>
                </a:ext>
              </a:extLst>
            </p:cNvPr>
            <p:cNvSpPr txBox="1"/>
            <p:nvPr/>
          </p:nvSpPr>
          <p:spPr>
            <a:xfrm>
              <a:off x="1148197" y="3797429"/>
              <a:ext cx="832311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38100">
                    <a:solidFill>
                      <a:srgbClr val="0070C0"/>
                    </a:solidFill>
                  </a:ln>
                  <a:solidFill>
                    <a:srgbClr val="CCFFCC"/>
                  </a:solidFill>
                  <a:latin typeface="SVN-Poky's" panose="020B0606040200020203" pitchFamily="34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811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074C1F-B2CB-BEA0-B42D-9AE5AEF69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AB1C384-62D0-4579-3854-E70C9EE1BA54}"/>
              </a:ext>
            </a:extLst>
          </p:cNvPr>
          <p:cNvGrpSpPr/>
          <p:nvPr/>
        </p:nvGrpSpPr>
        <p:grpSpPr>
          <a:xfrm>
            <a:off x="-83127" y="398039"/>
            <a:ext cx="8769928" cy="1862048"/>
            <a:chOff x="-955963" y="231785"/>
            <a:chExt cx="8769928" cy="18620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33CCE7A-5B2E-DFF9-A018-DC8A30EDF405}"/>
                </a:ext>
              </a:extLst>
            </p:cNvPr>
            <p:cNvSpPr txBox="1"/>
            <p:nvPr/>
          </p:nvSpPr>
          <p:spPr>
            <a:xfrm>
              <a:off x="-955963" y="231785"/>
              <a:ext cx="876992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279400">
                    <a:solidFill>
                      <a:schemeClr val="bg1"/>
                    </a:solidFill>
                  </a:ln>
                  <a:latin typeface="SVN-Poky's" panose="020B0606040200020203" pitchFamily="34" charset="0"/>
                </a:rPr>
                <a:t>THỰC HÀNH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B869B20-A916-984B-F64E-3E3AD2133300}"/>
                </a:ext>
              </a:extLst>
            </p:cNvPr>
            <p:cNvSpPr txBox="1"/>
            <p:nvPr/>
          </p:nvSpPr>
          <p:spPr>
            <a:xfrm>
              <a:off x="-695757" y="231785"/>
              <a:ext cx="824951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38100">
                    <a:solidFill>
                      <a:srgbClr val="0070C0"/>
                    </a:solidFill>
                  </a:ln>
                  <a:solidFill>
                    <a:srgbClr val="CCFFFF"/>
                  </a:solidFill>
                  <a:latin typeface="SVN-Poky's" panose="020B0606040200020203" pitchFamily="34" charset="0"/>
                </a:rPr>
                <a:t>THỰC HÀNH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4532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40085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CF0E096-ED4A-6E8D-B189-E95039D38F97}"/>
              </a:ext>
            </a:extLst>
          </p:cNvPr>
          <p:cNvGrpSpPr/>
          <p:nvPr/>
        </p:nvGrpSpPr>
        <p:grpSpPr>
          <a:xfrm>
            <a:off x="7539710" y="897455"/>
            <a:ext cx="4093275" cy="2242178"/>
            <a:chOff x="7230175" y="670645"/>
            <a:chExt cx="4093275" cy="2242178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25FDD87C-30B3-14AF-1725-98F4CEBD3ABE}"/>
                </a:ext>
              </a:extLst>
            </p:cNvPr>
            <p:cNvSpPr/>
            <p:nvPr/>
          </p:nvSpPr>
          <p:spPr>
            <a:xfrm>
              <a:off x="7725565" y="1224643"/>
              <a:ext cx="2452578" cy="1484690"/>
            </a:xfrm>
            <a:prstGeom prst="triangle">
              <a:avLst>
                <a:gd name="adj" fmla="val 75430"/>
              </a:avLst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E910D82-7B6F-2190-05E7-6E1429CBD69B}"/>
                </a:ext>
              </a:extLst>
            </p:cNvPr>
            <p:cNvSpPr txBox="1"/>
            <p:nvPr/>
          </p:nvSpPr>
          <p:spPr>
            <a:xfrm>
              <a:off x="9386599" y="67064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604DF17-1FEF-FBCC-87D9-A87834AA786F}"/>
                </a:ext>
              </a:extLst>
            </p:cNvPr>
            <p:cNvSpPr txBox="1"/>
            <p:nvPr/>
          </p:nvSpPr>
          <p:spPr>
            <a:xfrm>
              <a:off x="7230175" y="2299269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2C3F035-0E8A-DB44-3C0C-872089C0FDC8}"/>
                </a:ext>
              </a:extLst>
            </p:cNvPr>
            <p:cNvSpPr txBox="1"/>
            <p:nvPr/>
          </p:nvSpPr>
          <p:spPr>
            <a:xfrm>
              <a:off x="10465494" y="235882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9F9112B-3886-1F6A-8512-936A3540E422}"/>
              </a:ext>
            </a:extLst>
          </p:cNvPr>
          <p:cNvGrpSpPr/>
          <p:nvPr/>
        </p:nvGrpSpPr>
        <p:grpSpPr>
          <a:xfrm>
            <a:off x="545549" y="1071140"/>
            <a:ext cx="7356728" cy="1360233"/>
            <a:chOff x="302426" y="969649"/>
            <a:chExt cx="7356728" cy="1360233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974302BD-648D-786E-F087-F8C6D0CB3266}"/>
                </a:ext>
              </a:extLst>
            </p:cNvPr>
            <p:cNvSpPr/>
            <p:nvPr/>
          </p:nvSpPr>
          <p:spPr>
            <a:xfrm>
              <a:off x="302426" y="969649"/>
              <a:ext cx="857956" cy="688435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C38BA03-4B4F-7672-65E4-FB41A36432C8}"/>
                </a:ext>
              </a:extLst>
            </p:cNvPr>
            <p:cNvSpPr txBox="1"/>
            <p:nvPr/>
          </p:nvSpPr>
          <p:spPr>
            <a:xfrm>
              <a:off x="1141497" y="1129388"/>
              <a:ext cx="64987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/>
                <a:t>a) </a:t>
              </a:r>
              <a:r>
                <a:rPr lang="en-US" sz="3400" b="1" dirty="0" err="1"/>
                <a:t>Đo</a:t>
              </a:r>
              <a:r>
                <a:rPr lang="en-US" sz="3400" b="1" dirty="0"/>
                <a:t> </a:t>
              </a:r>
              <a:r>
                <a:rPr lang="en-US" sz="3400" b="1" dirty="0" err="1"/>
                <a:t>độ</a:t>
              </a:r>
              <a:r>
                <a:rPr lang="en-US" sz="3400" b="1" dirty="0"/>
                <a:t> </a:t>
              </a:r>
              <a:r>
                <a:rPr lang="en-US" sz="3400" b="1" dirty="0" err="1"/>
                <a:t>dài</a:t>
              </a:r>
              <a:r>
                <a:rPr lang="en-US" sz="3400" b="1" dirty="0"/>
                <a:t> </a:t>
              </a:r>
              <a:r>
                <a:rPr lang="en-US" sz="3400" b="1" dirty="0" err="1"/>
                <a:t>các</a:t>
              </a:r>
              <a:r>
                <a:rPr lang="en-US" sz="3400" b="1" dirty="0"/>
                <a:t> </a:t>
              </a:r>
              <a:r>
                <a:rPr lang="en-US" sz="3400" b="1" dirty="0" err="1"/>
                <a:t>cạnh</a:t>
              </a:r>
              <a:r>
                <a:rPr lang="en-US" sz="3400" b="1" dirty="0"/>
                <a:t> DE, EK, KD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B94698D-A0DB-E2C5-D48A-4685806995B9}"/>
                </a:ext>
              </a:extLst>
            </p:cNvPr>
            <p:cNvSpPr txBox="1"/>
            <p:nvPr/>
          </p:nvSpPr>
          <p:spPr>
            <a:xfrm>
              <a:off x="1160382" y="1714329"/>
              <a:ext cx="64987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/>
                <a:t>b) </a:t>
              </a:r>
              <a:r>
                <a:rPr lang="en-US" sz="3400" b="1" dirty="0" err="1"/>
                <a:t>Tính</a:t>
              </a:r>
              <a:r>
                <a:rPr lang="en-US" sz="3400" b="1" dirty="0"/>
                <a:t> chu vi tam </a:t>
              </a:r>
              <a:r>
                <a:rPr lang="en-US" sz="3400" b="1" dirty="0" err="1"/>
                <a:t>giác</a:t>
              </a:r>
              <a:r>
                <a:rPr lang="en-US" sz="3400" b="1" dirty="0"/>
                <a:t> DEK</a:t>
              </a:r>
            </a:p>
          </p:txBody>
        </p:sp>
      </p:grpSp>
      <p:pic>
        <p:nvPicPr>
          <p:cNvPr id="25" name="Picture 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7C47B7BE-F0FC-9395-4A8F-D848A30B3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99" y="3219954"/>
            <a:ext cx="3930491" cy="33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45886" y="339744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CF0E096-ED4A-6E8D-B189-E95039D38F97}"/>
              </a:ext>
            </a:extLst>
          </p:cNvPr>
          <p:cNvGrpSpPr/>
          <p:nvPr/>
        </p:nvGrpSpPr>
        <p:grpSpPr>
          <a:xfrm>
            <a:off x="7539710" y="897455"/>
            <a:ext cx="4093275" cy="2272955"/>
            <a:chOff x="7230175" y="670645"/>
            <a:chExt cx="4093275" cy="2272955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25FDD87C-30B3-14AF-1725-98F4CEBD3ABE}"/>
                </a:ext>
              </a:extLst>
            </p:cNvPr>
            <p:cNvSpPr/>
            <p:nvPr/>
          </p:nvSpPr>
          <p:spPr>
            <a:xfrm>
              <a:off x="7725565" y="1224643"/>
              <a:ext cx="2452578" cy="1484690"/>
            </a:xfrm>
            <a:prstGeom prst="triangle">
              <a:avLst>
                <a:gd name="adj" fmla="val 75430"/>
              </a:avLst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E910D82-7B6F-2190-05E7-6E1429CBD69B}"/>
                </a:ext>
              </a:extLst>
            </p:cNvPr>
            <p:cNvSpPr txBox="1"/>
            <p:nvPr/>
          </p:nvSpPr>
          <p:spPr>
            <a:xfrm>
              <a:off x="9386599" y="670645"/>
              <a:ext cx="8579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604DF17-1FEF-FBCC-87D9-A87834AA786F}"/>
                </a:ext>
              </a:extLst>
            </p:cNvPr>
            <p:cNvSpPr txBox="1"/>
            <p:nvPr/>
          </p:nvSpPr>
          <p:spPr>
            <a:xfrm>
              <a:off x="7230175" y="2299269"/>
              <a:ext cx="8579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2C3F035-0E8A-DB44-3C0C-872089C0FDC8}"/>
                </a:ext>
              </a:extLst>
            </p:cNvPr>
            <p:cNvSpPr txBox="1"/>
            <p:nvPr/>
          </p:nvSpPr>
          <p:spPr>
            <a:xfrm>
              <a:off x="10465494" y="2358825"/>
              <a:ext cx="8579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9F9112B-3886-1F6A-8512-936A3540E422}"/>
              </a:ext>
            </a:extLst>
          </p:cNvPr>
          <p:cNvGrpSpPr/>
          <p:nvPr/>
        </p:nvGrpSpPr>
        <p:grpSpPr>
          <a:xfrm>
            <a:off x="271447" y="897455"/>
            <a:ext cx="7368822" cy="1420324"/>
            <a:chOff x="271447" y="897455"/>
            <a:chExt cx="7368822" cy="1420324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974302BD-648D-786E-F087-F8C6D0CB3266}"/>
                </a:ext>
              </a:extLst>
            </p:cNvPr>
            <p:cNvSpPr/>
            <p:nvPr/>
          </p:nvSpPr>
          <p:spPr>
            <a:xfrm>
              <a:off x="271447" y="897455"/>
              <a:ext cx="857956" cy="688435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C38BA03-4B4F-7672-65E4-FB41A36432C8}"/>
                </a:ext>
              </a:extLst>
            </p:cNvPr>
            <p:cNvSpPr txBox="1"/>
            <p:nvPr/>
          </p:nvSpPr>
          <p:spPr>
            <a:xfrm>
              <a:off x="1141497" y="1129388"/>
              <a:ext cx="64987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a) </a:t>
              </a:r>
              <a:r>
                <a:rPr lang="en-US" sz="32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Độ</a:t>
              </a:r>
              <a:r>
                <a:rPr lang="en-US" sz="3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dài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cạnh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DE, EK, </a:t>
              </a:r>
              <a:r>
                <a:rPr lang="en-US" sz="3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KD</a:t>
              </a:r>
              <a:r>
                <a:rPr lang="vi-VN" sz="3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là:</a:t>
              </a:r>
            </a:p>
            <a:p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B94698D-A0DB-E2C5-D48A-4685806995B9}"/>
                </a:ext>
              </a:extLst>
            </p:cNvPr>
            <p:cNvSpPr txBox="1"/>
            <p:nvPr/>
          </p:nvSpPr>
          <p:spPr>
            <a:xfrm>
              <a:off x="1129403" y="1733004"/>
              <a:ext cx="6498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5" name="Picture 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7C47B7BE-F0FC-9395-4A8F-D848A30B39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99" y="3219954"/>
            <a:ext cx="3930491" cy="33708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69561" y="2471435"/>
            <a:ext cx="57759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b.  DE = 2cm, EK = 3cm, KD = 2cm</a:t>
            </a:r>
          </a:p>
        </p:txBody>
      </p:sp>
      <p:sp>
        <p:nvSpPr>
          <p:cNvPr id="8" name="Rectangle 7"/>
          <p:cNvSpPr/>
          <p:nvPr/>
        </p:nvSpPr>
        <p:spPr>
          <a:xfrm>
            <a:off x="1187765" y="3107096"/>
            <a:ext cx="5727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r>
              <a:rPr lang="vi-VN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</a:t>
            </a:r>
            <a:r>
              <a:rPr lang="vi-VN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vi-VN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2cm</a:t>
            </a:r>
            <a:r>
              <a:rPr lang="vi-VN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EK = </a:t>
            </a:r>
            <a:r>
              <a:rPr lang="vi-VN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2cm</a:t>
            </a:r>
            <a:r>
              <a:rPr lang="vi-VN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= 2cm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6208" y="1790094"/>
            <a:ext cx="57583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a.  </a:t>
            </a:r>
            <a:r>
              <a:rPr lang="vi-VN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= 3cm, EK = 3cm, KD = 2cm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accel="100000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CF0E096-ED4A-6E8D-B189-E95039D38F97}"/>
              </a:ext>
            </a:extLst>
          </p:cNvPr>
          <p:cNvGrpSpPr/>
          <p:nvPr/>
        </p:nvGrpSpPr>
        <p:grpSpPr>
          <a:xfrm>
            <a:off x="7230175" y="670645"/>
            <a:ext cx="4093275" cy="2242178"/>
            <a:chOff x="7230175" y="670645"/>
            <a:chExt cx="4093275" cy="2242178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25FDD87C-30B3-14AF-1725-98F4CEBD3ABE}"/>
                </a:ext>
              </a:extLst>
            </p:cNvPr>
            <p:cNvSpPr/>
            <p:nvPr/>
          </p:nvSpPr>
          <p:spPr>
            <a:xfrm>
              <a:off x="7725565" y="1224643"/>
              <a:ext cx="2452578" cy="1484690"/>
            </a:xfrm>
            <a:prstGeom prst="triangle">
              <a:avLst>
                <a:gd name="adj" fmla="val 75430"/>
              </a:avLst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E910D82-7B6F-2190-05E7-6E1429CBD69B}"/>
                </a:ext>
              </a:extLst>
            </p:cNvPr>
            <p:cNvSpPr txBox="1"/>
            <p:nvPr/>
          </p:nvSpPr>
          <p:spPr>
            <a:xfrm>
              <a:off x="9386599" y="67064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604DF17-1FEF-FBCC-87D9-A87834AA786F}"/>
                </a:ext>
              </a:extLst>
            </p:cNvPr>
            <p:cNvSpPr txBox="1"/>
            <p:nvPr/>
          </p:nvSpPr>
          <p:spPr>
            <a:xfrm>
              <a:off x="7230175" y="2299269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2C3F035-0E8A-DB44-3C0C-872089C0FDC8}"/>
                </a:ext>
              </a:extLst>
            </p:cNvPr>
            <p:cNvSpPr txBox="1"/>
            <p:nvPr/>
          </p:nvSpPr>
          <p:spPr>
            <a:xfrm>
              <a:off x="10465494" y="235882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</p:grpSp>
      <p:pic>
        <p:nvPicPr>
          <p:cNvPr id="8" name="Picture 7" descr="A picture containing measuring stick, colorful&#10;&#10;Description automatically generated">
            <a:extLst>
              <a:ext uri="{FF2B5EF4-FFF2-40B4-BE49-F238E27FC236}">
                <a16:creationId xmlns:a16="http://schemas.microsoft.com/office/drawing/2014/main" xmlns="" id="{94BE3FCC-C7F9-BD4A-FEC8-337F209EAB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58"/>
          <a:stretch/>
        </p:blipFill>
        <p:spPr>
          <a:xfrm rot="19266681">
            <a:off x="7441218" y="-66284"/>
            <a:ext cx="3663245" cy="4645478"/>
          </a:xfrm>
          <a:prstGeom prst="rect">
            <a:avLst/>
          </a:prstGeom>
        </p:spPr>
      </p:pic>
      <p:pic>
        <p:nvPicPr>
          <p:cNvPr id="13" name="Picture 12" descr="A picture containing measuring stick, colorful&#10;&#10;Description automatically generated">
            <a:extLst>
              <a:ext uri="{FF2B5EF4-FFF2-40B4-BE49-F238E27FC236}">
                <a16:creationId xmlns:a16="http://schemas.microsoft.com/office/drawing/2014/main" xmlns="" id="{3FE498C3-5D2E-B2C6-0BD5-EC8D51A26A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58"/>
          <a:stretch/>
        </p:blipFill>
        <p:spPr>
          <a:xfrm>
            <a:off x="7355841" y="1028298"/>
            <a:ext cx="3663245" cy="4645478"/>
          </a:xfrm>
          <a:prstGeom prst="rect">
            <a:avLst/>
          </a:prstGeom>
        </p:spPr>
      </p:pic>
      <p:pic>
        <p:nvPicPr>
          <p:cNvPr id="14" name="Picture 13" descr="A picture containing measuring stick, colorful&#10;&#10;Description automatically generated">
            <a:extLst>
              <a:ext uri="{FF2B5EF4-FFF2-40B4-BE49-F238E27FC236}">
                <a16:creationId xmlns:a16="http://schemas.microsoft.com/office/drawing/2014/main" xmlns="" id="{8D255196-FC21-4402-8377-9F8949D133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58"/>
          <a:stretch/>
        </p:blipFill>
        <p:spPr>
          <a:xfrm rot="4023079">
            <a:off x="7754690" y="530327"/>
            <a:ext cx="3663245" cy="464547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61E034A-C641-E621-5498-6708F4F16040}"/>
              </a:ext>
            </a:extLst>
          </p:cNvPr>
          <p:cNvGrpSpPr/>
          <p:nvPr/>
        </p:nvGrpSpPr>
        <p:grpSpPr>
          <a:xfrm>
            <a:off x="411996" y="1012433"/>
            <a:ext cx="7141410" cy="716856"/>
            <a:chOff x="498859" y="1028085"/>
            <a:chExt cx="7141410" cy="716856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974302BD-648D-786E-F087-F8C6D0CB3266}"/>
                </a:ext>
              </a:extLst>
            </p:cNvPr>
            <p:cNvSpPr/>
            <p:nvPr/>
          </p:nvSpPr>
          <p:spPr>
            <a:xfrm>
              <a:off x="498859" y="1028085"/>
              <a:ext cx="642638" cy="553998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C38BA03-4B4F-7672-65E4-FB41A36432C8}"/>
                </a:ext>
              </a:extLst>
            </p:cNvPr>
            <p:cNvSpPr txBox="1"/>
            <p:nvPr/>
          </p:nvSpPr>
          <p:spPr>
            <a:xfrm>
              <a:off x="1141497" y="1129388"/>
              <a:ext cx="64987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/>
                <a:t>a) </a:t>
              </a:r>
              <a:r>
                <a:rPr lang="en-US" sz="3400" b="1" dirty="0" err="1"/>
                <a:t>Đo</a:t>
              </a:r>
              <a:r>
                <a:rPr lang="en-US" sz="3400" b="1" dirty="0"/>
                <a:t> </a:t>
              </a:r>
              <a:r>
                <a:rPr lang="en-US" sz="3400" b="1" dirty="0" err="1"/>
                <a:t>độ</a:t>
              </a:r>
              <a:r>
                <a:rPr lang="en-US" sz="3400" b="1" dirty="0"/>
                <a:t> </a:t>
              </a:r>
              <a:r>
                <a:rPr lang="en-US" sz="3400" b="1" dirty="0" err="1"/>
                <a:t>dài</a:t>
              </a:r>
              <a:r>
                <a:rPr lang="en-US" sz="3400" b="1" dirty="0"/>
                <a:t> </a:t>
              </a:r>
              <a:r>
                <a:rPr lang="en-US" sz="3400" b="1" dirty="0" err="1"/>
                <a:t>các</a:t>
              </a:r>
              <a:r>
                <a:rPr lang="en-US" sz="3400" b="1" dirty="0"/>
                <a:t> </a:t>
              </a:r>
              <a:r>
                <a:rPr lang="en-US" sz="3400" b="1" dirty="0" err="1"/>
                <a:t>cạnh</a:t>
              </a:r>
              <a:r>
                <a:rPr lang="en-US" sz="3400" b="1" dirty="0"/>
                <a:t> DE, EK, KD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9D7623F8-FA05-56B0-019A-7868155E10F3}"/>
              </a:ext>
            </a:extLst>
          </p:cNvPr>
          <p:cNvSpPr/>
          <p:nvPr/>
        </p:nvSpPr>
        <p:spPr>
          <a:xfrm>
            <a:off x="4033217" y="2198206"/>
            <a:ext cx="2514249" cy="744777"/>
          </a:xfrm>
          <a:custGeom>
            <a:avLst/>
            <a:gdLst>
              <a:gd name="connsiteX0" fmla="*/ 0 w 2514249"/>
              <a:gd name="connsiteY0" fmla="*/ 124132 h 744777"/>
              <a:gd name="connsiteX1" fmla="*/ 124132 w 2514249"/>
              <a:gd name="connsiteY1" fmla="*/ 0 h 744777"/>
              <a:gd name="connsiteX2" fmla="*/ 2390117 w 2514249"/>
              <a:gd name="connsiteY2" fmla="*/ 0 h 744777"/>
              <a:gd name="connsiteX3" fmla="*/ 2514249 w 2514249"/>
              <a:gd name="connsiteY3" fmla="*/ 124132 h 744777"/>
              <a:gd name="connsiteX4" fmla="*/ 2514249 w 2514249"/>
              <a:gd name="connsiteY4" fmla="*/ 620645 h 744777"/>
              <a:gd name="connsiteX5" fmla="*/ 2390117 w 2514249"/>
              <a:gd name="connsiteY5" fmla="*/ 744777 h 744777"/>
              <a:gd name="connsiteX6" fmla="*/ 124132 w 2514249"/>
              <a:gd name="connsiteY6" fmla="*/ 744777 h 744777"/>
              <a:gd name="connsiteX7" fmla="*/ 0 w 2514249"/>
              <a:gd name="connsiteY7" fmla="*/ 620645 h 744777"/>
              <a:gd name="connsiteX8" fmla="*/ 0 w 2514249"/>
              <a:gd name="connsiteY8" fmla="*/ 124132 h 74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249" h="744777" fill="none" extrusionOk="0">
                <a:moveTo>
                  <a:pt x="0" y="124132"/>
                </a:moveTo>
                <a:cubicBezTo>
                  <a:pt x="4919" y="59663"/>
                  <a:pt x="45222" y="852"/>
                  <a:pt x="124132" y="0"/>
                </a:cubicBezTo>
                <a:cubicBezTo>
                  <a:pt x="381245" y="66070"/>
                  <a:pt x="1926018" y="-146717"/>
                  <a:pt x="2390117" y="0"/>
                </a:cubicBezTo>
                <a:cubicBezTo>
                  <a:pt x="2449729" y="-5884"/>
                  <a:pt x="2510530" y="46607"/>
                  <a:pt x="2514249" y="124132"/>
                </a:cubicBezTo>
                <a:cubicBezTo>
                  <a:pt x="2491528" y="342184"/>
                  <a:pt x="2542995" y="502062"/>
                  <a:pt x="2514249" y="620645"/>
                </a:cubicBezTo>
                <a:cubicBezTo>
                  <a:pt x="2512490" y="686300"/>
                  <a:pt x="2457397" y="733472"/>
                  <a:pt x="2390117" y="744777"/>
                </a:cubicBezTo>
                <a:cubicBezTo>
                  <a:pt x="1358489" y="668535"/>
                  <a:pt x="493918" y="794370"/>
                  <a:pt x="124132" y="744777"/>
                </a:cubicBezTo>
                <a:cubicBezTo>
                  <a:pt x="46907" y="751937"/>
                  <a:pt x="-11778" y="685629"/>
                  <a:pt x="0" y="620645"/>
                </a:cubicBezTo>
                <a:cubicBezTo>
                  <a:pt x="-26826" y="377665"/>
                  <a:pt x="-14551" y="308049"/>
                  <a:pt x="0" y="124132"/>
                </a:cubicBezTo>
                <a:close/>
              </a:path>
              <a:path w="2514249" h="744777" stroke="0" extrusionOk="0">
                <a:moveTo>
                  <a:pt x="0" y="124132"/>
                </a:moveTo>
                <a:cubicBezTo>
                  <a:pt x="-6857" y="62709"/>
                  <a:pt x="59667" y="11732"/>
                  <a:pt x="124132" y="0"/>
                </a:cubicBezTo>
                <a:cubicBezTo>
                  <a:pt x="1088161" y="73387"/>
                  <a:pt x="1345750" y="-19774"/>
                  <a:pt x="2390117" y="0"/>
                </a:cubicBezTo>
                <a:cubicBezTo>
                  <a:pt x="2464600" y="2687"/>
                  <a:pt x="2526374" y="60351"/>
                  <a:pt x="2514249" y="124132"/>
                </a:cubicBezTo>
                <a:cubicBezTo>
                  <a:pt x="2528171" y="204786"/>
                  <a:pt x="2474342" y="475048"/>
                  <a:pt x="2514249" y="620645"/>
                </a:cubicBezTo>
                <a:cubicBezTo>
                  <a:pt x="2513691" y="691233"/>
                  <a:pt x="2451222" y="756140"/>
                  <a:pt x="2390117" y="744777"/>
                </a:cubicBezTo>
                <a:cubicBezTo>
                  <a:pt x="1752378" y="791798"/>
                  <a:pt x="1020812" y="621035"/>
                  <a:pt x="124132" y="744777"/>
                </a:cubicBezTo>
                <a:cubicBezTo>
                  <a:pt x="60341" y="745258"/>
                  <a:pt x="-7202" y="681678"/>
                  <a:pt x="0" y="620645"/>
                </a:cubicBezTo>
                <a:cubicBezTo>
                  <a:pt x="-42040" y="556283"/>
                  <a:pt x="18692" y="290087"/>
                  <a:pt x="0" y="124132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77573947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DE = 3 cm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BC93FA3-7B60-1803-8750-21EAB0003F17}"/>
              </a:ext>
            </a:extLst>
          </p:cNvPr>
          <p:cNvSpPr/>
          <p:nvPr/>
        </p:nvSpPr>
        <p:spPr>
          <a:xfrm>
            <a:off x="4079592" y="3366087"/>
            <a:ext cx="2514249" cy="744777"/>
          </a:xfrm>
          <a:custGeom>
            <a:avLst/>
            <a:gdLst>
              <a:gd name="connsiteX0" fmla="*/ 0 w 2514249"/>
              <a:gd name="connsiteY0" fmla="*/ 124132 h 744777"/>
              <a:gd name="connsiteX1" fmla="*/ 124132 w 2514249"/>
              <a:gd name="connsiteY1" fmla="*/ 0 h 744777"/>
              <a:gd name="connsiteX2" fmla="*/ 2390117 w 2514249"/>
              <a:gd name="connsiteY2" fmla="*/ 0 h 744777"/>
              <a:gd name="connsiteX3" fmla="*/ 2514249 w 2514249"/>
              <a:gd name="connsiteY3" fmla="*/ 124132 h 744777"/>
              <a:gd name="connsiteX4" fmla="*/ 2514249 w 2514249"/>
              <a:gd name="connsiteY4" fmla="*/ 620645 h 744777"/>
              <a:gd name="connsiteX5" fmla="*/ 2390117 w 2514249"/>
              <a:gd name="connsiteY5" fmla="*/ 744777 h 744777"/>
              <a:gd name="connsiteX6" fmla="*/ 124132 w 2514249"/>
              <a:gd name="connsiteY6" fmla="*/ 744777 h 744777"/>
              <a:gd name="connsiteX7" fmla="*/ 0 w 2514249"/>
              <a:gd name="connsiteY7" fmla="*/ 620645 h 744777"/>
              <a:gd name="connsiteX8" fmla="*/ 0 w 2514249"/>
              <a:gd name="connsiteY8" fmla="*/ 124132 h 74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249" h="744777" fill="none" extrusionOk="0">
                <a:moveTo>
                  <a:pt x="0" y="124132"/>
                </a:moveTo>
                <a:cubicBezTo>
                  <a:pt x="4919" y="59663"/>
                  <a:pt x="45222" y="852"/>
                  <a:pt x="124132" y="0"/>
                </a:cubicBezTo>
                <a:cubicBezTo>
                  <a:pt x="381245" y="66070"/>
                  <a:pt x="1926018" y="-146717"/>
                  <a:pt x="2390117" y="0"/>
                </a:cubicBezTo>
                <a:cubicBezTo>
                  <a:pt x="2449729" y="-5884"/>
                  <a:pt x="2510530" y="46607"/>
                  <a:pt x="2514249" y="124132"/>
                </a:cubicBezTo>
                <a:cubicBezTo>
                  <a:pt x="2491528" y="342184"/>
                  <a:pt x="2542995" y="502062"/>
                  <a:pt x="2514249" y="620645"/>
                </a:cubicBezTo>
                <a:cubicBezTo>
                  <a:pt x="2512490" y="686300"/>
                  <a:pt x="2457397" y="733472"/>
                  <a:pt x="2390117" y="744777"/>
                </a:cubicBezTo>
                <a:cubicBezTo>
                  <a:pt x="1358489" y="668535"/>
                  <a:pt x="493918" y="794370"/>
                  <a:pt x="124132" y="744777"/>
                </a:cubicBezTo>
                <a:cubicBezTo>
                  <a:pt x="46907" y="751937"/>
                  <a:pt x="-11778" y="685629"/>
                  <a:pt x="0" y="620645"/>
                </a:cubicBezTo>
                <a:cubicBezTo>
                  <a:pt x="-26826" y="377665"/>
                  <a:pt x="-14551" y="308049"/>
                  <a:pt x="0" y="124132"/>
                </a:cubicBezTo>
                <a:close/>
              </a:path>
              <a:path w="2514249" h="744777" stroke="0" extrusionOk="0">
                <a:moveTo>
                  <a:pt x="0" y="124132"/>
                </a:moveTo>
                <a:cubicBezTo>
                  <a:pt x="-6857" y="62709"/>
                  <a:pt x="59667" y="11732"/>
                  <a:pt x="124132" y="0"/>
                </a:cubicBezTo>
                <a:cubicBezTo>
                  <a:pt x="1088161" y="73387"/>
                  <a:pt x="1345750" y="-19774"/>
                  <a:pt x="2390117" y="0"/>
                </a:cubicBezTo>
                <a:cubicBezTo>
                  <a:pt x="2464600" y="2687"/>
                  <a:pt x="2526374" y="60351"/>
                  <a:pt x="2514249" y="124132"/>
                </a:cubicBezTo>
                <a:cubicBezTo>
                  <a:pt x="2528171" y="204786"/>
                  <a:pt x="2474342" y="475048"/>
                  <a:pt x="2514249" y="620645"/>
                </a:cubicBezTo>
                <a:cubicBezTo>
                  <a:pt x="2513691" y="691233"/>
                  <a:pt x="2451222" y="756140"/>
                  <a:pt x="2390117" y="744777"/>
                </a:cubicBezTo>
                <a:cubicBezTo>
                  <a:pt x="1752378" y="791798"/>
                  <a:pt x="1020812" y="621035"/>
                  <a:pt x="124132" y="744777"/>
                </a:cubicBezTo>
                <a:cubicBezTo>
                  <a:pt x="60341" y="745258"/>
                  <a:pt x="-7202" y="681678"/>
                  <a:pt x="0" y="620645"/>
                </a:cubicBezTo>
                <a:cubicBezTo>
                  <a:pt x="-42040" y="556283"/>
                  <a:pt x="18692" y="290087"/>
                  <a:pt x="0" y="124132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77573947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EK = 3 cm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E15A275-FE53-5BD2-53A9-6432B1468046}"/>
              </a:ext>
            </a:extLst>
          </p:cNvPr>
          <p:cNvSpPr/>
          <p:nvPr/>
        </p:nvSpPr>
        <p:spPr>
          <a:xfrm>
            <a:off x="4125967" y="4533968"/>
            <a:ext cx="2514249" cy="744777"/>
          </a:xfrm>
          <a:custGeom>
            <a:avLst/>
            <a:gdLst>
              <a:gd name="connsiteX0" fmla="*/ 0 w 2514249"/>
              <a:gd name="connsiteY0" fmla="*/ 124132 h 744777"/>
              <a:gd name="connsiteX1" fmla="*/ 124132 w 2514249"/>
              <a:gd name="connsiteY1" fmla="*/ 0 h 744777"/>
              <a:gd name="connsiteX2" fmla="*/ 2390117 w 2514249"/>
              <a:gd name="connsiteY2" fmla="*/ 0 h 744777"/>
              <a:gd name="connsiteX3" fmla="*/ 2514249 w 2514249"/>
              <a:gd name="connsiteY3" fmla="*/ 124132 h 744777"/>
              <a:gd name="connsiteX4" fmla="*/ 2514249 w 2514249"/>
              <a:gd name="connsiteY4" fmla="*/ 620645 h 744777"/>
              <a:gd name="connsiteX5" fmla="*/ 2390117 w 2514249"/>
              <a:gd name="connsiteY5" fmla="*/ 744777 h 744777"/>
              <a:gd name="connsiteX6" fmla="*/ 124132 w 2514249"/>
              <a:gd name="connsiteY6" fmla="*/ 744777 h 744777"/>
              <a:gd name="connsiteX7" fmla="*/ 0 w 2514249"/>
              <a:gd name="connsiteY7" fmla="*/ 620645 h 744777"/>
              <a:gd name="connsiteX8" fmla="*/ 0 w 2514249"/>
              <a:gd name="connsiteY8" fmla="*/ 124132 h 74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249" h="744777" fill="none" extrusionOk="0">
                <a:moveTo>
                  <a:pt x="0" y="124132"/>
                </a:moveTo>
                <a:cubicBezTo>
                  <a:pt x="4919" y="59663"/>
                  <a:pt x="45222" y="852"/>
                  <a:pt x="124132" y="0"/>
                </a:cubicBezTo>
                <a:cubicBezTo>
                  <a:pt x="381245" y="66070"/>
                  <a:pt x="1926018" y="-146717"/>
                  <a:pt x="2390117" y="0"/>
                </a:cubicBezTo>
                <a:cubicBezTo>
                  <a:pt x="2449729" y="-5884"/>
                  <a:pt x="2510530" y="46607"/>
                  <a:pt x="2514249" y="124132"/>
                </a:cubicBezTo>
                <a:cubicBezTo>
                  <a:pt x="2491528" y="342184"/>
                  <a:pt x="2542995" y="502062"/>
                  <a:pt x="2514249" y="620645"/>
                </a:cubicBezTo>
                <a:cubicBezTo>
                  <a:pt x="2512490" y="686300"/>
                  <a:pt x="2457397" y="733472"/>
                  <a:pt x="2390117" y="744777"/>
                </a:cubicBezTo>
                <a:cubicBezTo>
                  <a:pt x="1358489" y="668535"/>
                  <a:pt x="493918" y="794370"/>
                  <a:pt x="124132" y="744777"/>
                </a:cubicBezTo>
                <a:cubicBezTo>
                  <a:pt x="46907" y="751937"/>
                  <a:pt x="-11778" y="685629"/>
                  <a:pt x="0" y="620645"/>
                </a:cubicBezTo>
                <a:cubicBezTo>
                  <a:pt x="-26826" y="377665"/>
                  <a:pt x="-14551" y="308049"/>
                  <a:pt x="0" y="124132"/>
                </a:cubicBezTo>
                <a:close/>
              </a:path>
              <a:path w="2514249" h="744777" stroke="0" extrusionOk="0">
                <a:moveTo>
                  <a:pt x="0" y="124132"/>
                </a:moveTo>
                <a:cubicBezTo>
                  <a:pt x="-6857" y="62709"/>
                  <a:pt x="59667" y="11732"/>
                  <a:pt x="124132" y="0"/>
                </a:cubicBezTo>
                <a:cubicBezTo>
                  <a:pt x="1088161" y="73387"/>
                  <a:pt x="1345750" y="-19774"/>
                  <a:pt x="2390117" y="0"/>
                </a:cubicBezTo>
                <a:cubicBezTo>
                  <a:pt x="2464600" y="2687"/>
                  <a:pt x="2526374" y="60351"/>
                  <a:pt x="2514249" y="124132"/>
                </a:cubicBezTo>
                <a:cubicBezTo>
                  <a:pt x="2528171" y="204786"/>
                  <a:pt x="2474342" y="475048"/>
                  <a:pt x="2514249" y="620645"/>
                </a:cubicBezTo>
                <a:cubicBezTo>
                  <a:pt x="2513691" y="691233"/>
                  <a:pt x="2451222" y="756140"/>
                  <a:pt x="2390117" y="744777"/>
                </a:cubicBezTo>
                <a:cubicBezTo>
                  <a:pt x="1752378" y="791798"/>
                  <a:pt x="1020812" y="621035"/>
                  <a:pt x="124132" y="744777"/>
                </a:cubicBezTo>
                <a:cubicBezTo>
                  <a:pt x="60341" y="745258"/>
                  <a:pt x="-7202" y="681678"/>
                  <a:pt x="0" y="620645"/>
                </a:cubicBezTo>
                <a:cubicBezTo>
                  <a:pt x="-42040" y="556283"/>
                  <a:pt x="18692" y="290087"/>
                  <a:pt x="0" y="124132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77573947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KD = 2 cm</a:t>
            </a:r>
          </a:p>
        </p:txBody>
      </p:sp>
    </p:spTree>
    <p:extLst>
      <p:ext uri="{BB962C8B-B14F-4D97-AF65-F5344CB8AC3E}">
        <p14:creationId xmlns:p14="http://schemas.microsoft.com/office/powerpoint/2010/main" val="35293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24555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CF0E096-ED4A-6E8D-B189-E95039D38F97}"/>
              </a:ext>
            </a:extLst>
          </p:cNvPr>
          <p:cNvGrpSpPr/>
          <p:nvPr/>
        </p:nvGrpSpPr>
        <p:grpSpPr>
          <a:xfrm>
            <a:off x="7539710" y="897455"/>
            <a:ext cx="4093275" cy="2242178"/>
            <a:chOff x="7230175" y="670645"/>
            <a:chExt cx="4093275" cy="2242178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25FDD87C-30B3-14AF-1725-98F4CEBD3ABE}"/>
                </a:ext>
              </a:extLst>
            </p:cNvPr>
            <p:cNvSpPr/>
            <p:nvPr/>
          </p:nvSpPr>
          <p:spPr>
            <a:xfrm>
              <a:off x="7725565" y="1224643"/>
              <a:ext cx="2452578" cy="1484690"/>
            </a:xfrm>
            <a:prstGeom prst="triangle">
              <a:avLst>
                <a:gd name="adj" fmla="val 75430"/>
              </a:avLst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E910D82-7B6F-2190-05E7-6E1429CBD69B}"/>
                </a:ext>
              </a:extLst>
            </p:cNvPr>
            <p:cNvSpPr txBox="1"/>
            <p:nvPr/>
          </p:nvSpPr>
          <p:spPr>
            <a:xfrm>
              <a:off x="9386599" y="67064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604DF17-1FEF-FBCC-87D9-A87834AA786F}"/>
                </a:ext>
              </a:extLst>
            </p:cNvPr>
            <p:cNvSpPr txBox="1"/>
            <p:nvPr/>
          </p:nvSpPr>
          <p:spPr>
            <a:xfrm>
              <a:off x="7230175" y="2299269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2C3F035-0E8A-DB44-3C0C-872089C0FDC8}"/>
                </a:ext>
              </a:extLst>
            </p:cNvPr>
            <p:cNvSpPr txBox="1"/>
            <p:nvPr/>
          </p:nvSpPr>
          <p:spPr>
            <a:xfrm>
              <a:off x="10465494" y="235882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9F9112B-3886-1F6A-8512-936A3540E422}"/>
              </a:ext>
            </a:extLst>
          </p:cNvPr>
          <p:cNvGrpSpPr/>
          <p:nvPr/>
        </p:nvGrpSpPr>
        <p:grpSpPr>
          <a:xfrm>
            <a:off x="650011" y="1131391"/>
            <a:ext cx="7222636" cy="4016484"/>
            <a:chOff x="650011" y="1131391"/>
            <a:chExt cx="7222636" cy="4016484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974302BD-648D-786E-F087-F8C6D0CB3266}"/>
                </a:ext>
              </a:extLst>
            </p:cNvPr>
            <p:cNvSpPr/>
            <p:nvPr/>
          </p:nvSpPr>
          <p:spPr>
            <a:xfrm>
              <a:off x="650011" y="1174454"/>
              <a:ext cx="642638" cy="553998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/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B94698D-A0DB-E2C5-D48A-4685806995B9}"/>
                </a:ext>
              </a:extLst>
            </p:cNvPr>
            <p:cNvSpPr txBox="1"/>
            <p:nvPr/>
          </p:nvSpPr>
          <p:spPr>
            <a:xfrm>
              <a:off x="1373875" y="1131391"/>
              <a:ext cx="6498772" cy="401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b) </a:t>
              </a:r>
              <a:r>
                <a:rPr lang="vi-VN" sz="3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Chu vi hình tam giác DEK là:</a:t>
              </a:r>
            </a:p>
            <a:p>
              <a:pPr marL="514350" indent="-514350">
                <a:lnSpc>
                  <a:spcPct val="150000"/>
                </a:lnSpc>
                <a:buAutoNum type="alphaLcPeriod"/>
              </a:pPr>
              <a:r>
                <a:rPr lang="vi-VN" sz="3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7 cm</a:t>
              </a:r>
            </a:p>
            <a:p>
              <a:pPr marL="514350" indent="-514350">
                <a:lnSpc>
                  <a:spcPct val="150000"/>
                </a:lnSpc>
                <a:buAutoNum type="alphaLcPeriod"/>
              </a:pPr>
              <a:r>
                <a:rPr lang="vi-VN" sz="3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9 cm</a:t>
              </a:r>
            </a:p>
            <a:p>
              <a:pPr marL="514350" indent="-514350">
                <a:lnSpc>
                  <a:spcPct val="150000"/>
                </a:lnSpc>
                <a:buAutoNum type="alphaLcPeriod"/>
              </a:pPr>
              <a:r>
                <a:rPr lang="vi-VN" sz="3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8 cm</a:t>
              </a:r>
            </a:p>
            <a:p>
              <a:pPr marL="514350" indent="-514350">
                <a:lnSpc>
                  <a:spcPct val="150000"/>
                </a:lnSpc>
                <a:buAutoNum type="alphaLcPeriod"/>
              </a:pPr>
              <a:endParaRPr lang="en-US" sz="34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2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CF0E096-ED4A-6E8D-B189-E95039D38F97}"/>
              </a:ext>
            </a:extLst>
          </p:cNvPr>
          <p:cNvGrpSpPr/>
          <p:nvPr/>
        </p:nvGrpSpPr>
        <p:grpSpPr>
          <a:xfrm>
            <a:off x="6688309" y="362890"/>
            <a:ext cx="4093275" cy="2242178"/>
            <a:chOff x="7230175" y="670645"/>
            <a:chExt cx="4093275" cy="2242178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25FDD87C-30B3-14AF-1725-98F4CEBD3ABE}"/>
                </a:ext>
              </a:extLst>
            </p:cNvPr>
            <p:cNvSpPr/>
            <p:nvPr/>
          </p:nvSpPr>
          <p:spPr>
            <a:xfrm>
              <a:off x="7725565" y="1224643"/>
              <a:ext cx="2452578" cy="1484690"/>
            </a:xfrm>
            <a:prstGeom prst="triangle">
              <a:avLst>
                <a:gd name="adj" fmla="val 75430"/>
              </a:avLst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E910D82-7B6F-2190-05E7-6E1429CBD69B}"/>
                </a:ext>
              </a:extLst>
            </p:cNvPr>
            <p:cNvSpPr txBox="1"/>
            <p:nvPr/>
          </p:nvSpPr>
          <p:spPr>
            <a:xfrm>
              <a:off x="9386599" y="67064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604DF17-1FEF-FBCC-87D9-A87834AA786F}"/>
                </a:ext>
              </a:extLst>
            </p:cNvPr>
            <p:cNvSpPr txBox="1"/>
            <p:nvPr/>
          </p:nvSpPr>
          <p:spPr>
            <a:xfrm>
              <a:off x="7230175" y="2299269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2C3F035-0E8A-DB44-3C0C-872089C0FDC8}"/>
                </a:ext>
              </a:extLst>
            </p:cNvPr>
            <p:cNvSpPr txBox="1"/>
            <p:nvPr/>
          </p:nvSpPr>
          <p:spPr>
            <a:xfrm>
              <a:off x="10465494" y="235882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0B95ABB-2C59-453E-46A8-FE6CFCE66DE2}"/>
              </a:ext>
            </a:extLst>
          </p:cNvPr>
          <p:cNvGrpSpPr/>
          <p:nvPr/>
        </p:nvGrpSpPr>
        <p:grpSpPr>
          <a:xfrm>
            <a:off x="388095" y="1104693"/>
            <a:ext cx="7089775" cy="687063"/>
            <a:chOff x="388095" y="1104693"/>
            <a:chExt cx="7089775" cy="687063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974302BD-648D-786E-F087-F8C6D0CB3266}"/>
                </a:ext>
              </a:extLst>
            </p:cNvPr>
            <p:cNvSpPr/>
            <p:nvPr/>
          </p:nvSpPr>
          <p:spPr>
            <a:xfrm>
              <a:off x="388095" y="1104693"/>
              <a:ext cx="642638" cy="553998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C38BA03-4B4F-7672-65E4-FB41A36432C8}"/>
                </a:ext>
              </a:extLst>
            </p:cNvPr>
            <p:cNvSpPr txBox="1"/>
            <p:nvPr/>
          </p:nvSpPr>
          <p:spPr>
            <a:xfrm>
              <a:off x="979098" y="1176203"/>
              <a:ext cx="64987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latin typeface="Calibri" panose="020F0502020204030204" pitchFamily="34" charset="0"/>
                  <a:cs typeface="Calibri" panose="020F0502020204030204" pitchFamily="34" charset="0"/>
                </a:rPr>
                <a:t>b) </a:t>
              </a:r>
              <a:r>
                <a:rPr lang="en-US" sz="3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chu vi tam </a:t>
              </a:r>
              <a:r>
                <a:rPr lang="en-US" sz="3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giác</a:t>
              </a:r>
              <a:r>
                <a:rPr lang="en-US" sz="3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DEK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4B6543-F545-9810-06BE-3EB450AFD1ED}"/>
              </a:ext>
            </a:extLst>
          </p:cNvPr>
          <p:cNvGrpSpPr/>
          <p:nvPr/>
        </p:nvGrpSpPr>
        <p:grpSpPr>
          <a:xfrm>
            <a:off x="5240695" y="3252052"/>
            <a:ext cx="5245370" cy="2152948"/>
            <a:chOff x="699911" y="1061155"/>
            <a:chExt cx="5245370" cy="196426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0563E6BB-D607-FDD3-FAE7-9B60CC58A854}"/>
                </a:ext>
              </a:extLst>
            </p:cNvPr>
            <p:cNvSpPr/>
            <p:nvPr/>
          </p:nvSpPr>
          <p:spPr>
            <a:xfrm>
              <a:off x="699911" y="1061155"/>
              <a:ext cx="5245370" cy="1964267"/>
            </a:xfrm>
            <a:custGeom>
              <a:avLst/>
              <a:gdLst>
                <a:gd name="connsiteX0" fmla="*/ 0 w 5245370"/>
                <a:gd name="connsiteY0" fmla="*/ 327384 h 1964267"/>
                <a:gd name="connsiteX1" fmla="*/ 327384 w 5245370"/>
                <a:gd name="connsiteY1" fmla="*/ 0 h 1964267"/>
                <a:gd name="connsiteX2" fmla="*/ 4917986 w 5245370"/>
                <a:gd name="connsiteY2" fmla="*/ 0 h 1964267"/>
                <a:gd name="connsiteX3" fmla="*/ 5245370 w 5245370"/>
                <a:gd name="connsiteY3" fmla="*/ 327384 h 1964267"/>
                <a:gd name="connsiteX4" fmla="*/ 5245370 w 5245370"/>
                <a:gd name="connsiteY4" fmla="*/ 1636883 h 1964267"/>
                <a:gd name="connsiteX5" fmla="*/ 4917986 w 5245370"/>
                <a:gd name="connsiteY5" fmla="*/ 1964267 h 1964267"/>
                <a:gd name="connsiteX6" fmla="*/ 327384 w 5245370"/>
                <a:gd name="connsiteY6" fmla="*/ 1964267 h 1964267"/>
                <a:gd name="connsiteX7" fmla="*/ 0 w 5245370"/>
                <a:gd name="connsiteY7" fmla="*/ 1636883 h 1964267"/>
                <a:gd name="connsiteX8" fmla="*/ 0 w 5245370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5370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313045" y="-69161"/>
                    <a:pt x="3385374" y="143127"/>
                    <a:pt x="4917986" y="0"/>
                  </a:cubicBezTo>
                  <a:cubicBezTo>
                    <a:pt x="5073837" y="9111"/>
                    <a:pt x="5222865" y="150437"/>
                    <a:pt x="5245370" y="327384"/>
                  </a:cubicBezTo>
                  <a:cubicBezTo>
                    <a:pt x="5286588" y="534610"/>
                    <a:pt x="5303856" y="1312944"/>
                    <a:pt x="5245370" y="1636883"/>
                  </a:cubicBezTo>
                  <a:cubicBezTo>
                    <a:pt x="5242237" y="1815098"/>
                    <a:pt x="5108956" y="1959503"/>
                    <a:pt x="4917986" y="1964267"/>
                  </a:cubicBezTo>
                  <a:cubicBezTo>
                    <a:pt x="4046842" y="1820557"/>
                    <a:pt x="985799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5245370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453275" y="41635"/>
                    <a:pt x="3664563" y="46301"/>
                    <a:pt x="4917986" y="0"/>
                  </a:cubicBezTo>
                  <a:cubicBezTo>
                    <a:pt x="5109303" y="5594"/>
                    <a:pt x="5260924" y="148026"/>
                    <a:pt x="5245370" y="327384"/>
                  </a:cubicBezTo>
                  <a:cubicBezTo>
                    <a:pt x="5252312" y="595060"/>
                    <a:pt x="5223477" y="1028702"/>
                    <a:pt x="5245370" y="1636883"/>
                  </a:cubicBezTo>
                  <a:cubicBezTo>
                    <a:pt x="5241069" y="1842144"/>
                    <a:pt x="5096471" y="1969086"/>
                    <a:pt x="4917986" y="1964267"/>
                  </a:cubicBezTo>
                  <a:cubicBezTo>
                    <a:pt x="3316827" y="1834738"/>
                    <a:pt x="2174183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E6B3B32-83A6-BFF1-6C99-C5157CDBCBD9}"/>
                </a:ext>
              </a:extLst>
            </p:cNvPr>
            <p:cNvSpPr txBox="1"/>
            <p:nvPr/>
          </p:nvSpPr>
          <p:spPr>
            <a:xfrm>
              <a:off x="978907" y="1071933"/>
              <a:ext cx="4563713" cy="176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/>
                <a:t>Bài</a:t>
              </a:r>
              <a:r>
                <a:rPr lang="en-US" sz="3000" dirty="0"/>
                <a:t> </a:t>
              </a:r>
              <a:r>
                <a:rPr lang="en-US" sz="3000" dirty="0" err="1"/>
                <a:t>giải</a:t>
              </a:r>
              <a:endParaRPr lang="en-US" sz="3000" dirty="0"/>
            </a:p>
            <a:p>
              <a:r>
                <a:rPr lang="en-US" sz="3000" dirty="0"/>
                <a:t>Chu vi </a:t>
              </a:r>
              <a:r>
                <a:rPr lang="en-US" sz="3000" dirty="0" err="1"/>
                <a:t>hình</a:t>
              </a:r>
              <a:r>
                <a:rPr lang="en-US" sz="3000" dirty="0"/>
                <a:t> tam </a:t>
              </a:r>
              <a:r>
                <a:rPr lang="en-US" sz="3000" dirty="0" err="1"/>
                <a:t>giác</a:t>
              </a:r>
              <a:r>
                <a:rPr lang="en-US" sz="3000" dirty="0"/>
                <a:t> DEK </a:t>
              </a:r>
              <a:r>
                <a:rPr lang="en-US" sz="3000" dirty="0" err="1"/>
                <a:t>là</a:t>
              </a:r>
              <a:r>
                <a:rPr lang="en-US" sz="3000" dirty="0"/>
                <a:t>:</a:t>
              </a:r>
            </a:p>
            <a:p>
              <a:r>
                <a:rPr lang="en-US" sz="3000" dirty="0"/>
                <a:t>	3 + 3 + 2 = 8 (cm)</a:t>
              </a:r>
            </a:p>
            <a:p>
              <a:r>
                <a:rPr lang="en-US" sz="3000" dirty="0"/>
                <a:t>		</a:t>
              </a:r>
              <a:r>
                <a:rPr lang="en-US" sz="3000" dirty="0" err="1"/>
                <a:t>Đáp</a:t>
              </a:r>
              <a:r>
                <a:rPr lang="en-US" sz="3000" dirty="0"/>
                <a:t> </a:t>
              </a:r>
              <a:r>
                <a:rPr lang="en-US" sz="3000" dirty="0" err="1"/>
                <a:t>số</a:t>
              </a:r>
              <a:r>
                <a:rPr lang="en-US" sz="3000" dirty="0"/>
                <a:t>: 8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25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4"/>
          <a:stretch/>
        </p:blipFill>
        <p:spPr>
          <a:xfrm>
            <a:off x="354891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537790" y="413493"/>
            <a:ext cx="11654210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CF0E096-ED4A-6E8D-B189-E95039D38F97}"/>
              </a:ext>
            </a:extLst>
          </p:cNvPr>
          <p:cNvGrpSpPr/>
          <p:nvPr/>
        </p:nvGrpSpPr>
        <p:grpSpPr>
          <a:xfrm>
            <a:off x="7894601" y="897455"/>
            <a:ext cx="4093275" cy="2396066"/>
            <a:chOff x="7230175" y="670645"/>
            <a:chExt cx="4093275" cy="2396066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25FDD87C-30B3-14AF-1725-98F4CEBD3ABE}"/>
                </a:ext>
              </a:extLst>
            </p:cNvPr>
            <p:cNvSpPr/>
            <p:nvPr/>
          </p:nvSpPr>
          <p:spPr>
            <a:xfrm>
              <a:off x="7725565" y="1224643"/>
              <a:ext cx="2452578" cy="1484690"/>
            </a:xfrm>
            <a:prstGeom prst="triangle">
              <a:avLst>
                <a:gd name="adj" fmla="val 75430"/>
              </a:avLst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E910D82-7B6F-2190-05E7-6E1429CBD69B}"/>
                </a:ext>
              </a:extLst>
            </p:cNvPr>
            <p:cNvSpPr txBox="1"/>
            <p:nvPr/>
          </p:nvSpPr>
          <p:spPr>
            <a:xfrm>
              <a:off x="9386599" y="670645"/>
              <a:ext cx="857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604DF17-1FEF-FBCC-87D9-A87834AA786F}"/>
                </a:ext>
              </a:extLst>
            </p:cNvPr>
            <p:cNvSpPr txBox="1"/>
            <p:nvPr/>
          </p:nvSpPr>
          <p:spPr>
            <a:xfrm>
              <a:off x="7230175" y="2299269"/>
              <a:ext cx="857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2C3F035-0E8A-DB44-3C0C-872089C0FDC8}"/>
                </a:ext>
              </a:extLst>
            </p:cNvPr>
            <p:cNvSpPr txBox="1"/>
            <p:nvPr/>
          </p:nvSpPr>
          <p:spPr>
            <a:xfrm>
              <a:off x="10465494" y="2358825"/>
              <a:ext cx="857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9F9112B-3886-1F6A-8512-936A3540E422}"/>
              </a:ext>
            </a:extLst>
          </p:cNvPr>
          <p:cNvGrpSpPr/>
          <p:nvPr/>
        </p:nvGrpSpPr>
        <p:grpSpPr>
          <a:xfrm>
            <a:off x="872635" y="1605341"/>
            <a:ext cx="7517356" cy="1429169"/>
            <a:chOff x="517744" y="1605341"/>
            <a:chExt cx="7517356" cy="1429169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974302BD-648D-786E-F087-F8C6D0CB3266}"/>
                </a:ext>
              </a:extLst>
            </p:cNvPr>
            <p:cNvSpPr/>
            <p:nvPr/>
          </p:nvSpPr>
          <p:spPr>
            <a:xfrm>
              <a:off x="517744" y="1605341"/>
              <a:ext cx="642638" cy="55003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B94698D-A0DB-E2C5-D48A-4685806995B9}"/>
                </a:ext>
              </a:extLst>
            </p:cNvPr>
            <p:cNvSpPr txBox="1"/>
            <p:nvPr/>
          </p:nvSpPr>
          <p:spPr>
            <a:xfrm>
              <a:off x="1160382" y="1711071"/>
              <a:ext cx="68747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b) </a:t>
              </a:r>
              <a:r>
                <a:rPr lang="vi-VN" sz="4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Chu vi hình tam giác DEK là:</a:t>
              </a:r>
            </a:p>
            <a:p>
              <a:pPr marL="514350" indent="-514350">
                <a:buAutoNum type="alphaLcPeriod"/>
              </a:pPr>
              <a:endParaRPr lang="en-US" sz="4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704510" y="2592758"/>
            <a:ext cx="17379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vi-VN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 cm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0083" y="3399011"/>
            <a:ext cx="17668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vi-VN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 cm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18937" y="4164003"/>
            <a:ext cx="17091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vi-VN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9940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074C1F-B2CB-BEA0-B42D-9AE5AEF69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B7E8023-AE2E-3D62-AC40-7EF676731877}"/>
              </a:ext>
            </a:extLst>
          </p:cNvPr>
          <p:cNvGrpSpPr/>
          <p:nvPr/>
        </p:nvGrpSpPr>
        <p:grpSpPr>
          <a:xfrm>
            <a:off x="-83127" y="398039"/>
            <a:ext cx="8769928" cy="1862048"/>
            <a:chOff x="-83127" y="398039"/>
            <a:chExt cx="8769928" cy="18620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BAAE26E-4E96-90C1-57E7-9DCAE62170B8}"/>
                </a:ext>
              </a:extLst>
            </p:cNvPr>
            <p:cNvSpPr txBox="1"/>
            <p:nvPr/>
          </p:nvSpPr>
          <p:spPr>
            <a:xfrm>
              <a:off x="-83127" y="398039"/>
              <a:ext cx="876992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27940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0B46B63-2A60-3012-FFAC-4C3442972366}"/>
                </a:ext>
              </a:extLst>
            </p:cNvPr>
            <p:cNvSpPr txBox="1"/>
            <p:nvPr/>
          </p:nvSpPr>
          <p:spPr>
            <a:xfrm>
              <a:off x="177079" y="398039"/>
              <a:ext cx="824951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38100">
                    <a:solidFill>
                      <a:srgbClr val="0070C0"/>
                    </a:solidFill>
                  </a:ln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86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6295E47-6ECE-400F-6866-361098B26E18}"/>
              </a:ext>
            </a:extLst>
          </p:cNvPr>
          <p:cNvGrpSpPr/>
          <p:nvPr/>
        </p:nvGrpSpPr>
        <p:grpSpPr>
          <a:xfrm>
            <a:off x="1055913" y="699106"/>
            <a:ext cx="10406744" cy="678988"/>
            <a:chOff x="729342" y="699106"/>
            <a:chExt cx="10406744" cy="6789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A73F4CA-CDCD-76D4-DDEA-0C2734F48D35}"/>
                </a:ext>
              </a:extLst>
            </p:cNvPr>
            <p:cNvSpPr/>
            <p:nvPr/>
          </p:nvSpPr>
          <p:spPr>
            <a:xfrm>
              <a:off x="729342" y="699106"/>
              <a:ext cx="653143" cy="653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114AD0A-E4DB-2B53-92E7-8BF1B74660AA}"/>
                </a:ext>
              </a:extLst>
            </p:cNvPr>
            <p:cNvSpPr txBox="1"/>
            <p:nvPr/>
          </p:nvSpPr>
          <p:spPr>
            <a:xfrm>
              <a:off x="1515308" y="731763"/>
              <a:ext cx="96207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Tính</a:t>
              </a:r>
              <a:r>
                <a:rPr lang="en-US" sz="3600" b="1" dirty="0"/>
                <a:t> chu vi </a:t>
              </a:r>
              <a:r>
                <a:rPr lang="en-US" sz="3600" b="1" dirty="0" err="1"/>
                <a:t>tứ</a:t>
              </a:r>
              <a:r>
                <a:rPr lang="en-US" sz="3600" b="1" dirty="0"/>
                <a:t> </a:t>
              </a:r>
              <a:r>
                <a:rPr lang="en-US" sz="3600" b="1" dirty="0" err="1"/>
                <a:t>giác</a:t>
              </a:r>
              <a:r>
                <a:rPr lang="en-US" sz="3600" b="1" dirty="0"/>
                <a:t> </a:t>
              </a:r>
              <a:r>
                <a:rPr lang="en-US" sz="3600" b="1" dirty="0" err="1"/>
                <a:t>có</a:t>
              </a:r>
              <a:r>
                <a:rPr lang="en-US" sz="3600" b="1" dirty="0"/>
                <a:t> </a:t>
              </a:r>
              <a:r>
                <a:rPr lang="en-US" sz="3600" b="1" dirty="0" err="1"/>
                <a:t>độ</a:t>
              </a:r>
              <a:r>
                <a:rPr lang="en-US" sz="3600" b="1" dirty="0"/>
                <a:t> </a:t>
              </a:r>
              <a:r>
                <a:rPr lang="en-US" sz="3600" b="1" dirty="0" err="1"/>
                <a:t>dài</a:t>
              </a:r>
              <a:r>
                <a:rPr lang="en-US" sz="3600" b="1" dirty="0"/>
                <a:t> </a:t>
              </a:r>
              <a:r>
                <a:rPr lang="en-US" sz="3600" b="1" dirty="0" err="1"/>
                <a:t>mỗi</a:t>
              </a:r>
              <a:r>
                <a:rPr lang="en-US" sz="3600" b="1" dirty="0"/>
                <a:t> </a:t>
              </a:r>
              <a:r>
                <a:rPr lang="en-US" sz="3600" b="1" dirty="0" err="1"/>
                <a:t>cạnh</a:t>
              </a:r>
              <a:r>
                <a:rPr lang="en-US" sz="3600" b="1" dirty="0"/>
                <a:t> </a:t>
              </a:r>
              <a:r>
                <a:rPr lang="en-US" sz="3600" b="1" dirty="0" err="1"/>
                <a:t>là</a:t>
              </a:r>
              <a:r>
                <a:rPr lang="en-US" sz="3600" b="1" dirty="0"/>
                <a:t> 17 cm. 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3A278A7-489B-514E-A165-8A9AED982F22}"/>
              </a:ext>
            </a:extLst>
          </p:cNvPr>
          <p:cNvSpPr/>
          <p:nvPr/>
        </p:nvSpPr>
        <p:spPr>
          <a:xfrm>
            <a:off x="3836633" y="1939480"/>
            <a:ext cx="4708653" cy="1173834"/>
          </a:xfrm>
          <a:custGeom>
            <a:avLst/>
            <a:gdLst>
              <a:gd name="connsiteX0" fmla="*/ 0 w 4708653"/>
              <a:gd name="connsiteY0" fmla="*/ 195643 h 1173834"/>
              <a:gd name="connsiteX1" fmla="*/ 195643 w 4708653"/>
              <a:gd name="connsiteY1" fmla="*/ 0 h 1173834"/>
              <a:gd name="connsiteX2" fmla="*/ 4513010 w 4708653"/>
              <a:gd name="connsiteY2" fmla="*/ 0 h 1173834"/>
              <a:gd name="connsiteX3" fmla="*/ 4708653 w 4708653"/>
              <a:gd name="connsiteY3" fmla="*/ 195643 h 1173834"/>
              <a:gd name="connsiteX4" fmla="*/ 4708653 w 4708653"/>
              <a:gd name="connsiteY4" fmla="*/ 978191 h 1173834"/>
              <a:gd name="connsiteX5" fmla="*/ 4513010 w 4708653"/>
              <a:gd name="connsiteY5" fmla="*/ 1173834 h 1173834"/>
              <a:gd name="connsiteX6" fmla="*/ 195643 w 4708653"/>
              <a:gd name="connsiteY6" fmla="*/ 1173834 h 1173834"/>
              <a:gd name="connsiteX7" fmla="*/ 0 w 4708653"/>
              <a:gd name="connsiteY7" fmla="*/ 978191 h 1173834"/>
              <a:gd name="connsiteX8" fmla="*/ 0 w 4708653"/>
              <a:gd name="connsiteY8" fmla="*/ 195643 h 117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8653" h="1173834" fill="none" extrusionOk="0">
                <a:moveTo>
                  <a:pt x="0" y="195643"/>
                </a:moveTo>
                <a:cubicBezTo>
                  <a:pt x="3123" y="90942"/>
                  <a:pt x="87171" y="-15198"/>
                  <a:pt x="195643" y="0"/>
                </a:cubicBezTo>
                <a:cubicBezTo>
                  <a:pt x="819943" y="-69161"/>
                  <a:pt x="2761734" y="143127"/>
                  <a:pt x="4513010" y="0"/>
                </a:cubicBezTo>
                <a:cubicBezTo>
                  <a:pt x="4608976" y="4412"/>
                  <a:pt x="4703345" y="88503"/>
                  <a:pt x="4708653" y="195643"/>
                </a:cubicBezTo>
                <a:cubicBezTo>
                  <a:pt x="4749064" y="310218"/>
                  <a:pt x="4686750" y="838189"/>
                  <a:pt x="4708653" y="978191"/>
                </a:cubicBezTo>
                <a:cubicBezTo>
                  <a:pt x="4695801" y="1075602"/>
                  <a:pt x="4624799" y="1172081"/>
                  <a:pt x="4513010" y="1173834"/>
                </a:cubicBezTo>
                <a:cubicBezTo>
                  <a:pt x="3769039" y="1030124"/>
                  <a:pt x="859777" y="1050599"/>
                  <a:pt x="195643" y="1173834"/>
                </a:cubicBezTo>
                <a:cubicBezTo>
                  <a:pt x="98956" y="1166848"/>
                  <a:pt x="8342" y="1074125"/>
                  <a:pt x="0" y="978191"/>
                </a:cubicBezTo>
                <a:cubicBezTo>
                  <a:pt x="-46821" y="644860"/>
                  <a:pt x="-55629" y="475556"/>
                  <a:pt x="0" y="195643"/>
                </a:cubicBezTo>
                <a:close/>
              </a:path>
              <a:path w="4708653" h="1173834" stroke="0" extrusionOk="0">
                <a:moveTo>
                  <a:pt x="0" y="195643"/>
                </a:moveTo>
                <a:cubicBezTo>
                  <a:pt x="4790" y="74412"/>
                  <a:pt x="94035" y="-18340"/>
                  <a:pt x="195643" y="0"/>
                </a:cubicBezTo>
                <a:cubicBezTo>
                  <a:pt x="850878" y="41635"/>
                  <a:pt x="3037332" y="46301"/>
                  <a:pt x="4513010" y="0"/>
                </a:cubicBezTo>
                <a:cubicBezTo>
                  <a:pt x="4629226" y="4346"/>
                  <a:pt x="4714833" y="88168"/>
                  <a:pt x="4708653" y="195643"/>
                </a:cubicBezTo>
                <a:cubicBezTo>
                  <a:pt x="4731119" y="365027"/>
                  <a:pt x="4642938" y="789053"/>
                  <a:pt x="4708653" y="978191"/>
                </a:cubicBezTo>
                <a:cubicBezTo>
                  <a:pt x="4705369" y="1104911"/>
                  <a:pt x="4611855" y="1192919"/>
                  <a:pt x="4513010" y="1173834"/>
                </a:cubicBezTo>
                <a:cubicBezTo>
                  <a:pt x="3555017" y="1044305"/>
                  <a:pt x="643965" y="1022631"/>
                  <a:pt x="195643" y="1173834"/>
                </a:cubicBezTo>
                <a:cubicBezTo>
                  <a:pt x="88587" y="1171033"/>
                  <a:pt x="6116" y="1088571"/>
                  <a:pt x="0" y="978191"/>
                </a:cubicBezTo>
                <a:cubicBezTo>
                  <a:pt x="27274" y="754429"/>
                  <a:pt x="34069" y="567408"/>
                  <a:pt x="0" y="195643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0553406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Tính</a:t>
            </a:r>
            <a:r>
              <a:rPr lang="en-US" sz="3600" b="1" dirty="0">
                <a:solidFill>
                  <a:schemeClr val="tx1"/>
                </a:solidFill>
              </a:rPr>
              <a:t> chu vi </a:t>
            </a:r>
            <a:r>
              <a:rPr lang="en-US" sz="3600" b="1" dirty="0" err="1">
                <a:solidFill>
                  <a:schemeClr val="tx1"/>
                </a:solidFill>
              </a:rPr>
              <a:t>tứ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giác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A2EE165-83E0-EDDF-34C9-02C3A132D398}"/>
              </a:ext>
            </a:extLst>
          </p:cNvPr>
          <p:cNvSpPr/>
          <p:nvPr/>
        </p:nvSpPr>
        <p:spPr>
          <a:xfrm>
            <a:off x="5195432" y="3465687"/>
            <a:ext cx="5276625" cy="1530856"/>
          </a:xfrm>
          <a:custGeom>
            <a:avLst/>
            <a:gdLst>
              <a:gd name="connsiteX0" fmla="*/ 0 w 5276625"/>
              <a:gd name="connsiteY0" fmla="*/ 255148 h 1530856"/>
              <a:gd name="connsiteX1" fmla="*/ 255148 w 5276625"/>
              <a:gd name="connsiteY1" fmla="*/ 0 h 1530856"/>
              <a:gd name="connsiteX2" fmla="*/ 5021477 w 5276625"/>
              <a:gd name="connsiteY2" fmla="*/ 0 h 1530856"/>
              <a:gd name="connsiteX3" fmla="*/ 5276625 w 5276625"/>
              <a:gd name="connsiteY3" fmla="*/ 255148 h 1530856"/>
              <a:gd name="connsiteX4" fmla="*/ 5276625 w 5276625"/>
              <a:gd name="connsiteY4" fmla="*/ 1275708 h 1530856"/>
              <a:gd name="connsiteX5" fmla="*/ 5021477 w 5276625"/>
              <a:gd name="connsiteY5" fmla="*/ 1530856 h 1530856"/>
              <a:gd name="connsiteX6" fmla="*/ 255148 w 5276625"/>
              <a:gd name="connsiteY6" fmla="*/ 1530856 h 1530856"/>
              <a:gd name="connsiteX7" fmla="*/ 0 w 5276625"/>
              <a:gd name="connsiteY7" fmla="*/ 1275708 h 1530856"/>
              <a:gd name="connsiteX8" fmla="*/ 0 w 5276625"/>
              <a:gd name="connsiteY8" fmla="*/ 255148 h 153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6625" h="1530856" fill="none" extrusionOk="0">
                <a:moveTo>
                  <a:pt x="0" y="255148"/>
                </a:moveTo>
                <a:cubicBezTo>
                  <a:pt x="18357" y="133928"/>
                  <a:pt x="114097" y="-4937"/>
                  <a:pt x="255148" y="0"/>
                </a:cubicBezTo>
                <a:cubicBezTo>
                  <a:pt x="1562217" y="-69161"/>
                  <a:pt x="2756332" y="143127"/>
                  <a:pt x="5021477" y="0"/>
                </a:cubicBezTo>
                <a:cubicBezTo>
                  <a:pt x="5155482" y="2522"/>
                  <a:pt x="5265562" y="116133"/>
                  <a:pt x="5276625" y="255148"/>
                </a:cubicBezTo>
                <a:cubicBezTo>
                  <a:pt x="5233131" y="611903"/>
                  <a:pt x="5287195" y="818593"/>
                  <a:pt x="5276625" y="1275708"/>
                </a:cubicBezTo>
                <a:cubicBezTo>
                  <a:pt x="5255483" y="1399118"/>
                  <a:pt x="5169963" y="1527305"/>
                  <a:pt x="5021477" y="1530856"/>
                </a:cubicBezTo>
                <a:cubicBezTo>
                  <a:pt x="3094664" y="1387146"/>
                  <a:pt x="1860339" y="1407621"/>
                  <a:pt x="255148" y="1530856"/>
                </a:cubicBezTo>
                <a:cubicBezTo>
                  <a:pt x="123677" y="1525051"/>
                  <a:pt x="6081" y="1407789"/>
                  <a:pt x="0" y="1275708"/>
                </a:cubicBezTo>
                <a:cubicBezTo>
                  <a:pt x="-66556" y="1089146"/>
                  <a:pt x="-91632" y="443775"/>
                  <a:pt x="0" y="255148"/>
                </a:cubicBezTo>
                <a:close/>
              </a:path>
              <a:path w="5276625" h="1530856" stroke="0" extrusionOk="0">
                <a:moveTo>
                  <a:pt x="0" y="255148"/>
                </a:moveTo>
                <a:cubicBezTo>
                  <a:pt x="8926" y="89674"/>
                  <a:pt x="123503" y="-26383"/>
                  <a:pt x="255148" y="0"/>
                </a:cubicBezTo>
                <a:cubicBezTo>
                  <a:pt x="1772737" y="41635"/>
                  <a:pt x="4201893" y="46301"/>
                  <a:pt x="5021477" y="0"/>
                </a:cubicBezTo>
                <a:cubicBezTo>
                  <a:pt x="5174604" y="6501"/>
                  <a:pt x="5301136" y="116520"/>
                  <a:pt x="5276625" y="255148"/>
                </a:cubicBezTo>
                <a:cubicBezTo>
                  <a:pt x="5229401" y="604811"/>
                  <a:pt x="5309659" y="856792"/>
                  <a:pt x="5276625" y="1275708"/>
                </a:cubicBezTo>
                <a:cubicBezTo>
                  <a:pt x="5274701" y="1427557"/>
                  <a:pt x="5157816" y="1540340"/>
                  <a:pt x="5021477" y="1530856"/>
                </a:cubicBezTo>
                <a:cubicBezTo>
                  <a:pt x="4063934" y="1401327"/>
                  <a:pt x="2597565" y="1379653"/>
                  <a:pt x="255148" y="1530856"/>
                </a:cubicBezTo>
                <a:cubicBezTo>
                  <a:pt x="117472" y="1521742"/>
                  <a:pt x="9468" y="1420228"/>
                  <a:pt x="0" y="1275708"/>
                </a:cubicBezTo>
                <a:cubicBezTo>
                  <a:pt x="-38153" y="895777"/>
                  <a:pt x="-73456" y="392939"/>
                  <a:pt x="0" y="255148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0553406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Các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cạnh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của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tứ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giác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bằng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nhau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và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bằng</a:t>
            </a:r>
            <a:r>
              <a:rPr lang="en-US" sz="3600" b="1" dirty="0">
                <a:solidFill>
                  <a:schemeClr val="tx1"/>
                </a:solidFill>
              </a:rPr>
              <a:t> 17 cm.</a:t>
            </a:r>
          </a:p>
        </p:txBody>
      </p:sp>
    </p:spTree>
    <p:extLst>
      <p:ext uri="{BB962C8B-B14F-4D97-AF65-F5344CB8AC3E}">
        <p14:creationId xmlns:p14="http://schemas.microsoft.com/office/powerpoint/2010/main" val="223046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6295E47-6ECE-400F-6866-361098B26E18}"/>
              </a:ext>
            </a:extLst>
          </p:cNvPr>
          <p:cNvGrpSpPr/>
          <p:nvPr/>
        </p:nvGrpSpPr>
        <p:grpSpPr>
          <a:xfrm>
            <a:off x="1055913" y="699106"/>
            <a:ext cx="10406744" cy="678988"/>
            <a:chOff x="729342" y="699106"/>
            <a:chExt cx="10406744" cy="6789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A73F4CA-CDCD-76D4-DDEA-0C2734F48D35}"/>
                </a:ext>
              </a:extLst>
            </p:cNvPr>
            <p:cNvSpPr/>
            <p:nvPr/>
          </p:nvSpPr>
          <p:spPr>
            <a:xfrm>
              <a:off x="729342" y="699106"/>
              <a:ext cx="653143" cy="653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114AD0A-E4DB-2B53-92E7-8BF1B74660AA}"/>
                </a:ext>
              </a:extLst>
            </p:cNvPr>
            <p:cNvSpPr txBox="1"/>
            <p:nvPr/>
          </p:nvSpPr>
          <p:spPr>
            <a:xfrm>
              <a:off x="1515308" y="731763"/>
              <a:ext cx="96207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Tính</a:t>
              </a:r>
              <a:r>
                <a:rPr lang="en-US" sz="3600" b="1" dirty="0"/>
                <a:t> chu vi </a:t>
              </a:r>
              <a:r>
                <a:rPr lang="en-US" sz="3600" b="1" dirty="0" err="1"/>
                <a:t>tứ</a:t>
              </a:r>
              <a:r>
                <a:rPr lang="en-US" sz="3600" b="1" dirty="0"/>
                <a:t> </a:t>
              </a:r>
              <a:r>
                <a:rPr lang="en-US" sz="3600" b="1" dirty="0" err="1"/>
                <a:t>giác</a:t>
              </a:r>
              <a:r>
                <a:rPr lang="en-US" sz="3600" b="1" dirty="0"/>
                <a:t> </a:t>
              </a:r>
              <a:r>
                <a:rPr lang="en-US" sz="3600" b="1" dirty="0" err="1"/>
                <a:t>có</a:t>
              </a:r>
              <a:r>
                <a:rPr lang="en-US" sz="3600" b="1" dirty="0"/>
                <a:t> </a:t>
              </a:r>
              <a:r>
                <a:rPr lang="en-US" sz="3600" b="1" dirty="0" err="1"/>
                <a:t>độ</a:t>
              </a:r>
              <a:r>
                <a:rPr lang="en-US" sz="3600" b="1" dirty="0"/>
                <a:t> </a:t>
              </a:r>
              <a:r>
                <a:rPr lang="en-US" sz="3600" b="1" dirty="0" err="1"/>
                <a:t>dài</a:t>
              </a:r>
              <a:r>
                <a:rPr lang="en-US" sz="3600" b="1" dirty="0"/>
                <a:t> </a:t>
              </a:r>
              <a:r>
                <a:rPr lang="en-US" sz="3600" b="1" dirty="0" err="1"/>
                <a:t>mỗi</a:t>
              </a:r>
              <a:r>
                <a:rPr lang="en-US" sz="3600" b="1" dirty="0"/>
                <a:t> </a:t>
              </a:r>
              <a:r>
                <a:rPr lang="en-US" sz="3600" b="1" dirty="0" err="1"/>
                <a:t>cạnh</a:t>
              </a:r>
              <a:r>
                <a:rPr lang="en-US" sz="3600" b="1" dirty="0"/>
                <a:t> </a:t>
              </a:r>
              <a:r>
                <a:rPr lang="en-US" sz="3600" b="1" dirty="0" err="1"/>
                <a:t>là</a:t>
              </a:r>
              <a:r>
                <a:rPr lang="en-US" sz="3600" b="1" dirty="0"/>
                <a:t> 17 cm.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AC52A90-7100-B4A3-F14D-687A49CDBA93}"/>
              </a:ext>
            </a:extLst>
          </p:cNvPr>
          <p:cNvGrpSpPr/>
          <p:nvPr/>
        </p:nvGrpSpPr>
        <p:grpSpPr>
          <a:xfrm>
            <a:off x="3355848" y="1864101"/>
            <a:ext cx="7725809" cy="3273058"/>
            <a:chOff x="699911" y="1061155"/>
            <a:chExt cx="5245370" cy="19969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C4025D4-BD7B-DF51-80E5-F05832431619}"/>
                </a:ext>
              </a:extLst>
            </p:cNvPr>
            <p:cNvSpPr/>
            <p:nvPr/>
          </p:nvSpPr>
          <p:spPr>
            <a:xfrm>
              <a:off x="699911" y="1061155"/>
              <a:ext cx="5245370" cy="1964267"/>
            </a:xfrm>
            <a:custGeom>
              <a:avLst/>
              <a:gdLst>
                <a:gd name="connsiteX0" fmla="*/ 0 w 5245370"/>
                <a:gd name="connsiteY0" fmla="*/ 327384 h 1964267"/>
                <a:gd name="connsiteX1" fmla="*/ 327384 w 5245370"/>
                <a:gd name="connsiteY1" fmla="*/ 0 h 1964267"/>
                <a:gd name="connsiteX2" fmla="*/ 4917986 w 5245370"/>
                <a:gd name="connsiteY2" fmla="*/ 0 h 1964267"/>
                <a:gd name="connsiteX3" fmla="*/ 5245370 w 5245370"/>
                <a:gd name="connsiteY3" fmla="*/ 327384 h 1964267"/>
                <a:gd name="connsiteX4" fmla="*/ 5245370 w 5245370"/>
                <a:gd name="connsiteY4" fmla="*/ 1636883 h 1964267"/>
                <a:gd name="connsiteX5" fmla="*/ 4917986 w 5245370"/>
                <a:gd name="connsiteY5" fmla="*/ 1964267 h 1964267"/>
                <a:gd name="connsiteX6" fmla="*/ 327384 w 5245370"/>
                <a:gd name="connsiteY6" fmla="*/ 1964267 h 1964267"/>
                <a:gd name="connsiteX7" fmla="*/ 0 w 5245370"/>
                <a:gd name="connsiteY7" fmla="*/ 1636883 h 1964267"/>
                <a:gd name="connsiteX8" fmla="*/ 0 w 5245370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5370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313045" y="-69161"/>
                    <a:pt x="3385374" y="143127"/>
                    <a:pt x="4917986" y="0"/>
                  </a:cubicBezTo>
                  <a:cubicBezTo>
                    <a:pt x="5073837" y="9111"/>
                    <a:pt x="5222865" y="150437"/>
                    <a:pt x="5245370" y="327384"/>
                  </a:cubicBezTo>
                  <a:cubicBezTo>
                    <a:pt x="5286588" y="534610"/>
                    <a:pt x="5303856" y="1312944"/>
                    <a:pt x="5245370" y="1636883"/>
                  </a:cubicBezTo>
                  <a:cubicBezTo>
                    <a:pt x="5242237" y="1815098"/>
                    <a:pt x="5108956" y="1959503"/>
                    <a:pt x="4917986" y="1964267"/>
                  </a:cubicBezTo>
                  <a:cubicBezTo>
                    <a:pt x="4046842" y="1820557"/>
                    <a:pt x="985799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5245370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453275" y="41635"/>
                    <a:pt x="3664563" y="46301"/>
                    <a:pt x="4917986" y="0"/>
                  </a:cubicBezTo>
                  <a:cubicBezTo>
                    <a:pt x="5109303" y="5594"/>
                    <a:pt x="5260924" y="148026"/>
                    <a:pt x="5245370" y="327384"/>
                  </a:cubicBezTo>
                  <a:cubicBezTo>
                    <a:pt x="5252312" y="595060"/>
                    <a:pt x="5223477" y="1028702"/>
                    <a:pt x="5245370" y="1636883"/>
                  </a:cubicBezTo>
                  <a:cubicBezTo>
                    <a:pt x="5241069" y="1842144"/>
                    <a:pt x="5096471" y="1969086"/>
                    <a:pt x="4917986" y="1964267"/>
                  </a:cubicBezTo>
                  <a:cubicBezTo>
                    <a:pt x="3316827" y="1834738"/>
                    <a:pt x="2174183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468888F-2D49-A23F-9D39-F892CAB7371E}"/>
                </a:ext>
              </a:extLst>
            </p:cNvPr>
            <p:cNvSpPr txBox="1"/>
            <p:nvPr/>
          </p:nvSpPr>
          <p:spPr>
            <a:xfrm>
              <a:off x="1040739" y="1311749"/>
              <a:ext cx="4563713" cy="1746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/>
                <a:t>Bài</a:t>
              </a:r>
              <a:r>
                <a:rPr lang="en-US" sz="3600" dirty="0"/>
                <a:t> </a:t>
              </a:r>
              <a:r>
                <a:rPr lang="en-US" sz="3600" dirty="0" err="1"/>
                <a:t>giải</a:t>
              </a:r>
              <a:endParaRPr lang="en-US" sz="3600" dirty="0"/>
            </a:p>
            <a:p>
              <a:r>
                <a:rPr lang="en-US" sz="3600" dirty="0"/>
                <a:t>Chu vi </a:t>
              </a:r>
              <a:r>
                <a:rPr lang="en-US" sz="3600" dirty="0" err="1"/>
                <a:t>hình</a:t>
              </a:r>
              <a:r>
                <a:rPr lang="en-US" sz="3600" dirty="0"/>
                <a:t> </a:t>
              </a:r>
              <a:r>
                <a:rPr lang="en-US" sz="3600" dirty="0" err="1"/>
                <a:t>tứ</a:t>
              </a:r>
              <a:r>
                <a:rPr lang="en-US" sz="3600" dirty="0"/>
                <a:t> </a:t>
              </a:r>
              <a:r>
                <a:rPr lang="en-US" sz="3600" dirty="0" err="1"/>
                <a:t>giác</a:t>
              </a:r>
              <a:r>
                <a:rPr lang="en-US" sz="3600" dirty="0"/>
                <a:t> </a:t>
              </a:r>
              <a:r>
                <a:rPr lang="en-US" sz="3600" dirty="0" err="1"/>
                <a:t>là</a:t>
              </a:r>
              <a:r>
                <a:rPr lang="en-US" sz="3600" dirty="0"/>
                <a:t>:</a:t>
              </a:r>
            </a:p>
            <a:p>
              <a:r>
                <a:rPr lang="en-US" sz="3600" dirty="0"/>
                <a:t>	</a:t>
              </a:r>
              <a:r>
                <a:rPr lang="vi-VN" sz="3600" dirty="0" smtClean="0"/>
                <a:t>1</a:t>
              </a:r>
              <a:r>
                <a:rPr lang="en-US" sz="3600" dirty="0" smtClean="0"/>
                <a:t>7 </a:t>
              </a:r>
              <a:r>
                <a:rPr lang="en-US" sz="3600" dirty="0"/>
                <a:t>+ </a:t>
              </a:r>
              <a:r>
                <a:rPr lang="vi-VN" sz="3600" dirty="0" smtClean="0"/>
                <a:t>1</a:t>
              </a:r>
              <a:r>
                <a:rPr lang="en-US" sz="3600" dirty="0" smtClean="0"/>
                <a:t>7 </a:t>
              </a:r>
              <a:r>
                <a:rPr lang="en-US" sz="3600" dirty="0"/>
                <a:t>+ </a:t>
              </a:r>
              <a:r>
                <a:rPr lang="vi-VN" sz="3600" dirty="0" smtClean="0"/>
                <a:t>1</a:t>
              </a:r>
              <a:r>
                <a:rPr lang="en-US" sz="3600" dirty="0" smtClean="0"/>
                <a:t>7 </a:t>
              </a:r>
              <a:r>
                <a:rPr lang="en-US" sz="3600" dirty="0"/>
                <a:t>+ </a:t>
              </a:r>
              <a:r>
                <a:rPr lang="vi-VN" sz="3600" dirty="0" smtClean="0"/>
                <a:t>1</a:t>
              </a:r>
              <a:r>
                <a:rPr lang="en-US" sz="3600" dirty="0" smtClean="0"/>
                <a:t>7 </a:t>
              </a:r>
              <a:r>
                <a:rPr lang="en-US" sz="3600" dirty="0"/>
                <a:t>= 68 (dm)</a:t>
              </a:r>
            </a:p>
            <a:p>
              <a:r>
                <a:rPr lang="en-US" sz="3600" dirty="0"/>
                <a:t>		</a:t>
              </a:r>
              <a:r>
                <a:rPr lang="en-US" sz="3600" dirty="0" err="1"/>
                <a:t>Đáp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: 68 dm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964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591249-88B9-C129-35AF-8CD6A069A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7" b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1328" y="621792"/>
            <a:ext cx="8823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/>
              <a:t>TOÁN</a:t>
            </a:r>
          </a:p>
          <a:p>
            <a:pPr algn="ctr"/>
            <a:r>
              <a:rPr lang="vi-VN" sz="2800" b="1" u="sng" dirty="0" smtClean="0"/>
              <a:t>Bài</a:t>
            </a:r>
            <a:r>
              <a:rPr lang="vi-VN" sz="2800" b="1" dirty="0" smtClean="0"/>
              <a:t>: Chu vi hình tam giác, chu vi hình tứ giác.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613212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6295E47-6ECE-400F-6866-361098B26E18}"/>
              </a:ext>
            </a:extLst>
          </p:cNvPr>
          <p:cNvGrpSpPr/>
          <p:nvPr/>
        </p:nvGrpSpPr>
        <p:grpSpPr>
          <a:xfrm>
            <a:off x="1055913" y="699106"/>
            <a:ext cx="10406744" cy="678988"/>
            <a:chOff x="729342" y="699106"/>
            <a:chExt cx="10406744" cy="6789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A73F4CA-CDCD-76D4-DDEA-0C2734F48D35}"/>
                </a:ext>
              </a:extLst>
            </p:cNvPr>
            <p:cNvSpPr/>
            <p:nvPr/>
          </p:nvSpPr>
          <p:spPr>
            <a:xfrm>
              <a:off x="729342" y="699106"/>
              <a:ext cx="653143" cy="653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114AD0A-E4DB-2B53-92E7-8BF1B74660AA}"/>
                </a:ext>
              </a:extLst>
            </p:cNvPr>
            <p:cNvSpPr txBox="1"/>
            <p:nvPr/>
          </p:nvSpPr>
          <p:spPr>
            <a:xfrm>
              <a:off x="1515308" y="731763"/>
              <a:ext cx="96207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Tính</a:t>
              </a:r>
              <a:r>
                <a:rPr lang="en-US" sz="3600" b="1" dirty="0"/>
                <a:t> chu vi </a:t>
              </a:r>
              <a:r>
                <a:rPr lang="en-US" sz="3600" b="1" dirty="0" err="1"/>
                <a:t>tứ</a:t>
              </a:r>
              <a:r>
                <a:rPr lang="en-US" sz="3600" b="1" dirty="0"/>
                <a:t> </a:t>
              </a:r>
              <a:r>
                <a:rPr lang="en-US" sz="3600" b="1" dirty="0" err="1"/>
                <a:t>giác</a:t>
              </a:r>
              <a:r>
                <a:rPr lang="en-US" sz="3600" b="1" dirty="0"/>
                <a:t> </a:t>
              </a:r>
              <a:r>
                <a:rPr lang="en-US" sz="3600" b="1" dirty="0" err="1"/>
                <a:t>có</a:t>
              </a:r>
              <a:r>
                <a:rPr lang="en-US" sz="3600" b="1" dirty="0"/>
                <a:t> </a:t>
              </a:r>
              <a:r>
                <a:rPr lang="en-US" sz="3600" b="1" dirty="0" err="1"/>
                <a:t>độ</a:t>
              </a:r>
              <a:r>
                <a:rPr lang="en-US" sz="3600" b="1" dirty="0"/>
                <a:t> </a:t>
              </a:r>
              <a:r>
                <a:rPr lang="en-US" sz="3600" b="1" dirty="0" err="1"/>
                <a:t>dài</a:t>
              </a:r>
              <a:r>
                <a:rPr lang="en-US" sz="3600" b="1" dirty="0"/>
                <a:t> </a:t>
              </a:r>
              <a:r>
                <a:rPr lang="en-US" sz="3600" b="1" dirty="0" err="1"/>
                <a:t>mỗi</a:t>
              </a:r>
              <a:r>
                <a:rPr lang="en-US" sz="3600" b="1" dirty="0"/>
                <a:t> </a:t>
              </a:r>
              <a:r>
                <a:rPr lang="en-US" sz="3600" b="1" dirty="0" err="1"/>
                <a:t>cạnh</a:t>
              </a:r>
              <a:r>
                <a:rPr lang="en-US" sz="3600" b="1" dirty="0"/>
                <a:t> </a:t>
              </a:r>
              <a:r>
                <a:rPr lang="en-US" sz="3600" b="1" dirty="0" err="1"/>
                <a:t>là</a:t>
              </a:r>
              <a:r>
                <a:rPr lang="en-US" sz="3600" b="1" dirty="0"/>
                <a:t> 17 cm.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AC52A90-7100-B4A3-F14D-687A49CDBA93}"/>
              </a:ext>
            </a:extLst>
          </p:cNvPr>
          <p:cNvGrpSpPr/>
          <p:nvPr/>
        </p:nvGrpSpPr>
        <p:grpSpPr>
          <a:xfrm>
            <a:off x="1609344" y="1864101"/>
            <a:ext cx="10147227" cy="3448128"/>
            <a:chOff x="699911" y="1061155"/>
            <a:chExt cx="5245370" cy="210373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C4025D4-BD7B-DF51-80E5-F05832431619}"/>
                </a:ext>
              </a:extLst>
            </p:cNvPr>
            <p:cNvSpPr/>
            <p:nvPr/>
          </p:nvSpPr>
          <p:spPr>
            <a:xfrm>
              <a:off x="699911" y="1061155"/>
              <a:ext cx="5245370" cy="2103739"/>
            </a:xfrm>
            <a:custGeom>
              <a:avLst/>
              <a:gdLst>
                <a:gd name="connsiteX0" fmla="*/ 0 w 5245370"/>
                <a:gd name="connsiteY0" fmla="*/ 350630 h 2103739"/>
                <a:gd name="connsiteX1" fmla="*/ 350630 w 5245370"/>
                <a:gd name="connsiteY1" fmla="*/ 0 h 2103739"/>
                <a:gd name="connsiteX2" fmla="*/ 4894740 w 5245370"/>
                <a:gd name="connsiteY2" fmla="*/ 0 h 2103739"/>
                <a:gd name="connsiteX3" fmla="*/ 5245370 w 5245370"/>
                <a:gd name="connsiteY3" fmla="*/ 350630 h 2103739"/>
                <a:gd name="connsiteX4" fmla="*/ 5245370 w 5245370"/>
                <a:gd name="connsiteY4" fmla="*/ 1753109 h 2103739"/>
                <a:gd name="connsiteX5" fmla="*/ 4894740 w 5245370"/>
                <a:gd name="connsiteY5" fmla="*/ 2103739 h 2103739"/>
                <a:gd name="connsiteX6" fmla="*/ 350630 w 5245370"/>
                <a:gd name="connsiteY6" fmla="*/ 2103739 h 2103739"/>
                <a:gd name="connsiteX7" fmla="*/ 0 w 5245370"/>
                <a:gd name="connsiteY7" fmla="*/ 1753109 h 2103739"/>
                <a:gd name="connsiteX8" fmla="*/ 0 w 5245370"/>
                <a:gd name="connsiteY8" fmla="*/ 350630 h 210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5370" h="2103739" fill="none" extrusionOk="0">
                  <a:moveTo>
                    <a:pt x="0" y="350630"/>
                  </a:moveTo>
                  <a:cubicBezTo>
                    <a:pt x="9769" y="167462"/>
                    <a:pt x="155934" y="-37870"/>
                    <a:pt x="350630" y="0"/>
                  </a:cubicBezTo>
                  <a:cubicBezTo>
                    <a:pt x="2546813" y="-69161"/>
                    <a:pt x="2833849" y="143127"/>
                    <a:pt x="4894740" y="0"/>
                  </a:cubicBezTo>
                  <a:cubicBezTo>
                    <a:pt x="5072928" y="5644"/>
                    <a:pt x="5225301" y="160426"/>
                    <a:pt x="5245370" y="350630"/>
                  </a:cubicBezTo>
                  <a:cubicBezTo>
                    <a:pt x="5243573" y="590056"/>
                    <a:pt x="5249166" y="1277966"/>
                    <a:pt x="5245370" y="1753109"/>
                  </a:cubicBezTo>
                  <a:cubicBezTo>
                    <a:pt x="5218054" y="1924141"/>
                    <a:pt x="5094867" y="2100701"/>
                    <a:pt x="4894740" y="2103739"/>
                  </a:cubicBezTo>
                  <a:cubicBezTo>
                    <a:pt x="3025015" y="1960029"/>
                    <a:pt x="1698316" y="1980504"/>
                    <a:pt x="350630" y="2103739"/>
                  </a:cubicBezTo>
                  <a:cubicBezTo>
                    <a:pt x="164922" y="2098858"/>
                    <a:pt x="12245" y="1928970"/>
                    <a:pt x="0" y="1753109"/>
                  </a:cubicBezTo>
                  <a:cubicBezTo>
                    <a:pt x="102118" y="1463510"/>
                    <a:pt x="-97230" y="579865"/>
                    <a:pt x="0" y="350630"/>
                  </a:cubicBezTo>
                  <a:close/>
                </a:path>
                <a:path w="5245370" h="2103739" stroke="0" extrusionOk="0">
                  <a:moveTo>
                    <a:pt x="0" y="350630"/>
                  </a:moveTo>
                  <a:cubicBezTo>
                    <a:pt x="12765" y="121861"/>
                    <a:pt x="161939" y="-14108"/>
                    <a:pt x="350630" y="0"/>
                  </a:cubicBezTo>
                  <a:cubicBezTo>
                    <a:pt x="850801" y="41635"/>
                    <a:pt x="4308843" y="46301"/>
                    <a:pt x="4894740" y="0"/>
                  </a:cubicBezTo>
                  <a:cubicBezTo>
                    <a:pt x="5105794" y="9266"/>
                    <a:pt x="5259204" y="158272"/>
                    <a:pt x="5245370" y="350630"/>
                  </a:cubicBezTo>
                  <a:cubicBezTo>
                    <a:pt x="5311305" y="888727"/>
                    <a:pt x="5307466" y="1317824"/>
                    <a:pt x="5245370" y="1753109"/>
                  </a:cubicBezTo>
                  <a:cubicBezTo>
                    <a:pt x="5244291" y="1952890"/>
                    <a:pt x="5074822" y="2131864"/>
                    <a:pt x="4894740" y="2103739"/>
                  </a:cubicBezTo>
                  <a:cubicBezTo>
                    <a:pt x="3436553" y="1974210"/>
                    <a:pt x="1275158" y="1952536"/>
                    <a:pt x="350630" y="2103739"/>
                  </a:cubicBezTo>
                  <a:cubicBezTo>
                    <a:pt x="169630" y="2068140"/>
                    <a:pt x="33158" y="1959384"/>
                    <a:pt x="0" y="1753109"/>
                  </a:cubicBezTo>
                  <a:cubicBezTo>
                    <a:pt x="10729" y="1374809"/>
                    <a:pt x="81025" y="940016"/>
                    <a:pt x="0" y="350630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468888F-2D49-A23F-9D39-F892CAB7371E}"/>
                </a:ext>
              </a:extLst>
            </p:cNvPr>
            <p:cNvSpPr txBox="1"/>
            <p:nvPr/>
          </p:nvSpPr>
          <p:spPr>
            <a:xfrm>
              <a:off x="810138" y="1239858"/>
              <a:ext cx="4904542" cy="1746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/>
                <a:t>Bài</a:t>
              </a:r>
              <a:r>
                <a:rPr lang="en-US" sz="3600" dirty="0"/>
                <a:t> </a:t>
              </a:r>
              <a:r>
                <a:rPr lang="en-US" sz="3600" dirty="0" err="1"/>
                <a:t>giải</a:t>
              </a:r>
              <a:endParaRPr lang="en-US" sz="3600" dirty="0"/>
            </a:p>
            <a:p>
              <a:r>
                <a:rPr lang="en-US" sz="3600" dirty="0"/>
                <a:t>Chu vi </a:t>
              </a:r>
              <a:r>
                <a:rPr lang="en-US" sz="3600" dirty="0" err="1"/>
                <a:t>hình</a:t>
              </a:r>
              <a:r>
                <a:rPr lang="en-US" sz="3600" dirty="0"/>
                <a:t> </a:t>
              </a:r>
              <a:r>
                <a:rPr lang="en-US" sz="3600" dirty="0" err="1"/>
                <a:t>tứ</a:t>
              </a:r>
              <a:r>
                <a:rPr lang="en-US" sz="3600" dirty="0"/>
                <a:t> </a:t>
              </a:r>
              <a:r>
                <a:rPr lang="en-US" sz="3600" dirty="0" err="1"/>
                <a:t>giác</a:t>
              </a:r>
              <a:r>
                <a:rPr lang="en-US" sz="3600" dirty="0"/>
                <a:t> </a:t>
              </a:r>
              <a:r>
                <a:rPr lang="en-US" sz="3600" dirty="0" err="1"/>
                <a:t>có</a:t>
              </a:r>
              <a:r>
                <a:rPr lang="en-US" sz="3600" dirty="0"/>
                <a:t> </a:t>
              </a:r>
              <a:r>
                <a:rPr lang="en-US" sz="3600" dirty="0" err="1"/>
                <a:t>độ</a:t>
              </a:r>
              <a:r>
                <a:rPr lang="en-US" sz="3600" dirty="0"/>
                <a:t> </a:t>
              </a:r>
              <a:r>
                <a:rPr lang="en-US" sz="3600" dirty="0" err="1"/>
                <a:t>dài</a:t>
              </a:r>
              <a:r>
                <a:rPr lang="en-US" sz="3600" dirty="0"/>
                <a:t> </a:t>
              </a:r>
              <a:r>
                <a:rPr lang="en-US" sz="3600" dirty="0" err="1"/>
                <a:t>mỗi</a:t>
              </a:r>
              <a:r>
                <a:rPr lang="en-US" sz="3600" dirty="0"/>
                <a:t> </a:t>
              </a:r>
              <a:r>
                <a:rPr lang="en-US" sz="3600" dirty="0" err="1"/>
                <a:t>cạnh</a:t>
              </a:r>
              <a:r>
                <a:rPr lang="en-US" sz="3600" dirty="0"/>
                <a:t> 17 dm </a:t>
              </a:r>
              <a:r>
                <a:rPr lang="en-US" sz="3600" dirty="0" err="1"/>
                <a:t>là</a:t>
              </a:r>
              <a:r>
                <a:rPr lang="en-US" sz="3600" dirty="0"/>
                <a:t>: </a:t>
              </a:r>
            </a:p>
            <a:p>
              <a:r>
                <a:rPr lang="en-US" sz="3600" dirty="0"/>
                <a:t>	</a:t>
              </a:r>
              <a:r>
                <a:rPr lang="vi-VN" sz="3600" dirty="0" smtClean="0"/>
                <a:t>1</a:t>
              </a:r>
              <a:r>
                <a:rPr lang="en-US" sz="3600" dirty="0" smtClean="0"/>
                <a:t>7 </a:t>
              </a:r>
              <a:r>
                <a:rPr lang="en-US" sz="3600" dirty="0"/>
                <a:t>x 4 = 68 (dm)</a:t>
              </a:r>
            </a:p>
            <a:p>
              <a:r>
                <a:rPr lang="en-US" sz="3600" dirty="0"/>
                <a:t>		</a:t>
              </a:r>
              <a:r>
                <a:rPr lang="en-US" sz="3600" dirty="0" err="1"/>
                <a:t>Đáp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: 68 dm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33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6295E47-6ECE-400F-6866-361098B26E18}"/>
              </a:ext>
            </a:extLst>
          </p:cNvPr>
          <p:cNvGrpSpPr/>
          <p:nvPr/>
        </p:nvGrpSpPr>
        <p:grpSpPr>
          <a:xfrm>
            <a:off x="1055913" y="657983"/>
            <a:ext cx="10493829" cy="1754326"/>
            <a:chOff x="729342" y="657983"/>
            <a:chExt cx="10493829" cy="1754326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A73F4CA-CDCD-76D4-DDEA-0C2734F48D35}"/>
                </a:ext>
              </a:extLst>
            </p:cNvPr>
            <p:cNvSpPr/>
            <p:nvPr/>
          </p:nvSpPr>
          <p:spPr>
            <a:xfrm>
              <a:off x="729342" y="699106"/>
              <a:ext cx="653143" cy="653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9114AD0A-E4DB-2B53-92E7-8BF1B74660AA}"/>
                </a:ext>
              </a:extLst>
            </p:cNvPr>
            <p:cNvSpPr txBox="1"/>
            <p:nvPr/>
          </p:nvSpPr>
          <p:spPr>
            <a:xfrm>
              <a:off x="1602393" y="657983"/>
              <a:ext cx="96207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Một</a:t>
              </a:r>
              <a:r>
                <a:rPr lang="en-US" sz="3600" b="1" dirty="0"/>
                <a:t> </a:t>
              </a:r>
              <a:r>
                <a:rPr lang="en-US" sz="3600" b="1" dirty="0" err="1"/>
                <a:t>vùng</a:t>
              </a:r>
              <a:r>
                <a:rPr lang="en-US" sz="3600" b="1" dirty="0"/>
                <a:t> </a:t>
              </a:r>
              <a:r>
                <a:rPr lang="en-US" sz="3600" b="1" dirty="0" err="1"/>
                <a:t>đất</a:t>
              </a:r>
              <a:r>
                <a:rPr lang="en-US" sz="3600" b="1" dirty="0"/>
                <a:t> </a:t>
              </a:r>
              <a:r>
                <a:rPr lang="en-US" sz="3600" b="1" dirty="0" err="1"/>
                <a:t>hình</a:t>
              </a:r>
              <a:r>
                <a:rPr lang="en-US" sz="3600" b="1" dirty="0"/>
                <a:t> </a:t>
              </a:r>
              <a:r>
                <a:rPr lang="en-US" sz="3600" b="1" dirty="0" err="1"/>
                <a:t>tứ</a:t>
              </a:r>
              <a:r>
                <a:rPr lang="en-US" sz="3600" b="1" dirty="0"/>
                <a:t> </a:t>
              </a:r>
              <a:r>
                <a:rPr lang="en-US" sz="3600" b="1" dirty="0" err="1"/>
                <a:t>giác</a:t>
              </a:r>
              <a:r>
                <a:rPr lang="en-US" sz="3600" b="1" dirty="0"/>
                <a:t> </a:t>
              </a:r>
              <a:r>
                <a:rPr lang="en-US" sz="3600" b="1" dirty="0" err="1"/>
                <a:t>có</a:t>
              </a:r>
              <a:r>
                <a:rPr lang="en-US" sz="3600" b="1" dirty="0"/>
                <a:t> </a:t>
              </a:r>
              <a:r>
                <a:rPr lang="en-US" sz="3600" b="1" dirty="0" err="1"/>
                <a:t>độ</a:t>
              </a:r>
              <a:r>
                <a:rPr lang="en-US" sz="3600" b="1" dirty="0"/>
                <a:t> </a:t>
              </a:r>
              <a:r>
                <a:rPr lang="en-US" sz="3600" b="1" dirty="0" err="1"/>
                <a:t>dài</a:t>
              </a:r>
              <a:r>
                <a:rPr lang="en-US" sz="3600" b="1" dirty="0"/>
                <a:t> </a:t>
              </a:r>
              <a:r>
                <a:rPr lang="en-US" sz="3600" b="1" dirty="0" err="1"/>
                <a:t>các</a:t>
              </a:r>
              <a:r>
                <a:rPr lang="en-US" sz="3600" b="1" dirty="0"/>
                <a:t> </a:t>
              </a:r>
              <a:r>
                <a:rPr lang="en-US" sz="3600" b="1" dirty="0" err="1"/>
                <a:t>cạnh</a:t>
              </a:r>
              <a:r>
                <a:rPr lang="en-US" sz="3600" b="1" dirty="0"/>
                <a:t> </a:t>
              </a:r>
              <a:r>
                <a:rPr lang="en-US" sz="3600" b="1" dirty="0" err="1"/>
                <a:t>lần</a:t>
              </a:r>
              <a:r>
                <a:rPr lang="en-US" sz="3600" b="1" dirty="0"/>
                <a:t> </a:t>
              </a:r>
              <a:r>
                <a:rPr lang="en-US" sz="3600" b="1" dirty="0" err="1"/>
                <a:t>lượt</a:t>
              </a:r>
              <a:r>
                <a:rPr lang="en-US" sz="3600" b="1" dirty="0"/>
                <a:t> </a:t>
              </a:r>
              <a:r>
                <a:rPr lang="en-US" sz="3600" b="1" dirty="0" err="1"/>
                <a:t>là</a:t>
              </a:r>
              <a:r>
                <a:rPr lang="en-US" sz="3600" b="1" dirty="0"/>
                <a:t> 76 km, 51 km, 48 km </a:t>
              </a:r>
              <a:r>
                <a:rPr lang="en-US" sz="3600" b="1" dirty="0" err="1"/>
                <a:t>và</a:t>
              </a:r>
              <a:r>
                <a:rPr lang="en-US" sz="3600" b="1" dirty="0"/>
                <a:t> 75 km. </a:t>
              </a:r>
              <a:r>
                <a:rPr lang="en-US" sz="3600" b="1" dirty="0" err="1"/>
                <a:t>Tính</a:t>
              </a:r>
              <a:r>
                <a:rPr lang="en-US" sz="3600" b="1" dirty="0"/>
                <a:t> chu vi </a:t>
              </a:r>
              <a:r>
                <a:rPr lang="en-US" sz="3600" b="1" dirty="0" err="1"/>
                <a:t>vùng</a:t>
              </a:r>
              <a:r>
                <a:rPr lang="en-US" sz="3600" b="1" dirty="0"/>
                <a:t> </a:t>
              </a:r>
              <a:r>
                <a:rPr lang="en-US" sz="3600" b="1" dirty="0" err="1"/>
                <a:t>đất</a:t>
              </a:r>
              <a:r>
                <a:rPr lang="en-US" sz="3600" b="1" dirty="0"/>
                <a:t> </a:t>
              </a:r>
              <a:r>
                <a:rPr lang="en-US" sz="3600" b="1" dirty="0" err="1"/>
                <a:t>đó</a:t>
              </a:r>
              <a:r>
                <a:rPr lang="en-US" sz="3600" b="1" dirty="0"/>
                <a:t>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61007-DEF4-30F8-C27F-5F948216A701}"/>
              </a:ext>
            </a:extLst>
          </p:cNvPr>
          <p:cNvGrpSpPr/>
          <p:nvPr/>
        </p:nvGrpSpPr>
        <p:grpSpPr>
          <a:xfrm>
            <a:off x="5055373" y="2412309"/>
            <a:ext cx="6627192" cy="3219527"/>
            <a:chOff x="699911" y="1061155"/>
            <a:chExt cx="5783467" cy="19642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E8B006C8-3E8C-FC4A-A162-F6E7F98197C7}"/>
                </a:ext>
              </a:extLst>
            </p:cNvPr>
            <p:cNvSpPr/>
            <p:nvPr/>
          </p:nvSpPr>
          <p:spPr>
            <a:xfrm>
              <a:off x="699911" y="1061155"/>
              <a:ext cx="5783467" cy="1964267"/>
            </a:xfrm>
            <a:custGeom>
              <a:avLst/>
              <a:gdLst>
                <a:gd name="connsiteX0" fmla="*/ 0 w 5783467"/>
                <a:gd name="connsiteY0" fmla="*/ 327384 h 1964267"/>
                <a:gd name="connsiteX1" fmla="*/ 327384 w 5783467"/>
                <a:gd name="connsiteY1" fmla="*/ 0 h 1964267"/>
                <a:gd name="connsiteX2" fmla="*/ 5456083 w 5783467"/>
                <a:gd name="connsiteY2" fmla="*/ 0 h 1964267"/>
                <a:gd name="connsiteX3" fmla="*/ 5783467 w 5783467"/>
                <a:gd name="connsiteY3" fmla="*/ 327384 h 1964267"/>
                <a:gd name="connsiteX4" fmla="*/ 5783467 w 5783467"/>
                <a:gd name="connsiteY4" fmla="*/ 1636883 h 1964267"/>
                <a:gd name="connsiteX5" fmla="*/ 5456083 w 5783467"/>
                <a:gd name="connsiteY5" fmla="*/ 1964267 h 1964267"/>
                <a:gd name="connsiteX6" fmla="*/ 327384 w 5783467"/>
                <a:gd name="connsiteY6" fmla="*/ 1964267 h 1964267"/>
                <a:gd name="connsiteX7" fmla="*/ 0 w 5783467"/>
                <a:gd name="connsiteY7" fmla="*/ 1636883 h 1964267"/>
                <a:gd name="connsiteX8" fmla="*/ 0 w 5783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83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062768" y="-69161"/>
                    <a:pt x="3283216" y="143127"/>
                    <a:pt x="5456083" y="0"/>
                  </a:cubicBezTo>
                  <a:cubicBezTo>
                    <a:pt x="5611934" y="9111"/>
                    <a:pt x="5760962" y="150437"/>
                    <a:pt x="5783467" y="327384"/>
                  </a:cubicBezTo>
                  <a:cubicBezTo>
                    <a:pt x="5824685" y="534610"/>
                    <a:pt x="5841953" y="1312944"/>
                    <a:pt x="5783467" y="1636883"/>
                  </a:cubicBezTo>
                  <a:cubicBezTo>
                    <a:pt x="5780334" y="1815098"/>
                    <a:pt x="5647053" y="1959503"/>
                    <a:pt x="5456083" y="1964267"/>
                  </a:cubicBezTo>
                  <a:cubicBezTo>
                    <a:pt x="3504875" y="1820557"/>
                    <a:pt x="2414314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5783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418237" y="41635"/>
                    <a:pt x="3521223" y="46301"/>
                    <a:pt x="5456083" y="0"/>
                  </a:cubicBezTo>
                  <a:cubicBezTo>
                    <a:pt x="5647400" y="5594"/>
                    <a:pt x="5799021" y="148026"/>
                    <a:pt x="5783467" y="327384"/>
                  </a:cubicBezTo>
                  <a:cubicBezTo>
                    <a:pt x="5790409" y="595060"/>
                    <a:pt x="5761574" y="1028702"/>
                    <a:pt x="5783467" y="1636883"/>
                  </a:cubicBezTo>
                  <a:cubicBezTo>
                    <a:pt x="5779166" y="1842144"/>
                    <a:pt x="5634568" y="1969086"/>
                    <a:pt x="5456083" y="1964267"/>
                  </a:cubicBezTo>
                  <a:cubicBezTo>
                    <a:pt x="3284063" y="1834738"/>
                    <a:pt x="1139740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FE8343C-E1CA-B63A-D2EF-9F2A0041B4D5}"/>
                </a:ext>
              </a:extLst>
            </p:cNvPr>
            <p:cNvSpPr txBox="1"/>
            <p:nvPr/>
          </p:nvSpPr>
          <p:spPr>
            <a:xfrm>
              <a:off x="911159" y="1275730"/>
              <a:ext cx="5497724" cy="140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/>
                <a:t>Bài</a:t>
              </a:r>
              <a:r>
                <a:rPr lang="en-US" sz="3600" dirty="0"/>
                <a:t> </a:t>
              </a:r>
              <a:r>
                <a:rPr lang="en-US" sz="3600" dirty="0" err="1"/>
                <a:t>giải</a:t>
              </a:r>
              <a:endParaRPr lang="en-US" sz="3600" dirty="0"/>
            </a:p>
            <a:p>
              <a:r>
                <a:rPr lang="en-US" sz="3600" dirty="0"/>
                <a:t>Chu vi </a:t>
              </a:r>
              <a:r>
                <a:rPr lang="en-US" sz="3600" dirty="0" err="1"/>
                <a:t>vùng</a:t>
              </a:r>
              <a:r>
                <a:rPr lang="en-US" sz="3600" dirty="0"/>
                <a:t> </a:t>
              </a:r>
              <a:r>
                <a:rPr lang="en-US" sz="3600" dirty="0" err="1"/>
                <a:t>đất</a:t>
              </a:r>
              <a:r>
                <a:rPr lang="en-US" sz="3600" dirty="0"/>
                <a:t> </a:t>
              </a:r>
              <a:r>
                <a:rPr lang="en-US" sz="3600" dirty="0" err="1"/>
                <a:t>đó</a:t>
              </a:r>
              <a:r>
                <a:rPr lang="en-US" sz="3600" dirty="0"/>
                <a:t> </a:t>
              </a:r>
              <a:r>
                <a:rPr lang="en-US" sz="3600" dirty="0" err="1"/>
                <a:t>là</a:t>
              </a:r>
              <a:r>
                <a:rPr lang="en-US" sz="3600" dirty="0"/>
                <a:t>:</a:t>
              </a:r>
            </a:p>
            <a:p>
              <a:r>
                <a:rPr lang="en-US" sz="3600" dirty="0"/>
                <a:t>	76 + 51 + 48 + 75 =250 (km)</a:t>
              </a:r>
            </a:p>
            <a:p>
              <a:r>
                <a:rPr lang="en-US" sz="3600" dirty="0"/>
                <a:t>		</a:t>
              </a:r>
              <a:r>
                <a:rPr lang="en-US" sz="3600" dirty="0" err="1"/>
                <a:t>Đáp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: 250 km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079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02302" y="287868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B067A2B-754A-9369-9964-0793B3A84309}"/>
              </a:ext>
            </a:extLst>
          </p:cNvPr>
          <p:cNvSpPr/>
          <p:nvPr/>
        </p:nvSpPr>
        <p:spPr>
          <a:xfrm>
            <a:off x="5231480" y="3857188"/>
            <a:ext cx="5858933" cy="2198523"/>
          </a:xfrm>
          <a:custGeom>
            <a:avLst/>
            <a:gdLst>
              <a:gd name="connsiteX0" fmla="*/ 0 w 5858933"/>
              <a:gd name="connsiteY0" fmla="*/ 366428 h 2198523"/>
              <a:gd name="connsiteX1" fmla="*/ 366428 w 5858933"/>
              <a:gd name="connsiteY1" fmla="*/ 0 h 2198523"/>
              <a:gd name="connsiteX2" fmla="*/ 5492505 w 5858933"/>
              <a:gd name="connsiteY2" fmla="*/ 0 h 2198523"/>
              <a:gd name="connsiteX3" fmla="*/ 5858933 w 5858933"/>
              <a:gd name="connsiteY3" fmla="*/ 366428 h 2198523"/>
              <a:gd name="connsiteX4" fmla="*/ 5858933 w 5858933"/>
              <a:gd name="connsiteY4" fmla="*/ 1832095 h 2198523"/>
              <a:gd name="connsiteX5" fmla="*/ 5492505 w 5858933"/>
              <a:gd name="connsiteY5" fmla="*/ 2198523 h 2198523"/>
              <a:gd name="connsiteX6" fmla="*/ 366428 w 5858933"/>
              <a:gd name="connsiteY6" fmla="*/ 2198523 h 2198523"/>
              <a:gd name="connsiteX7" fmla="*/ 0 w 5858933"/>
              <a:gd name="connsiteY7" fmla="*/ 1832095 h 2198523"/>
              <a:gd name="connsiteX8" fmla="*/ 0 w 5858933"/>
              <a:gd name="connsiteY8" fmla="*/ 366428 h 219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8933" h="2198523" fill="none" extrusionOk="0">
                <a:moveTo>
                  <a:pt x="0" y="366428"/>
                </a:moveTo>
                <a:cubicBezTo>
                  <a:pt x="6069" y="152042"/>
                  <a:pt x="170435" y="-200"/>
                  <a:pt x="366428" y="0"/>
                </a:cubicBezTo>
                <a:cubicBezTo>
                  <a:pt x="1888648" y="25892"/>
                  <a:pt x="4822392" y="139679"/>
                  <a:pt x="5492505" y="0"/>
                </a:cubicBezTo>
                <a:cubicBezTo>
                  <a:pt x="5729468" y="-1475"/>
                  <a:pt x="5874901" y="140524"/>
                  <a:pt x="5858933" y="366428"/>
                </a:cubicBezTo>
                <a:cubicBezTo>
                  <a:pt x="5763365" y="814564"/>
                  <a:pt x="5985260" y="1341800"/>
                  <a:pt x="5858933" y="1832095"/>
                </a:cubicBezTo>
                <a:cubicBezTo>
                  <a:pt x="5820223" y="2036372"/>
                  <a:pt x="5672491" y="2183231"/>
                  <a:pt x="5492505" y="2198523"/>
                </a:cubicBezTo>
                <a:cubicBezTo>
                  <a:pt x="4244224" y="2161406"/>
                  <a:pt x="1367492" y="2066499"/>
                  <a:pt x="366428" y="2198523"/>
                </a:cubicBezTo>
                <a:cubicBezTo>
                  <a:pt x="145118" y="2168018"/>
                  <a:pt x="72" y="2019742"/>
                  <a:pt x="0" y="1832095"/>
                </a:cubicBezTo>
                <a:cubicBezTo>
                  <a:pt x="-89855" y="1548785"/>
                  <a:pt x="68151" y="801856"/>
                  <a:pt x="0" y="366428"/>
                </a:cubicBezTo>
                <a:close/>
              </a:path>
              <a:path w="5858933" h="2198523" stroke="0" extrusionOk="0">
                <a:moveTo>
                  <a:pt x="0" y="366428"/>
                </a:moveTo>
                <a:cubicBezTo>
                  <a:pt x="20141" y="195261"/>
                  <a:pt x="168040" y="-5362"/>
                  <a:pt x="366428" y="0"/>
                </a:cubicBezTo>
                <a:cubicBezTo>
                  <a:pt x="1650272" y="36725"/>
                  <a:pt x="3819143" y="-122889"/>
                  <a:pt x="5492505" y="0"/>
                </a:cubicBezTo>
                <a:cubicBezTo>
                  <a:pt x="5675493" y="-18163"/>
                  <a:pt x="5859631" y="158833"/>
                  <a:pt x="5858933" y="366428"/>
                </a:cubicBezTo>
                <a:cubicBezTo>
                  <a:pt x="5743914" y="702169"/>
                  <a:pt x="5774654" y="1511661"/>
                  <a:pt x="5858933" y="1832095"/>
                </a:cubicBezTo>
                <a:cubicBezTo>
                  <a:pt x="5870664" y="2047048"/>
                  <a:pt x="5713901" y="2174068"/>
                  <a:pt x="5492505" y="2198523"/>
                </a:cubicBezTo>
                <a:cubicBezTo>
                  <a:pt x="3734146" y="2068655"/>
                  <a:pt x="2085813" y="2090457"/>
                  <a:pt x="366428" y="2198523"/>
                </a:cubicBezTo>
                <a:cubicBezTo>
                  <a:pt x="153447" y="2234605"/>
                  <a:pt x="3422" y="2050940"/>
                  <a:pt x="0" y="1832095"/>
                </a:cubicBezTo>
                <a:cubicBezTo>
                  <a:pt x="28667" y="1369517"/>
                  <a:pt x="-58622" y="670974"/>
                  <a:pt x="0" y="366428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864299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</a:rPr>
              <a:t>Chu vi </a:t>
            </a:r>
            <a:r>
              <a:rPr lang="en-US" sz="3000" dirty="0" err="1">
                <a:solidFill>
                  <a:schemeClr val="tx1"/>
                </a:solidFill>
              </a:rPr>
              <a:t>của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hình</a:t>
            </a:r>
            <a:r>
              <a:rPr lang="en-US" sz="3000" dirty="0">
                <a:solidFill>
                  <a:schemeClr val="tx1"/>
                </a:solidFill>
              </a:rPr>
              <a:t> tam </a:t>
            </a:r>
            <a:r>
              <a:rPr lang="en-US" sz="3000" dirty="0" err="1">
                <a:solidFill>
                  <a:schemeClr val="tx1"/>
                </a:solidFill>
              </a:rPr>
              <a:t>giác</a:t>
            </a:r>
            <a:r>
              <a:rPr lang="en-US" sz="3000" dirty="0">
                <a:solidFill>
                  <a:schemeClr val="tx1"/>
                </a:solidFill>
              </a:rPr>
              <a:t> ABC </a:t>
            </a:r>
            <a:r>
              <a:rPr lang="en-US" sz="3000" dirty="0" err="1">
                <a:solidFill>
                  <a:schemeClr val="tx1"/>
                </a:solidFill>
              </a:rPr>
              <a:t>là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tổng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độ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dài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các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cạnh</a:t>
            </a:r>
            <a:r>
              <a:rPr lang="en-US" sz="3000" dirty="0">
                <a:solidFill>
                  <a:schemeClr val="tx1"/>
                </a:solidFill>
              </a:rPr>
              <a:t> AB, BC, CA.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1170E9B-C5DE-2556-676F-7F4406D20972}"/>
              </a:ext>
            </a:extLst>
          </p:cNvPr>
          <p:cNvGrpSpPr/>
          <p:nvPr/>
        </p:nvGrpSpPr>
        <p:grpSpPr>
          <a:xfrm>
            <a:off x="6470389" y="552143"/>
            <a:ext cx="4158546" cy="3017358"/>
            <a:chOff x="4013311" y="3293679"/>
            <a:chExt cx="3709610" cy="2508882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8EF87CC0-8C56-7D30-F56D-A0ACE2F8495D}"/>
                </a:ext>
              </a:extLst>
            </p:cNvPr>
            <p:cNvSpPr/>
            <p:nvPr/>
          </p:nvSpPr>
          <p:spPr>
            <a:xfrm>
              <a:off x="4531278" y="3803217"/>
              <a:ext cx="2637166" cy="1761069"/>
            </a:xfrm>
            <a:prstGeom prst="triangle">
              <a:avLst>
                <a:gd name="adj" fmla="val 35075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CD8564D-68F9-094D-F44F-A3179B4CD731}"/>
                </a:ext>
              </a:extLst>
            </p:cNvPr>
            <p:cNvSpPr txBox="1"/>
            <p:nvPr/>
          </p:nvSpPr>
          <p:spPr>
            <a:xfrm>
              <a:off x="5232980" y="3293679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2ED513A-9357-61DA-AF0D-76DEDCDC0587}"/>
                </a:ext>
              </a:extLst>
            </p:cNvPr>
            <p:cNvSpPr txBox="1"/>
            <p:nvPr/>
          </p:nvSpPr>
          <p:spPr>
            <a:xfrm>
              <a:off x="4013311" y="524326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2D7C632-C702-30E8-82E6-62961A7D43B1}"/>
                </a:ext>
              </a:extLst>
            </p:cNvPr>
            <p:cNvSpPr txBox="1"/>
            <p:nvPr/>
          </p:nvSpPr>
          <p:spPr>
            <a:xfrm>
              <a:off x="7271365" y="5248563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6299266-17BF-B54A-BDCA-DC23BEA69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7262288" y="448596"/>
            <a:ext cx="919996" cy="9199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6942672-707C-9574-61EA-3291A5EEF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183353" y="2540814"/>
            <a:ext cx="919996" cy="9199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6D31752-030C-658F-AFBE-01076320F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9120021" y="2514573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194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0888 0.305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5.55112E-17 L 0.24245 5.55112E-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5234 -0.301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5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FF5DF7-DE71-88C8-025E-BE3D897DAB22}"/>
              </a:ext>
            </a:extLst>
          </p:cNvPr>
          <p:cNvGrpSpPr/>
          <p:nvPr/>
        </p:nvGrpSpPr>
        <p:grpSpPr>
          <a:xfrm>
            <a:off x="560427" y="1061155"/>
            <a:ext cx="4840290" cy="1964267"/>
            <a:chOff x="699911" y="1061155"/>
            <a:chExt cx="4840290" cy="196426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C87AE554-0AE2-2794-D962-B73CDC48561E}"/>
                </a:ext>
              </a:extLst>
            </p:cNvPr>
            <p:cNvSpPr/>
            <p:nvPr/>
          </p:nvSpPr>
          <p:spPr>
            <a:xfrm>
              <a:off x="699911" y="1061155"/>
              <a:ext cx="4707467" cy="1964267"/>
            </a:xfrm>
            <a:custGeom>
              <a:avLst/>
              <a:gdLst>
                <a:gd name="connsiteX0" fmla="*/ 0 w 4707467"/>
                <a:gd name="connsiteY0" fmla="*/ 327384 h 1964267"/>
                <a:gd name="connsiteX1" fmla="*/ 327384 w 4707467"/>
                <a:gd name="connsiteY1" fmla="*/ 0 h 1964267"/>
                <a:gd name="connsiteX2" fmla="*/ 4380083 w 4707467"/>
                <a:gd name="connsiteY2" fmla="*/ 0 h 1964267"/>
                <a:gd name="connsiteX3" fmla="*/ 4707467 w 4707467"/>
                <a:gd name="connsiteY3" fmla="*/ 327384 h 1964267"/>
                <a:gd name="connsiteX4" fmla="*/ 4707467 w 4707467"/>
                <a:gd name="connsiteY4" fmla="*/ 1636883 h 1964267"/>
                <a:gd name="connsiteX5" fmla="*/ 4380083 w 4707467"/>
                <a:gd name="connsiteY5" fmla="*/ 1964267 h 1964267"/>
                <a:gd name="connsiteX6" fmla="*/ 327384 w 4707467"/>
                <a:gd name="connsiteY6" fmla="*/ 1964267 h 1964267"/>
                <a:gd name="connsiteX7" fmla="*/ 0 w 4707467"/>
                <a:gd name="connsiteY7" fmla="*/ 1636883 h 1964267"/>
                <a:gd name="connsiteX8" fmla="*/ 0 w 4707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951514" y="-69161"/>
                    <a:pt x="2821335" y="143127"/>
                    <a:pt x="4380083" y="0"/>
                  </a:cubicBezTo>
                  <a:cubicBezTo>
                    <a:pt x="4535934" y="9111"/>
                    <a:pt x="4684962" y="150437"/>
                    <a:pt x="4707467" y="327384"/>
                  </a:cubicBezTo>
                  <a:cubicBezTo>
                    <a:pt x="4748685" y="534610"/>
                    <a:pt x="4765953" y="1312944"/>
                    <a:pt x="4707467" y="1636883"/>
                  </a:cubicBezTo>
                  <a:cubicBezTo>
                    <a:pt x="4704334" y="1815098"/>
                    <a:pt x="4571053" y="1959503"/>
                    <a:pt x="4380083" y="1964267"/>
                  </a:cubicBezTo>
                  <a:cubicBezTo>
                    <a:pt x="2523068" y="1820557"/>
                    <a:pt x="1651880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4707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876582" y="41635"/>
                    <a:pt x="3745783" y="46301"/>
                    <a:pt x="4380083" y="0"/>
                  </a:cubicBezTo>
                  <a:cubicBezTo>
                    <a:pt x="4571400" y="5594"/>
                    <a:pt x="4723021" y="148026"/>
                    <a:pt x="4707467" y="327384"/>
                  </a:cubicBezTo>
                  <a:cubicBezTo>
                    <a:pt x="4714409" y="595060"/>
                    <a:pt x="4685574" y="1028702"/>
                    <a:pt x="4707467" y="1636883"/>
                  </a:cubicBezTo>
                  <a:cubicBezTo>
                    <a:pt x="4703166" y="1842144"/>
                    <a:pt x="4558568" y="1969086"/>
                    <a:pt x="4380083" y="1964267"/>
                  </a:cubicBezTo>
                  <a:cubicBezTo>
                    <a:pt x="3077586" y="1834738"/>
                    <a:pt x="1628552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4A6A5A7-3C4F-010E-23A3-A0DADD64D625}"/>
                </a:ext>
              </a:extLst>
            </p:cNvPr>
            <p:cNvSpPr txBox="1"/>
            <p:nvPr/>
          </p:nvSpPr>
          <p:spPr>
            <a:xfrm>
              <a:off x="976488" y="1304624"/>
              <a:ext cx="45637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VÍ DỤ 1: </a:t>
              </a:r>
              <a:r>
                <a:rPr lang="en-US" sz="3200" dirty="0" err="1"/>
                <a:t>Tính</a:t>
              </a:r>
              <a:r>
                <a:rPr lang="en-US" sz="3200" dirty="0"/>
                <a:t> chu vi tam </a:t>
              </a:r>
              <a:r>
                <a:rPr lang="en-US" sz="3200" dirty="0" err="1"/>
                <a:t>giác</a:t>
              </a:r>
              <a:r>
                <a:rPr lang="en-US" sz="3200" dirty="0"/>
                <a:t> ABC, </a:t>
              </a:r>
              <a:r>
                <a:rPr lang="en-US" sz="3200" dirty="0" err="1"/>
                <a:t>biết</a:t>
              </a:r>
              <a:r>
                <a:rPr lang="en-US" sz="3200" dirty="0"/>
                <a:t>: AB = 2 cm, BC = 3 cm, CA = 4 cm.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52E48F7-7979-CCBD-95FB-C60176292C0E}"/>
              </a:ext>
            </a:extLst>
          </p:cNvPr>
          <p:cNvGrpSpPr/>
          <p:nvPr/>
        </p:nvGrpSpPr>
        <p:grpSpPr>
          <a:xfrm>
            <a:off x="1198839" y="3268891"/>
            <a:ext cx="3709610" cy="2508882"/>
            <a:chOff x="4013311" y="3293679"/>
            <a:chExt cx="3709610" cy="2508882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xmlns="" id="{61847B9F-ED8F-FC40-A5C1-B89BB2131E2A}"/>
                </a:ext>
              </a:extLst>
            </p:cNvPr>
            <p:cNvSpPr/>
            <p:nvPr/>
          </p:nvSpPr>
          <p:spPr>
            <a:xfrm>
              <a:off x="4531278" y="3803217"/>
              <a:ext cx="2637166" cy="1761069"/>
            </a:xfrm>
            <a:prstGeom prst="triangle">
              <a:avLst>
                <a:gd name="adj" fmla="val 29709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461FF09-F75D-7872-A526-8B0D7966D071}"/>
                </a:ext>
              </a:extLst>
            </p:cNvPr>
            <p:cNvSpPr txBox="1"/>
            <p:nvPr/>
          </p:nvSpPr>
          <p:spPr>
            <a:xfrm>
              <a:off x="5232980" y="3293679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2C5BB03-5493-04FA-CBC3-3453500C7D55}"/>
                </a:ext>
              </a:extLst>
            </p:cNvPr>
            <p:cNvSpPr txBox="1"/>
            <p:nvPr/>
          </p:nvSpPr>
          <p:spPr>
            <a:xfrm>
              <a:off x="4013311" y="524326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291EDB6-41D7-3008-CD02-D19083BED5B2}"/>
                </a:ext>
              </a:extLst>
            </p:cNvPr>
            <p:cNvSpPr txBox="1"/>
            <p:nvPr/>
          </p:nvSpPr>
          <p:spPr>
            <a:xfrm>
              <a:off x="7271365" y="5248563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F650A5A-4F56-A452-DAB1-E7C76B21C915}"/>
              </a:ext>
            </a:extLst>
          </p:cNvPr>
          <p:cNvGrpSpPr/>
          <p:nvPr/>
        </p:nvGrpSpPr>
        <p:grpSpPr>
          <a:xfrm>
            <a:off x="5628011" y="1441678"/>
            <a:ext cx="6504710" cy="1203219"/>
            <a:chOff x="2973393" y="3773299"/>
            <a:chExt cx="6504710" cy="120321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BC6395-1B8F-672A-1C72-FF7153B40392}"/>
                </a:ext>
              </a:extLst>
            </p:cNvPr>
            <p:cNvSpPr txBox="1"/>
            <p:nvPr/>
          </p:nvSpPr>
          <p:spPr>
            <a:xfrm>
              <a:off x="2973394" y="3776189"/>
              <a:ext cx="65047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Thảo</a:t>
              </a:r>
              <a:r>
                <a:rPr lang="en-US" sz="72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20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luận</a:t>
              </a:r>
              <a:r>
                <a:rPr lang="en-US" sz="720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nhó</a:t>
              </a:r>
              <a:endParaRPr lang="en-US" sz="7200" dirty="0">
                <a:ln w="127000">
                  <a:solidFill>
                    <a:schemeClr val="bg1"/>
                  </a:solidFill>
                </a:ln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98A0855-4253-49DE-C47D-A65F5EEE954C}"/>
                </a:ext>
              </a:extLst>
            </p:cNvPr>
            <p:cNvSpPr txBox="1"/>
            <p:nvPr/>
          </p:nvSpPr>
          <p:spPr>
            <a:xfrm>
              <a:off x="2973393" y="3773299"/>
              <a:ext cx="6504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Thảo</a:t>
              </a:r>
              <a:r>
                <a:rPr lang="en-US" sz="5400" b="1" dirty="0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5400" b="1" dirty="0" err="1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luận</a:t>
              </a:r>
              <a:r>
                <a:rPr lang="en-US" sz="5400" b="1" dirty="0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5400" b="1" dirty="0" err="1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nhóm</a:t>
              </a:r>
              <a:r>
                <a:rPr lang="en-US" sz="5400" b="1" dirty="0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vi-VN" sz="5400" b="1" dirty="0" smtClean="0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6</a:t>
              </a:r>
              <a:endParaRPr lang="en-US" sz="54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E37A61F3-B0A9-FBE2-4DFB-BFF305886D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01" y="2642007"/>
            <a:ext cx="4186695" cy="359059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496312" y="2273568"/>
            <a:ext cx="2551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05421" y="2776488"/>
            <a:ext cx="40599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96312" y="1801368"/>
            <a:ext cx="2412137" cy="0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96312" y="1857623"/>
            <a:ext cx="2412137" cy="0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05421" y="2308753"/>
            <a:ext cx="1320176" cy="0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05421" y="2365008"/>
            <a:ext cx="1320176" cy="0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 rot="17653547">
            <a:off x="1221318" y="4169541"/>
            <a:ext cx="9909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cm</a:t>
            </a:r>
          </a:p>
        </p:txBody>
      </p:sp>
      <p:sp>
        <p:nvSpPr>
          <p:cNvPr id="36" name="Rectangle 35"/>
          <p:cNvSpPr/>
          <p:nvPr/>
        </p:nvSpPr>
        <p:spPr>
          <a:xfrm rot="2520647">
            <a:off x="3262287" y="4126164"/>
            <a:ext cx="987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cm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418508" y="5555243"/>
            <a:ext cx="9909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30389034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FF5DF7-DE71-88C8-025E-BE3D897DAB22}"/>
              </a:ext>
            </a:extLst>
          </p:cNvPr>
          <p:cNvGrpSpPr/>
          <p:nvPr/>
        </p:nvGrpSpPr>
        <p:grpSpPr>
          <a:xfrm>
            <a:off x="699910" y="1195466"/>
            <a:ext cx="4840290" cy="1964267"/>
            <a:chOff x="699911" y="1061155"/>
            <a:chExt cx="4840290" cy="196426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C87AE554-0AE2-2794-D962-B73CDC48561E}"/>
                </a:ext>
              </a:extLst>
            </p:cNvPr>
            <p:cNvSpPr/>
            <p:nvPr/>
          </p:nvSpPr>
          <p:spPr>
            <a:xfrm>
              <a:off x="699911" y="1061155"/>
              <a:ext cx="4707467" cy="1964267"/>
            </a:xfrm>
            <a:custGeom>
              <a:avLst/>
              <a:gdLst>
                <a:gd name="connsiteX0" fmla="*/ 0 w 4707467"/>
                <a:gd name="connsiteY0" fmla="*/ 327384 h 1964267"/>
                <a:gd name="connsiteX1" fmla="*/ 327384 w 4707467"/>
                <a:gd name="connsiteY1" fmla="*/ 0 h 1964267"/>
                <a:gd name="connsiteX2" fmla="*/ 4380083 w 4707467"/>
                <a:gd name="connsiteY2" fmla="*/ 0 h 1964267"/>
                <a:gd name="connsiteX3" fmla="*/ 4707467 w 4707467"/>
                <a:gd name="connsiteY3" fmla="*/ 327384 h 1964267"/>
                <a:gd name="connsiteX4" fmla="*/ 4707467 w 4707467"/>
                <a:gd name="connsiteY4" fmla="*/ 1636883 h 1964267"/>
                <a:gd name="connsiteX5" fmla="*/ 4380083 w 4707467"/>
                <a:gd name="connsiteY5" fmla="*/ 1964267 h 1964267"/>
                <a:gd name="connsiteX6" fmla="*/ 327384 w 4707467"/>
                <a:gd name="connsiteY6" fmla="*/ 1964267 h 1964267"/>
                <a:gd name="connsiteX7" fmla="*/ 0 w 4707467"/>
                <a:gd name="connsiteY7" fmla="*/ 1636883 h 1964267"/>
                <a:gd name="connsiteX8" fmla="*/ 0 w 4707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951514" y="-69161"/>
                    <a:pt x="2821335" y="143127"/>
                    <a:pt x="4380083" y="0"/>
                  </a:cubicBezTo>
                  <a:cubicBezTo>
                    <a:pt x="4535934" y="9111"/>
                    <a:pt x="4684962" y="150437"/>
                    <a:pt x="4707467" y="327384"/>
                  </a:cubicBezTo>
                  <a:cubicBezTo>
                    <a:pt x="4748685" y="534610"/>
                    <a:pt x="4765953" y="1312944"/>
                    <a:pt x="4707467" y="1636883"/>
                  </a:cubicBezTo>
                  <a:cubicBezTo>
                    <a:pt x="4704334" y="1815098"/>
                    <a:pt x="4571053" y="1959503"/>
                    <a:pt x="4380083" y="1964267"/>
                  </a:cubicBezTo>
                  <a:cubicBezTo>
                    <a:pt x="2523068" y="1820557"/>
                    <a:pt x="1651880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4707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876582" y="41635"/>
                    <a:pt x="3745783" y="46301"/>
                    <a:pt x="4380083" y="0"/>
                  </a:cubicBezTo>
                  <a:cubicBezTo>
                    <a:pt x="4571400" y="5594"/>
                    <a:pt x="4723021" y="148026"/>
                    <a:pt x="4707467" y="327384"/>
                  </a:cubicBezTo>
                  <a:cubicBezTo>
                    <a:pt x="4714409" y="595060"/>
                    <a:pt x="4685574" y="1028702"/>
                    <a:pt x="4707467" y="1636883"/>
                  </a:cubicBezTo>
                  <a:cubicBezTo>
                    <a:pt x="4703166" y="1842144"/>
                    <a:pt x="4558568" y="1969086"/>
                    <a:pt x="4380083" y="1964267"/>
                  </a:cubicBezTo>
                  <a:cubicBezTo>
                    <a:pt x="3077586" y="1834738"/>
                    <a:pt x="1628552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4A6A5A7-3C4F-010E-23A3-A0DADD64D625}"/>
                </a:ext>
              </a:extLst>
            </p:cNvPr>
            <p:cNvSpPr txBox="1"/>
            <p:nvPr/>
          </p:nvSpPr>
          <p:spPr>
            <a:xfrm>
              <a:off x="976488" y="1304624"/>
              <a:ext cx="45637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VÍ DỤ 1: </a:t>
              </a:r>
              <a:r>
                <a:rPr lang="en-US" sz="3200" dirty="0" err="1"/>
                <a:t>Tính</a:t>
              </a:r>
              <a:r>
                <a:rPr lang="en-US" sz="3200" dirty="0"/>
                <a:t> chu vi tam </a:t>
              </a:r>
              <a:r>
                <a:rPr lang="en-US" sz="3200" dirty="0" err="1"/>
                <a:t>giác</a:t>
              </a:r>
              <a:r>
                <a:rPr lang="en-US" sz="3200" dirty="0"/>
                <a:t> ABC, </a:t>
              </a:r>
              <a:r>
                <a:rPr lang="en-US" sz="3200" dirty="0" err="1" smtClean="0"/>
                <a:t>biết</a:t>
              </a:r>
              <a:r>
                <a:rPr lang="en-US" sz="3200" dirty="0" smtClean="0"/>
                <a:t>: </a:t>
              </a:r>
              <a:r>
                <a:rPr lang="en-US" sz="3200" dirty="0"/>
                <a:t>AB = 2 cm, BC = 3 cm, CA = 4 cm.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52E48F7-7979-CCBD-95FB-C60176292C0E}"/>
              </a:ext>
            </a:extLst>
          </p:cNvPr>
          <p:cNvGrpSpPr/>
          <p:nvPr/>
        </p:nvGrpSpPr>
        <p:grpSpPr>
          <a:xfrm>
            <a:off x="1198839" y="3268891"/>
            <a:ext cx="3709610" cy="2508882"/>
            <a:chOff x="4013311" y="3293679"/>
            <a:chExt cx="3709610" cy="2508882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xmlns="" id="{61847B9F-ED8F-FC40-A5C1-B89BB2131E2A}"/>
                </a:ext>
              </a:extLst>
            </p:cNvPr>
            <p:cNvSpPr/>
            <p:nvPr/>
          </p:nvSpPr>
          <p:spPr>
            <a:xfrm>
              <a:off x="4531278" y="3803217"/>
              <a:ext cx="2637166" cy="1761069"/>
            </a:xfrm>
            <a:prstGeom prst="triangle">
              <a:avLst>
                <a:gd name="adj" fmla="val 29709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461FF09-F75D-7872-A526-8B0D7966D071}"/>
                </a:ext>
              </a:extLst>
            </p:cNvPr>
            <p:cNvSpPr txBox="1"/>
            <p:nvPr/>
          </p:nvSpPr>
          <p:spPr>
            <a:xfrm>
              <a:off x="5232980" y="3293679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2C5BB03-5493-04FA-CBC3-3453500C7D55}"/>
                </a:ext>
              </a:extLst>
            </p:cNvPr>
            <p:cNvSpPr txBox="1"/>
            <p:nvPr/>
          </p:nvSpPr>
          <p:spPr>
            <a:xfrm>
              <a:off x="4013311" y="524326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291EDB6-41D7-3008-CD02-D19083BED5B2}"/>
                </a:ext>
              </a:extLst>
            </p:cNvPr>
            <p:cNvSpPr txBox="1"/>
            <p:nvPr/>
          </p:nvSpPr>
          <p:spPr>
            <a:xfrm>
              <a:off x="7271365" y="5248563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3A7861D-962E-6B9A-0DAD-08FB1B6C22C4}"/>
              </a:ext>
            </a:extLst>
          </p:cNvPr>
          <p:cNvGrpSpPr/>
          <p:nvPr/>
        </p:nvGrpSpPr>
        <p:grpSpPr>
          <a:xfrm>
            <a:off x="5937955" y="1144708"/>
            <a:ext cx="5991313" cy="2218204"/>
            <a:chOff x="699911" y="1001619"/>
            <a:chExt cx="5245370" cy="202380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BB064323-F927-B726-D944-A816CF27B553}"/>
                </a:ext>
              </a:extLst>
            </p:cNvPr>
            <p:cNvSpPr/>
            <p:nvPr/>
          </p:nvSpPr>
          <p:spPr>
            <a:xfrm>
              <a:off x="699911" y="1061155"/>
              <a:ext cx="5245370" cy="1964267"/>
            </a:xfrm>
            <a:custGeom>
              <a:avLst/>
              <a:gdLst>
                <a:gd name="connsiteX0" fmla="*/ 0 w 5245370"/>
                <a:gd name="connsiteY0" fmla="*/ 327384 h 1964267"/>
                <a:gd name="connsiteX1" fmla="*/ 327384 w 5245370"/>
                <a:gd name="connsiteY1" fmla="*/ 0 h 1964267"/>
                <a:gd name="connsiteX2" fmla="*/ 4917986 w 5245370"/>
                <a:gd name="connsiteY2" fmla="*/ 0 h 1964267"/>
                <a:gd name="connsiteX3" fmla="*/ 5245370 w 5245370"/>
                <a:gd name="connsiteY3" fmla="*/ 327384 h 1964267"/>
                <a:gd name="connsiteX4" fmla="*/ 5245370 w 5245370"/>
                <a:gd name="connsiteY4" fmla="*/ 1636883 h 1964267"/>
                <a:gd name="connsiteX5" fmla="*/ 4917986 w 5245370"/>
                <a:gd name="connsiteY5" fmla="*/ 1964267 h 1964267"/>
                <a:gd name="connsiteX6" fmla="*/ 327384 w 5245370"/>
                <a:gd name="connsiteY6" fmla="*/ 1964267 h 1964267"/>
                <a:gd name="connsiteX7" fmla="*/ 0 w 5245370"/>
                <a:gd name="connsiteY7" fmla="*/ 1636883 h 1964267"/>
                <a:gd name="connsiteX8" fmla="*/ 0 w 5245370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5370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313045" y="-69161"/>
                    <a:pt x="3385374" y="143127"/>
                    <a:pt x="4917986" y="0"/>
                  </a:cubicBezTo>
                  <a:cubicBezTo>
                    <a:pt x="5073837" y="9111"/>
                    <a:pt x="5222865" y="150437"/>
                    <a:pt x="5245370" y="327384"/>
                  </a:cubicBezTo>
                  <a:cubicBezTo>
                    <a:pt x="5286588" y="534610"/>
                    <a:pt x="5303856" y="1312944"/>
                    <a:pt x="5245370" y="1636883"/>
                  </a:cubicBezTo>
                  <a:cubicBezTo>
                    <a:pt x="5242237" y="1815098"/>
                    <a:pt x="5108956" y="1959503"/>
                    <a:pt x="4917986" y="1964267"/>
                  </a:cubicBezTo>
                  <a:cubicBezTo>
                    <a:pt x="4046842" y="1820557"/>
                    <a:pt x="985799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5245370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453275" y="41635"/>
                    <a:pt x="3664563" y="46301"/>
                    <a:pt x="4917986" y="0"/>
                  </a:cubicBezTo>
                  <a:cubicBezTo>
                    <a:pt x="5109303" y="5594"/>
                    <a:pt x="5260924" y="148026"/>
                    <a:pt x="5245370" y="327384"/>
                  </a:cubicBezTo>
                  <a:cubicBezTo>
                    <a:pt x="5252312" y="595060"/>
                    <a:pt x="5223477" y="1028702"/>
                    <a:pt x="5245370" y="1636883"/>
                  </a:cubicBezTo>
                  <a:cubicBezTo>
                    <a:pt x="5241069" y="1842144"/>
                    <a:pt x="5096471" y="1969086"/>
                    <a:pt x="4917986" y="1964267"/>
                  </a:cubicBezTo>
                  <a:cubicBezTo>
                    <a:pt x="3316827" y="1834738"/>
                    <a:pt x="2174183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custGeom>
                      <a:avLst/>
                      <a:gdLst>
                        <a:gd name="connsiteX0" fmla="*/ 0 w 5991313"/>
                        <a:gd name="connsiteY0" fmla="*/ 358831 h 2152948"/>
                        <a:gd name="connsiteX1" fmla="*/ 373941 w 5991313"/>
                        <a:gd name="connsiteY1" fmla="*/ 0 h 2152948"/>
                        <a:gd name="connsiteX2" fmla="*/ 5617371 w 5991313"/>
                        <a:gd name="connsiteY2" fmla="*/ 0 h 2152948"/>
                        <a:gd name="connsiteX3" fmla="*/ 5991313 w 5991313"/>
                        <a:gd name="connsiteY3" fmla="*/ 358831 h 2152948"/>
                        <a:gd name="connsiteX4" fmla="*/ 5991313 w 5991313"/>
                        <a:gd name="connsiteY4" fmla="*/ 1794116 h 2152948"/>
                        <a:gd name="connsiteX5" fmla="*/ 5617371 w 5991313"/>
                        <a:gd name="connsiteY5" fmla="*/ 2152948 h 2152948"/>
                        <a:gd name="connsiteX6" fmla="*/ 373941 w 5991313"/>
                        <a:gd name="connsiteY6" fmla="*/ 2152948 h 2152948"/>
                        <a:gd name="connsiteX7" fmla="*/ 0 w 5991313"/>
                        <a:gd name="connsiteY7" fmla="*/ 1794116 h 2152948"/>
                        <a:gd name="connsiteX8" fmla="*/ 0 w 5991313"/>
                        <a:gd name="connsiteY8" fmla="*/ 358831 h 2152948"/>
                        <a:gd name="connsiteX0" fmla="*/ 0 w 5991313"/>
                        <a:gd name="connsiteY0" fmla="*/ 358831 h 2152948"/>
                        <a:gd name="connsiteX1" fmla="*/ 373941 w 5991313"/>
                        <a:gd name="connsiteY1" fmla="*/ 0 h 2152948"/>
                        <a:gd name="connsiteX2" fmla="*/ 5617371 w 5991313"/>
                        <a:gd name="connsiteY2" fmla="*/ 0 h 2152948"/>
                        <a:gd name="connsiteX3" fmla="*/ 5991313 w 5991313"/>
                        <a:gd name="connsiteY3" fmla="*/ 358831 h 2152948"/>
                        <a:gd name="connsiteX4" fmla="*/ 5991313 w 5991313"/>
                        <a:gd name="connsiteY4" fmla="*/ 1794116 h 2152948"/>
                        <a:gd name="connsiteX5" fmla="*/ 5617371 w 5991313"/>
                        <a:gd name="connsiteY5" fmla="*/ 2152948 h 2152948"/>
                        <a:gd name="connsiteX6" fmla="*/ 373941 w 5991313"/>
                        <a:gd name="connsiteY6" fmla="*/ 2152948 h 2152948"/>
                        <a:gd name="connsiteX7" fmla="*/ 0 w 5991313"/>
                        <a:gd name="connsiteY7" fmla="*/ 1794116 h 2152948"/>
                        <a:gd name="connsiteX8" fmla="*/ 0 w 5991313"/>
                        <a:gd name="connsiteY8" fmla="*/ 358831 h 21529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991313" h="2152948" fill="none" extrusionOk="0">
                          <a:moveTo>
                            <a:pt x="0" y="358831"/>
                          </a:moveTo>
                          <a:cubicBezTo>
                            <a:pt x="47688" y="210933"/>
                            <a:pt x="166307" y="-38691"/>
                            <a:pt x="373941" y="0"/>
                          </a:cubicBezTo>
                          <a:cubicBezTo>
                            <a:pt x="1569130" y="-79712"/>
                            <a:pt x="3972263" y="-153083"/>
                            <a:pt x="5617371" y="0"/>
                          </a:cubicBezTo>
                          <a:cubicBezTo>
                            <a:pt x="5780053" y="15584"/>
                            <a:pt x="5931206" y="170791"/>
                            <a:pt x="5991313" y="358831"/>
                          </a:cubicBezTo>
                          <a:cubicBezTo>
                            <a:pt x="6038221" y="538679"/>
                            <a:pt x="6043415" y="1392237"/>
                            <a:pt x="5991313" y="1794116"/>
                          </a:cubicBezTo>
                          <a:cubicBezTo>
                            <a:pt x="5984143" y="1986477"/>
                            <a:pt x="5847449" y="2142123"/>
                            <a:pt x="5617371" y="2152948"/>
                          </a:cubicBezTo>
                          <a:cubicBezTo>
                            <a:pt x="4758978" y="2060126"/>
                            <a:pt x="1081613" y="1907521"/>
                            <a:pt x="373941" y="2152948"/>
                          </a:cubicBezTo>
                          <a:cubicBezTo>
                            <a:pt x="199147" y="2133689"/>
                            <a:pt x="26833" y="1954018"/>
                            <a:pt x="0" y="1794116"/>
                          </a:cubicBezTo>
                          <a:cubicBezTo>
                            <a:pt x="51219" y="1422363"/>
                            <a:pt x="89621" y="685155"/>
                            <a:pt x="0" y="358831"/>
                          </a:cubicBezTo>
                          <a:close/>
                        </a:path>
                        <a:path w="5991313" h="2152948" stroke="0" extrusionOk="0">
                          <a:moveTo>
                            <a:pt x="0" y="358831"/>
                          </a:moveTo>
                          <a:cubicBezTo>
                            <a:pt x="13934" y="117616"/>
                            <a:pt x="168370" y="-1298"/>
                            <a:pt x="373941" y="0"/>
                          </a:cubicBezTo>
                          <a:cubicBezTo>
                            <a:pt x="1457496" y="-12338"/>
                            <a:pt x="3974098" y="91842"/>
                            <a:pt x="5617371" y="0"/>
                          </a:cubicBezTo>
                          <a:cubicBezTo>
                            <a:pt x="5865826" y="748"/>
                            <a:pt x="6032765" y="146399"/>
                            <a:pt x="5991313" y="358831"/>
                          </a:cubicBezTo>
                          <a:cubicBezTo>
                            <a:pt x="5946506" y="653786"/>
                            <a:pt x="5974688" y="1137469"/>
                            <a:pt x="5991313" y="1794116"/>
                          </a:cubicBezTo>
                          <a:cubicBezTo>
                            <a:pt x="5992620" y="1984895"/>
                            <a:pt x="5785300" y="2139400"/>
                            <a:pt x="5617371" y="2152948"/>
                          </a:cubicBezTo>
                          <a:cubicBezTo>
                            <a:pt x="3592405" y="1925196"/>
                            <a:pt x="2484002" y="2079986"/>
                            <a:pt x="373941" y="2152948"/>
                          </a:cubicBezTo>
                          <a:cubicBezTo>
                            <a:pt x="174514" y="2120418"/>
                            <a:pt x="43471" y="1982059"/>
                            <a:pt x="0" y="1794116"/>
                          </a:cubicBezTo>
                          <a:cubicBezTo>
                            <a:pt x="57092" y="1437061"/>
                            <a:pt x="-54720" y="663564"/>
                            <a:pt x="0" y="358831"/>
                          </a:cubicBezTo>
                          <a:close/>
                        </a:path>
                        <a:path w="5991313" h="2152948" fill="none" stroke="0" extrusionOk="0">
                          <a:moveTo>
                            <a:pt x="0" y="358831"/>
                          </a:moveTo>
                          <a:cubicBezTo>
                            <a:pt x="27063" y="163214"/>
                            <a:pt x="173188" y="-55029"/>
                            <a:pt x="373941" y="0"/>
                          </a:cubicBezTo>
                          <a:cubicBezTo>
                            <a:pt x="1502019" y="-101291"/>
                            <a:pt x="4080840" y="393957"/>
                            <a:pt x="5617371" y="0"/>
                          </a:cubicBezTo>
                          <a:cubicBezTo>
                            <a:pt x="5802400" y="13720"/>
                            <a:pt x="5983385" y="166545"/>
                            <a:pt x="5991313" y="358831"/>
                          </a:cubicBezTo>
                          <a:cubicBezTo>
                            <a:pt x="5973103" y="556990"/>
                            <a:pt x="6050156" y="1460231"/>
                            <a:pt x="5991313" y="1794116"/>
                          </a:cubicBezTo>
                          <a:cubicBezTo>
                            <a:pt x="5984151" y="2009818"/>
                            <a:pt x="5829396" y="2160379"/>
                            <a:pt x="5617371" y="2152948"/>
                          </a:cubicBezTo>
                          <a:cubicBezTo>
                            <a:pt x="4595912" y="2031803"/>
                            <a:pt x="1170153" y="2110806"/>
                            <a:pt x="373941" y="2152948"/>
                          </a:cubicBezTo>
                          <a:cubicBezTo>
                            <a:pt x="188056" y="2116929"/>
                            <a:pt x="39014" y="1985945"/>
                            <a:pt x="0" y="1794116"/>
                          </a:cubicBezTo>
                          <a:cubicBezTo>
                            <a:pt x="-2372" y="1483138"/>
                            <a:pt x="52979" y="730513"/>
                            <a:pt x="0" y="35883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23DFDC4-7C96-FCF4-E2FB-EAED18928565}"/>
                </a:ext>
              </a:extLst>
            </p:cNvPr>
            <p:cNvSpPr txBox="1"/>
            <p:nvPr/>
          </p:nvSpPr>
          <p:spPr>
            <a:xfrm>
              <a:off x="1104991" y="1001619"/>
              <a:ext cx="4563713" cy="18813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i="1" dirty="0" err="1"/>
                <a:t>Bài</a:t>
              </a:r>
              <a:r>
                <a:rPr lang="en-US" sz="3200" b="1" i="1" dirty="0"/>
                <a:t> </a:t>
              </a:r>
              <a:r>
                <a:rPr lang="en-US" sz="3200" b="1" i="1" dirty="0" err="1"/>
                <a:t>giải</a:t>
              </a:r>
              <a:endParaRPr lang="en-US" sz="3200" b="1" i="1" dirty="0"/>
            </a:p>
            <a:p>
              <a:r>
                <a:rPr lang="en-US" sz="3200" dirty="0"/>
                <a:t>Chu vi </a:t>
              </a:r>
              <a:r>
                <a:rPr lang="en-US" sz="3200" dirty="0" err="1"/>
                <a:t>hình</a:t>
              </a:r>
              <a:r>
                <a:rPr lang="en-US" sz="3200" dirty="0"/>
                <a:t> tam </a:t>
              </a:r>
              <a:r>
                <a:rPr lang="en-US" sz="3200" dirty="0" err="1"/>
                <a:t>giác</a:t>
              </a:r>
              <a:r>
                <a:rPr lang="en-US" sz="3200" dirty="0"/>
                <a:t> ABC </a:t>
              </a:r>
              <a:r>
                <a:rPr lang="en-US" sz="3200" dirty="0" err="1"/>
                <a:t>là</a:t>
              </a:r>
              <a:r>
                <a:rPr lang="en-US" sz="3200" dirty="0"/>
                <a:t>:</a:t>
              </a:r>
            </a:p>
            <a:p>
              <a:r>
                <a:rPr lang="en-US" sz="3200" dirty="0"/>
                <a:t>	2 + 3 + 4 = 9 (cm)</a:t>
              </a:r>
            </a:p>
            <a:p>
              <a:r>
                <a:rPr lang="en-US" sz="3200" dirty="0"/>
                <a:t>	    </a:t>
              </a:r>
              <a:r>
                <a:rPr lang="en-US" sz="3200" dirty="0" err="1"/>
                <a:t>Đáp</a:t>
              </a:r>
              <a:r>
                <a:rPr lang="en-US" sz="3200" dirty="0"/>
                <a:t> </a:t>
              </a:r>
              <a:r>
                <a:rPr lang="en-US" sz="3200" dirty="0" err="1"/>
                <a:t>số</a:t>
              </a:r>
              <a:r>
                <a:rPr lang="en-US" sz="3200" dirty="0"/>
                <a:t>: 9 cm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 rot="17653547">
            <a:off x="1221318" y="4169541"/>
            <a:ext cx="9909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cm</a:t>
            </a:r>
          </a:p>
        </p:txBody>
      </p:sp>
      <p:sp>
        <p:nvSpPr>
          <p:cNvPr id="27" name="Rectangle 26"/>
          <p:cNvSpPr/>
          <p:nvPr/>
        </p:nvSpPr>
        <p:spPr>
          <a:xfrm rot="2520647">
            <a:off x="3262287" y="4126164"/>
            <a:ext cx="987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18508" y="5555243"/>
            <a:ext cx="9909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3753294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622658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FF5DF7-DE71-88C8-025E-BE3D897DAB22}"/>
              </a:ext>
            </a:extLst>
          </p:cNvPr>
          <p:cNvGrpSpPr/>
          <p:nvPr/>
        </p:nvGrpSpPr>
        <p:grpSpPr>
          <a:xfrm>
            <a:off x="374447" y="1061154"/>
            <a:ext cx="5856671" cy="2367845"/>
            <a:chOff x="699911" y="1061155"/>
            <a:chExt cx="4889583" cy="218014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C87AE554-0AE2-2794-D962-B73CDC48561E}"/>
                </a:ext>
              </a:extLst>
            </p:cNvPr>
            <p:cNvSpPr/>
            <p:nvPr/>
          </p:nvSpPr>
          <p:spPr>
            <a:xfrm>
              <a:off x="699911" y="1061155"/>
              <a:ext cx="4707467" cy="1964267"/>
            </a:xfrm>
            <a:custGeom>
              <a:avLst/>
              <a:gdLst>
                <a:gd name="connsiteX0" fmla="*/ 0 w 4707467"/>
                <a:gd name="connsiteY0" fmla="*/ 327384 h 1964267"/>
                <a:gd name="connsiteX1" fmla="*/ 327384 w 4707467"/>
                <a:gd name="connsiteY1" fmla="*/ 0 h 1964267"/>
                <a:gd name="connsiteX2" fmla="*/ 4380083 w 4707467"/>
                <a:gd name="connsiteY2" fmla="*/ 0 h 1964267"/>
                <a:gd name="connsiteX3" fmla="*/ 4707467 w 4707467"/>
                <a:gd name="connsiteY3" fmla="*/ 327384 h 1964267"/>
                <a:gd name="connsiteX4" fmla="*/ 4707467 w 4707467"/>
                <a:gd name="connsiteY4" fmla="*/ 1636883 h 1964267"/>
                <a:gd name="connsiteX5" fmla="*/ 4380083 w 4707467"/>
                <a:gd name="connsiteY5" fmla="*/ 1964267 h 1964267"/>
                <a:gd name="connsiteX6" fmla="*/ 327384 w 4707467"/>
                <a:gd name="connsiteY6" fmla="*/ 1964267 h 1964267"/>
                <a:gd name="connsiteX7" fmla="*/ 0 w 4707467"/>
                <a:gd name="connsiteY7" fmla="*/ 1636883 h 1964267"/>
                <a:gd name="connsiteX8" fmla="*/ 0 w 4707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951514" y="-69161"/>
                    <a:pt x="2821335" y="143127"/>
                    <a:pt x="4380083" y="0"/>
                  </a:cubicBezTo>
                  <a:cubicBezTo>
                    <a:pt x="4535934" y="9111"/>
                    <a:pt x="4684962" y="150437"/>
                    <a:pt x="4707467" y="327384"/>
                  </a:cubicBezTo>
                  <a:cubicBezTo>
                    <a:pt x="4748685" y="534610"/>
                    <a:pt x="4765953" y="1312944"/>
                    <a:pt x="4707467" y="1636883"/>
                  </a:cubicBezTo>
                  <a:cubicBezTo>
                    <a:pt x="4704334" y="1815098"/>
                    <a:pt x="4571053" y="1959503"/>
                    <a:pt x="4380083" y="1964267"/>
                  </a:cubicBezTo>
                  <a:cubicBezTo>
                    <a:pt x="2523068" y="1820557"/>
                    <a:pt x="1651880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4707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876582" y="41635"/>
                    <a:pt x="3745783" y="46301"/>
                    <a:pt x="4380083" y="0"/>
                  </a:cubicBezTo>
                  <a:cubicBezTo>
                    <a:pt x="4571400" y="5594"/>
                    <a:pt x="4723021" y="148026"/>
                    <a:pt x="4707467" y="327384"/>
                  </a:cubicBezTo>
                  <a:cubicBezTo>
                    <a:pt x="4714409" y="595060"/>
                    <a:pt x="4685574" y="1028702"/>
                    <a:pt x="4707467" y="1636883"/>
                  </a:cubicBezTo>
                  <a:cubicBezTo>
                    <a:pt x="4703166" y="1842144"/>
                    <a:pt x="4558568" y="1969086"/>
                    <a:pt x="4380083" y="1964267"/>
                  </a:cubicBezTo>
                  <a:cubicBezTo>
                    <a:pt x="3077586" y="1834738"/>
                    <a:pt x="1628552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custGeom>
                      <a:avLst/>
                      <a:gdLst>
                        <a:gd name="connsiteX0" fmla="*/ 0 w 5057890"/>
                        <a:gd name="connsiteY0" fmla="*/ 327384 h 1964267"/>
                        <a:gd name="connsiteX1" fmla="*/ 327384 w 5057890"/>
                        <a:gd name="connsiteY1" fmla="*/ 0 h 1964267"/>
                        <a:gd name="connsiteX2" fmla="*/ 4730506 w 5057890"/>
                        <a:gd name="connsiteY2" fmla="*/ 0 h 1964267"/>
                        <a:gd name="connsiteX3" fmla="*/ 5057890 w 5057890"/>
                        <a:gd name="connsiteY3" fmla="*/ 327384 h 1964267"/>
                        <a:gd name="connsiteX4" fmla="*/ 5057890 w 5057890"/>
                        <a:gd name="connsiteY4" fmla="*/ 1636883 h 1964267"/>
                        <a:gd name="connsiteX5" fmla="*/ 4730506 w 5057890"/>
                        <a:gd name="connsiteY5" fmla="*/ 1964267 h 1964267"/>
                        <a:gd name="connsiteX6" fmla="*/ 327384 w 5057890"/>
                        <a:gd name="connsiteY6" fmla="*/ 1964267 h 1964267"/>
                        <a:gd name="connsiteX7" fmla="*/ 0 w 5057890"/>
                        <a:gd name="connsiteY7" fmla="*/ 1636883 h 1964267"/>
                        <a:gd name="connsiteX8" fmla="*/ 0 w 5057890"/>
                        <a:gd name="connsiteY8" fmla="*/ 327384 h 19642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57890" h="1964267" fill="none" extrusionOk="0">
                          <a:moveTo>
                            <a:pt x="0" y="327384"/>
                          </a:moveTo>
                          <a:cubicBezTo>
                            <a:pt x="17835" y="165709"/>
                            <a:pt x="145674" y="-32553"/>
                            <a:pt x="327384" y="0"/>
                          </a:cubicBezTo>
                          <a:cubicBezTo>
                            <a:pt x="1711745" y="-69161"/>
                            <a:pt x="3629841" y="143127"/>
                            <a:pt x="4730506" y="0"/>
                          </a:cubicBezTo>
                          <a:cubicBezTo>
                            <a:pt x="4886357" y="9111"/>
                            <a:pt x="5035385" y="150437"/>
                            <a:pt x="5057890" y="327384"/>
                          </a:cubicBezTo>
                          <a:cubicBezTo>
                            <a:pt x="5099108" y="534610"/>
                            <a:pt x="5116376" y="1312944"/>
                            <a:pt x="5057890" y="1636883"/>
                          </a:cubicBezTo>
                          <a:cubicBezTo>
                            <a:pt x="5054757" y="1815098"/>
                            <a:pt x="4921476" y="1959503"/>
                            <a:pt x="4730506" y="1964267"/>
                          </a:cubicBezTo>
                          <a:cubicBezTo>
                            <a:pt x="3229631" y="1820557"/>
                            <a:pt x="2163312" y="1841032"/>
                            <a:pt x="327384" y="1964267"/>
                          </a:cubicBezTo>
                          <a:cubicBezTo>
                            <a:pt x="155259" y="1958928"/>
                            <a:pt x="10461" y="1802497"/>
                            <a:pt x="0" y="1636883"/>
                          </a:cubicBezTo>
                          <a:cubicBezTo>
                            <a:pt x="31894" y="1303261"/>
                            <a:pt x="89656" y="628073"/>
                            <a:pt x="0" y="327384"/>
                          </a:cubicBezTo>
                          <a:close/>
                        </a:path>
                        <a:path w="5057890" h="1964267" stroke="0" extrusionOk="0">
                          <a:moveTo>
                            <a:pt x="0" y="327384"/>
                          </a:moveTo>
                          <a:cubicBezTo>
                            <a:pt x="7563" y="125765"/>
                            <a:pt x="147947" y="-3905"/>
                            <a:pt x="327384" y="0"/>
                          </a:cubicBezTo>
                          <a:cubicBezTo>
                            <a:pt x="1776983" y="41635"/>
                            <a:pt x="3109611" y="46301"/>
                            <a:pt x="4730506" y="0"/>
                          </a:cubicBezTo>
                          <a:cubicBezTo>
                            <a:pt x="4921823" y="5594"/>
                            <a:pt x="5073444" y="148026"/>
                            <a:pt x="5057890" y="327384"/>
                          </a:cubicBezTo>
                          <a:cubicBezTo>
                            <a:pt x="5064832" y="595060"/>
                            <a:pt x="5035997" y="1028702"/>
                            <a:pt x="5057890" y="1636883"/>
                          </a:cubicBezTo>
                          <a:cubicBezTo>
                            <a:pt x="5053589" y="1842144"/>
                            <a:pt x="4908991" y="1969086"/>
                            <a:pt x="4730506" y="1964267"/>
                          </a:cubicBezTo>
                          <a:cubicBezTo>
                            <a:pt x="3758972" y="1834738"/>
                            <a:pt x="1176610" y="1813064"/>
                            <a:pt x="327384" y="1964267"/>
                          </a:cubicBezTo>
                          <a:cubicBezTo>
                            <a:pt x="153760" y="1944043"/>
                            <a:pt x="6298" y="1820091"/>
                            <a:pt x="0" y="1636883"/>
                          </a:cubicBezTo>
                          <a:cubicBezTo>
                            <a:pt x="41378" y="1320778"/>
                            <a:pt x="-55531" y="598122"/>
                            <a:pt x="0" y="327384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4A6A5A7-3C4F-010E-23A3-A0DADD64D625}"/>
                </a:ext>
              </a:extLst>
            </p:cNvPr>
            <p:cNvSpPr txBox="1"/>
            <p:nvPr/>
          </p:nvSpPr>
          <p:spPr>
            <a:xfrm>
              <a:off x="753011" y="1179194"/>
              <a:ext cx="4836483" cy="20621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b="1" dirty="0"/>
                <a:t>VÍ DỤ 2: </a:t>
              </a:r>
              <a:r>
                <a:rPr lang="en-US" sz="3200" dirty="0" err="1"/>
                <a:t>Tính</a:t>
              </a:r>
              <a:r>
                <a:rPr lang="en-US" sz="3200" dirty="0"/>
                <a:t> chu vi </a:t>
              </a:r>
              <a:r>
                <a:rPr lang="en-US" sz="3200" dirty="0" err="1"/>
                <a:t>hình</a:t>
              </a:r>
              <a:r>
                <a:rPr lang="en-US" sz="3200" dirty="0"/>
                <a:t> </a:t>
              </a:r>
              <a:r>
                <a:rPr lang="en-US" sz="3200" dirty="0" err="1"/>
                <a:t>tứ</a:t>
              </a:r>
              <a:r>
                <a:rPr lang="en-US" sz="3200" dirty="0"/>
                <a:t> </a:t>
              </a:r>
              <a:r>
                <a:rPr lang="en-US" sz="3200" dirty="0" err="1"/>
                <a:t>giác</a:t>
              </a:r>
              <a:r>
                <a:rPr lang="en-US" sz="3200" dirty="0"/>
                <a:t> DEKI, </a:t>
              </a:r>
              <a:r>
                <a:rPr lang="en-US" sz="3200" dirty="0" err="1"/>
                <a:t>biết</a:t>
              </a:r>
              <a:r>
                <a:rPr lang="en-US" sz="3200" dirty="0"/>
                <a:t>: DE = 2 cm, EK = 2 cm, KI = 3 cm, ID = 4 cm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F650A5A-4F56-A452-DAB1-E7C76B21C915}"/>
              </a:ext>
            </a:extLst>
          </p:cNvPr>
          <p:cNvGrpSpPr/>
          <p:nvPr/>
        </p:nvGrpSpPr>
        <p:grpSpPr>
          <a:xfrm>
            <a:off x="6651801" y="1441678"/>
            <a:ext cx="5480920" cy="926220"/>
            <a:chOff x="2973393" y="3773299"/>
            <a:chExt cx="6504710" cy="9262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BC6395-1B8F-672A-1C72-FF7153B40392}"/>
                </a:ext>
              </a:extLst>
            </p:cNvPr>
            <p:cNvSpPr txBox="1"/>
            <p:nvPr/>
          </p:nvSpPr>
          <p:spPr>
            <a:xfrm>
              <a:off x="2973394" y="3776189"/>
              <a:ext cx="6504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Thảo</a:t>
              </a:r>
              <a:r>
                <a:rPr lang="en-US" sz="5400" b="1" dirty="0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5400" b="1" dirty="0" err="1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luận</a:t>
              </a:r>
              <a:r>
                <a:rPr lang="en-US" sz="5400" b="1" dirty="0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5400" b="1" dirty="0" err="1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nhóm</a:t>
              </a:r>
              <a:r>
                <a:rPr lang="en-US" sz="5400" b="1" dirty="0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98A0855-4253-49DE-C47D-A65F5EEE954C}"/>
                </a:ext>
              </a:extLst>
            </p:cNvPr>
            <p:cNvSpPr txBox="1"/>
            <p:nvPr/>
          </p:nvSpPr>
          <p:spPr>
            <a:xfrm>
              <a:off x="2973393" y="3773299"/>
              <a:ext cx="6504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Thảo</a:t>
              </a:r>
              <a:r>
                <a:rPr lang="en-US" sz="5400" b="1" dirty="0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5400" b="1" dirty="0" err="1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luận</a:t>
              </a:r>
              <a:r>
                <a:rPr lang="en-US" sz="5400" b="1" dirty="0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5400" b="1" dirty="0" err="1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nhóm</a:t>
              </a:r>
              <a:r>
                <a:rPr lang="en-US" sz="5400" b="1" dirty="0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2</a:t>
              </a:r>
            </a:p>
          </p:txBody>
        </p:sp>
      </p:grpSp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E37A61F3-B0A9-FBE2-4DFB-BFF305886D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01" y="2642007"/>
            <a:ext cx="4186695" cy="359059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68AC192-6D0A-60C0-37B4-EAB7A54BD187}"/>
              </a:ext>
            </a:extLst>
          </p:cNvPr>
          <p:cNvGrpSpPr/>
          <p:nvPr/>
        </p:nvGrpSpPr>
        <p:grpSpPr>
          <a:xfrm>
            <a:off x="1147104" y="3524282"/>
            <a:ext cx="3625524" cy="2381806"/>
            <a:chOff x="7879175" y="3386394"/>
            <a:chExt cx="3625524" cy="2381806"/>
          </a:xfrm>
        </p:grpSpPr>
        <p:sp>
          <p:nvSpPr>
            <p:cNvPr id="16" name="Trapezoid 6">
              <a:extLst>
                <a:ext uri="{FF2B5EF4-FFF2-40B4-BE49-F238E27FC236}">
                  <a16:creationId xmlns:a16="http://schemas.microsoft.com/office/drawing/2014/main" xmlns="" id="{9B39FB26-1353-DEA8-6C52-BE289E1F9616}"/>
                </a:ext>
              </a:extLst>
            </p:cNvPr>
            <p:cNvSpPr/>
            <p:nvPr/>
          </p:nvSpPr>
          <p:spPr>
            <a:xfrm>
              <a:off x="8331200" y="3790246"/>
              <a:ext cx="2619022" cy="1730021"/>
            </a:xfrm>
            <a:custGeom>
              <a:avLst/>
              <a:gdLst>
                <a:gd name="connsiteX0" fmla="*/ 0 w 2619022"/>
                <a:gd name="connsiteY0" fmla="*/ 1730021 h 1730021"/>
                <a:gd name="connsiteX1" fmla="*/ 534109 w 2619022"/>
                <a:gd name="connsiteY1" fmla="*/ 0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  <a:gd name="connsiteX0" fmla="*/ 0 w 2619022"/>
                <a:gd name="connsiteY0" fmla="*/ 1730021 h 1730021"/>
                <a:gd name="connsiteX1" fmla="*/ 621194 w 2619022"/>
                <a:gd name="connsiteY1" fmla="*/ 337457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022" h="1730021">
                  <a:moveTo>
                    <a:pt x="0" y="1730021"/>
                  </a:moveTo>
                  <a:lnTo>
                    <a:pt x="621194" y="337457"/>
                  </a:lnTo>
                  <a:lnTo>
                    <a:pt x="2084913" y="0"/>
                  </a:lnTo>
                  <a:lnTo>
                    <a:pt x="2619022" y="1730021"/>
                  </a:lnTo>
                  <a:lnTo>
                    <a:pt x="0" y="1730021"/>
                  </a:lnTo>
                  <a:close/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F2A1C61-5F86-92A1-6945-AA28AA4B93D1}"/>
                </a:ext>
              </a:extLst>
            </p:cNvPr>
            <p:cNvSpPr txBox="1"/>
            <p:nvPr/>
          </p:nvSpPr>
          <p:spPr>
            <a:xfrm>
              <a:off x="8579667" y="369145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7A096D9-8C9A-0EAD-94C5-6DD334FB02FD}"/>
                </a:ext>
              </a:extLst>
            </p:cNvPr>
            <p:cNvSpPr txBox="1"/>
            <p:nvPr/>
          </p:nvSpPr>
          <p:spPr>
            <a:xfrm>
              <a:off x="10498666" y="3386394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4231B57-8DC7-E3AC-1943-3DC057DC1E67}"/>
                </a:ext>
              </a:extLst>
            </p:cNvPr>
            <p:cNvSpPr txBox="1"/>
            <p:nvPr/>
          </p:nvSpPr>
          <p:spPr>
            <a:xfrm>
              <a:off x="7879175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65DFB7B-5317-307C-241E-B6BE7FACAFCD}"/>
                </a:ext>
              </a:extLst>
            </p:cNvPr>
            <p:cNvSpPr txBox="1"/>
            <p:nvPr/>
          </p:nvSpPr>
          <p:spPr>
            <a:xfrm>
              <a:off x="11053143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2299152" y="2490311"/>
            <a:ext cx="3460625" cy="73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9770" y="2998834"/>
            <a:ext cx="31938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05000" y="1982332"/>
            <a:ext cx="3854777" cy="0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05000" y="2028782"/>
            <a:ext cx="3854777" cy="0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31500" y="2483769"/>
            <a:ext cx="1543604" cy="6542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29770" y="2483769"/>
            <a:ext cx="1543604" cy="0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29770" y="2538205"/>
            <a:ext cx="1543604" cy="6542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rot="17701186">
            <a:off x="1140785" y="4529082"/>
            <a:ext cx="9909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/>
              <a:t>2 cm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 rot="20821340">
            <a:off x="2400186" y="3507021"/>
            <a:ext cx="987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cm</a:t>
            </a:r>
          </a:p>
        </p:txBody>
      </p:sp>
      <p:sp>
        <p:nvSpPr>
          <p:cNvPr id="44" name="Rectangle 43"/>
          <p:cNvSpPr/>
          <p:nvPr/>
        </p:nvSpPr>
        <p:spPr>
          <a:xfrm rot="4396144">
            <a:off x="3773551" y="4402022"/>
            <a:ext cx="987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cm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335804" y="5412747"/>
            <a:ext cx="1144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1735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B067A2B-754A-9369-9964-0793B3A84309}"/>
              </a:ext>
            </a:extLst>
          </p:cNvPr>
          <p:cNvSpPr/>
          <p:nvPr/>
        </p:nvSpPr>
        <p:spPr>
          <a:xfrm>
            <a:off x="5231480" y="3857188"/>
            <a:ext cx="5858933" cy="2198523"/>
          </a:xfrm>
          <a:custGeom>
            <a:avLst/>
            <a:gdLst>
              <a:gd name="connsiteX0" fmla="*/ 0 w 5858933"/>
              <a:gd name="connsiteY0" fmla="*/ 366428 h 2198523"/>
              <a:gd name="connsiteX1" fmla="*/ 366428 w 5858933"/>
              <a:gd name="connsiteY1" fmla="*/ 0 h 2198523"/>
              <a:gd name="connsiteX2" fmla="*/ 5492505 w 5858933"/>
              <a:gd name="connsiteY2" fmla="*/ 0 h 2198523"/>
              <a:gd name="connsiteX3" fmla="*/ 5858933 w 5858933"/>
              <a:gd name="connsiteY3" fmla="*/ 366428 h 2198523"/>
              <a:gd name="connsiteX4" fmla="*/ 5858933 w 5858933"/>
              <a:gd name="connsiteY4" fmla="*/ 1832095 h 2198523"/>
              <a:gd name="connsiteX5" fmla="*/ 5492505 w 5858933"/>
              <a:gd name="connsiteY5" fmla="*/ 2198523 h 2198523"/>
              <a:gd name="connsiteX6" fmla="*/ 366428 w 5858933"/>
              <a:gd name="connsiteY6" fmla="*/ 2198523 h 2198523"/>
              <a:gd name="connsiteX7" fmla="*/ 0 w 5858933"/>
              <a:gd name="connsiteY7" fmla="*/ 1832095 h 2198523"/>
              <a:gd name="connsiteX8" fmla="*/ 0 w 5858933"/>
              <a:gd name="connsiteY8" fmla="*/ 366428 h 219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8933" h="2198523" fill="none" extrusionOk="0">
                <a:moveTo>
                  <a:pt x="0" y="366428"/>
                </a:moveTo>
                <a:cubicBezTo>
                  <a:pt x="6069" y="152042"/>
                  <a:pt x="170435" y="-200"/>
                  <a:pt x="366428" y="0"/>
                </a:cubicBezTo>
                <a:cubicBezTo>
                  <a:pt x="1888648" y="25892"/>
                  <a:pt x="4822392" y="139679"/>
                  <a:pt x="5492505" y="0"/>
                </a:cubicBezTo>
                <a:cubicBezTo>
                  <a:pt x="5729468" y="-1475"/>
                  <a:pt x="5874901" y="140524"/>
                  <a:pt x="5858933" y="366428"/>
                </a:cubicBezTo>
                <a:cubicBezTo>
                  <a:pt x="5763365" y="814564"/>
                  <a:pt x="5985260" y="1341800"/>
                  <a:pt x="5858933" y="1832095"/>
                </a:cubicBezTo>
                <a:cubicBezTo>
                  <a:pt x="5820223" y="2036372"/>
                  <a:pt x="5672491" y="2183231"/>
                  <a:pt x="5492505" y="2198523"/>
                </a:cubicBezTo>
                <a:cubicBezTo>
                  <a:pt x="4244224" y="2161406"/>
                  <a:pt x="1367492" y="2066499"/>
                  <a:pt x="366428" y="2198523"/>
                </a:cubicBezTo>
                <a:cubicBezTo>
                  <a:pt x="145118" y="2168018"/>
                  <a:pt x="72" y="2019742"/>
                  <a:pt x="0" y="1832095"/>
                </a:cubicBezTo>
                <a:cubicBezTo>
                  <a:pt x="-89855" y="1548785"/>
                  <a:pt x="68151" y="801856"/>
                  <a:pt x="0" y="366428"/>
                </a:cubicBezTo>
                <a:close/>
              </a:path>
              <a:path w="5858933" h="2198523" stroke="0" extrusionOk="0">
                <a:moveTo>
                  <a:pt x="0" y="366428"/>
                </a:moveTo>
                <a:cubicBezTo>
                  <a:pt x="20141" y="195261"/>
                  <a:pt x="168040" y="-5362"/>
                  <a:pt x="366428" y="0"/>
                </a:cubicBezTo>
                <a:cubicBezTo>
                  <a:pt x="1650272" y="36725"/>
                  <a:pt x="3819143" y="-122889"/>
                  <a:pt x="5492505" y="0"/>
                </a:cubicBezTo>
                <a:cubicBezTo>
                  <a:pt x="5675493" y="-18163"/>
                  <a:pt x="5859631" y="158833"/>
                  <a:pt x="5858933" y="366428"/>
                </a:cubicBezTo>
                <a:cubicBezTo>
                  <a:pt x="5743914" y="702169"/>
                  <a:pt x="5774654" y="1511661"/>
                  <a:pt x="5858933" y="1832095"/>
                </a:cubicBezTo>
                <a:cubicBezTo>
                  <a:pt x="5870664" y="2047048"/>
                  <a:pt x="5713901" y="2174068"/>
                  <a:pt x="5492505" y="2198523"/>
                </a:cubicBezTo>
                <a:cubicBezTo>
                  <a:pt x="3734146" y="2068655"/>
                  <a:pt x="2085813" y="2090457"/>
                  <a:pt x="366428" y="2198523"/>
                </a:cubicBezTo>
                <a:cubicBezTo>
                  <a:pt x="153447" y="2234605"/>
                  <a:pt x="3422" y="2050940"/>
                  <a:pt x="0" y="1832095"/>
                </a:cubicBezTo>
                <a:cubicBezTo>
                  <a:pt x="28667" y="1369517"/>
                  <a:pt x="-58622" y="670974"/>
                  <a:pt x="0" y="366428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864299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</a:rPr>
              <a:t>Chu vi </a:t>
            </a:r>
            <a:r>
              <a:rPr lang="en-US" sz="3000" dirty="0" err="1">
                <a:solidFill>
                  <a:schemeClr val="tx1"/>
                </a:solidFill>
              </a:rPr>
              <a:t>của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hình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tứ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giác</a:t>
            </a:r>
            <a:r>
              <a:rPr lang="en-US" sz="3000" dirty="0">
                <a:solidFill>
                  <a:schemeClr val="tx1"/>
                </a:solidFill>
              </a:rPr>
              <a:t> DEKI </a:t>
            </a:r>
            <a:r>
              <a:rPr lang="en-US" sz="3000" dirty="0" err="1">
                <a:solidFill>
                  <a:schemeClr val="tx1"/>
                </a:solidFill>
              </a:rPr>
              <a:t>là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tổng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độ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dài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các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cạnh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của</a:t>
            </a:r>
            <a:r>
              <a:rPr lang="en-US" sz="3000" dirty="0">
                <a:solidFill>
                  <a:schemeClr val="tx1"/>
                </a:solidFill>
              </a:rPr>
              <a:t> DE, EK, KI, ID.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6412974-27BD-9D49-43DC-CCF8B3821CB0}"/>
              </a:ext>
            </a:extLst>
          </p:cNvPr>
          <p:cNvGrpSpPr/>
          <p:nvPr/>
        </p:nvGrpSpPr>
        <p:grpSpPr>
          <a:xfrm>
            <a:off x="6226386" y="881625"/>
            <a:ext cx="4189353" cy="2938875"/>
            <a:chOff x="7879175" y="3386394"/>
            <a:chExt cx="3625524" cy="2381806"/>
          </a:xfrm>
        </p:grpSpPr>
        <p:sp>
          <p:nvSpPr>
            <p:cNvPr id="11" name="Trapezoid 6">
              <a:extLst>
                <a:ext uri="{FF2B5EF4-FFF2-40B4-BE49-F238E27FC236}">
                  <a16:creationId xmlns:a16="http://schemas.microsoft.com/office/drawing/2014/main" xmlns="" id="{8E764B19-06D3-A1AC-E194-E4F2B0B476D0}"/>
                </a:ext>
              </a:extLst>
            </p:cNvPr>
            <p:cNvSpPr/>
            <p:nvPr/>
          </p:nvSpPr>
          <p:spPr>
            <a:xfrm>
              <a:off x="8331200" y="3790246"/>
              <a:ext cx="2619022" cy="1730021"/>
            </a:xfrm>
            <a:custGeom>
              <a:avLst/>
              <a:gdLst>
                <a:gd name="connsiteX0" fmla="*/ 0 w 2619022"/>
                <a:gd name="connsiteY0" fmla="*/ 1730021 h 1730021"/>
                <a:gd name="connsiteX1" fmla="*/ 534109 w 2619022"/>
                <a:gd name="connsiteY1" fmla="*/ 0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  <a:gd name="connsiteX0" fmla="*/ 0 w 2619022"/>
                <a:gd name="connsiteY0" fmla="*/ 1730021 h 1730021"/>
                <a:gd name="connsiteX1" fmla="*/ 621194 w 2619022"/>
                <a:gd name="connsiteY1" fmla="*/ 337457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022" h="1730021">
                  <a:moveTo>
                    <a:pt x="0" y="1730021"/>
                  </a:moveTo>
                  <a:lnTo>
                    <a:pt x="621194" y="337457"/>
                  </a:lnTo>
                  <a:lnTo>
                    <a:pt x="2084913" y="0"/>
                  </a:lnTo>
                  <a:lnTo>
                    <a:pt x="2619022" y="1730021"/>
                  </a:lnTo>
                  <a:lnTo>
                    <a:pt x="0" y="1730021"/>
                  </a:lnTo>
                  <a:close/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42C39CF-0C28-3FEA-71CF-FABBB35AC0EA}"/>
                </a:ext>
              </a:extLst>
            </p:cNvPr>
            <p:cNvSpPr txBox="1"/>
            <p:nvPr/>
          </p:nvSpPr>
          <p:spPr>
            <a:xfrm>
              <a:off x="8579667" y="369145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0AAB55C-0F02-35F4-8D3E-6D5B70A64FBF}"/>
                </a:ext>
              </a:extLst>
            </p:cNvPr>
            <p:cNvSpPr txBox="1"/>
            <p:nvPr/>
          </p:nvSpPr>
          <p:spPr>
            <a:xfrm>
              <a:off x="10498666" y="3386394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E8E612F-9644-8A95-B9DC-CBB8885190B5}"/>
                </a:ext>
              </a:extLst>
            </p:cNvPr>
            <p:cNvSpPr txBox="1"/>
            <p:nvPr/>
          </p:nvSpPr>
          <p:spPr>
            <a:xfrm>
              <a:off x="7879175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7286D4C-65C8-9341-19EC-DDBACB225152}"/>
                </a:ext>
              </a:extLst>
            </p:cNvPr>
            <p:cNvSpPr txBox="1"/>
            <p:nvPr/>
          </p:nvSpPr>
          <p:spPr>
            <a:xfrm>
              <a:off x="11053143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6299266-17BF-B54A-BDCA-DC23BEA69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5913433" y="2751051"/>
            <a:ext cx="919996" cy="9199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64B9653-20E5-FEAC-A04C-AFAB943FE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598119" y="1036767"/>
            <a:ext cx="919996" cy="9199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E4AB730-098E-033C-D709-54691E161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8332619" y="638899"/>
            <a:ext cx="919996" cy="9199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324CBBE-78D9-9DDC-BAA7-B071F519B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8927449" y="2751050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5574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0608 -0.253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13919 -0.0590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05365 0.311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24714 2.59259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622658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FF5DF7-DE71-88C8-025E-BE3D897DAB22}"/>
              </a:ext>
            </a:extLst>
          </p:cNvPr>
          <p:cNvGrpSpPr/>
          <p:nvPr/>
        </p:nvGrpSpPr>
        <p:grpSpPr>
          <a:xfrm>
            <a:off x="699911" y="1061155"/>
            <a:ext cx="4889583" cy="1964267"/>
            <a:chOff x="699911" y="1061155"/>
            <a:chExt cx="4889583" cy="196426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C87AE554-0AE2-2794-D962-B73CDC48561E}"/>
                </a:ext>
              </a:extLst>
            </p:cNvPr>
            <p:cNvSpPr/>
            <p:nvPr/>
          </p:nvSpPr>
          <p:spPr>
            <a:xfrm>
              <a:off x="699911" y="1061155"/>
              <a:ext cx="4707467" cy="1964267"/>
            </a:xfrm>
            <a:custGeom>
              <a:avLst/>
              <a:gdLst>
                <a:gd name="connsiteX0" fmla="*/ 0 w 4707467"/>
                <a:gd name="connsiteY0" fmla="*/ 327384 h 1964267"/>
                <a:gd name="connsiteX1" fmla="*/ 327384 w 4707467"/>
                <a:gd name="connsiteY1" fmla="*/ 0 h 1964267"/>
                <a:gd name="connsiteX2" fmla="*/ 4380083 w 4707467"/>
                <a:gd name="connsiteY2" fmla="*/ 0 h 1964267"/>
                <a:gd name="connsiteX3" fmla="*/ 4707467 w 4707467"/>
                <a:gd name="connsiteY3" fmla="*/ 327384 h 1964267"/>
                <a:gd name="connsiteX4" fmla="*/ 4707467 w 4707467"/>
                <a:gd name="connsiteY4" fmla="*/ 1636883 h 1964267"/>
                <a:gd name="connsiteX5" fmla="*/ 4380083 w 4707467"/>
                <a:gd name="connsiteY5" fmla="*/ 1964267 h 1964267"/>
                <a:gd name="connsiteX6" fmla="*/ 327384 w 4707467"/>
                <a:gd name="connsiteY6" fmla="*/ 1964267 h 1964267"/>
                <a:gd name="connsiteX7" fmla="*/ 0 w 4707467"/>
                <a:gd name="connsiteY7" fmla="*/ 1636883 h 1964267"/>
                <a:gd name="connsiteX8" fmla="*/ 0 w 4707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951514" y="-69161"/>
                    <a:pt x="2821335" y="143127"/>
                    <a:pt x="4380083" y="0"/>
                  </a:cubicBezTo>
                  <a:cubicBezTo>
                    <a:pt x="4535934" y="9111"/>
                    <a:pt x="4684962" y="150437"/>
                    <a:pt x="4707467" y="327384"/>
                  </a:cubicBezTo>
                  <a:cubicBezTo>
                    <a:pt x="4748685" y="534610"/>
                    <a:pt x="4765953" y="1312944"/>
                    <a:pt x="4707467" y="1636883"/>
                  </a:cubicBezTo>
                  <a:cubicBezTo>
                    <a:pt x="4704334" y="1815098"/>
                    <a:pt x="4571053" y="1959503"/>
                    <a:pt x="4380083" y="1964267"/>
                  </a:cubicBezTo>
                  <a:cubicBezTo>
                    <a:pt x="2523068" y="1820557"/>
                    <a:pt x="1651880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4707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876582" y="41635"/>
                    <a:pt x="3745783" y="46301"/>
                    <a:pt x="4380083" y="0"/>
                  </a:cubicBezTo>
                  <a:cubicBezTo>
                    <a:pt x="4571400" y="5594"/>
                    <a:pt x="4723021" y="148026"/>
                    <a:pt x="4707467" y="327384"/>
                  </a:cubicBezTo>
                  <a:cubicBezTo>
                    <a:pt x="4714409" y="595060"/>
                    <a:pt x="4685574" y="1028702"/>
                    <a:pt x="4707467" y="1636883"/>
                  </a:cubicBezTo>
                  <a:cubicBezTo>
                    <a:pt x="4703166" y="1842144"/>
                    <a:pt x="4558568" y="1969086"/>
                    <a:pt x="4380083" y="1964267"/>
                  </a:cubicBezTo>
                  <a:cubicBezTo>
                    <a:pt x="3077586" y="1834738"/>
                    <a:pt x="1628552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4A6A5A7-3C4F-010E-23A3-A0DADD64D625}"/>
                </a:ext>
              </a:extLst>
            </p:cNvPr>
            <p:cNvSpPr txBox="1"/>
            <p:nvPr/>
          </p:nvSpPr>
          <p:spPr>
            <a:xfrm>
              <a:off x="753011" y="1303178"/>
              <a:ext cx="483648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/>
                <a:t>VÍ DỤ 2: </a:t>
              </a:r>
              <a:r>
                <a:rPr lang="en-US" sz="3000" dirty="0" err="1"/>
                <a:t>Tính</a:t>
              </a:r>
              <a:r>
                <a:rPr lang="en-US" sz="3000" dirty="0"/>
                <a:t> chu vi </a:t>
              </a:r>
              <a:r>
                <a:rPr lang="en-US" sz="3000" dirty="0" err="1"/>
                <a:t>hình</a:t>
              </a:r>
              <a:r>
                <a:rPr lang="en-US" sz="3000" dirty="0"/>
                <a:t> </a:t>
              </a:r>
              <a:r>
                <a:rPr lang="en-US" sz="3000" dirty="0" err="1"/>
                <a:t>tứ</a:t>
              </a:r>
              <a:r>
                <a:rPr lang="en-US" sz="3000" dirty="0"/>
                <a:t> </a:t>
              </a:r>
              <a:r>
                <a:rPr lang="en-US" sz="3000" dirty="0" err="1"/>
                <a:t>giác</a:t>
              </a:r>
              <a:r>
                <a:rPr lang="en-US" sz="3000" dirty="0"/>
                <a:t> DEKI, </a:t>
              </a:r>
              <a:r>
                <a:rPr lang="en-US" sz="3000" dirty="0" err="1"/>
                <a:t>biết</a:t>
              </a:r>
              <a:r>
                <a:rPr lang="en-US" sz="3000" dirty="0"/>
                <a:t>: DE = 2 cm, EK = 2 cm, KI = 3 cm, ID = 4 cm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68AC192-6D0A-60C0-37B4-EAB7A54BD187}"/>
              </a:ext>
            </a:extLst>
          </p:cNvPr>
          <p:cNvGrpSpPr/>
          <p:nvPr/>
        </p:nvGrpSpPr>
        <p:grpSpPr>
          <a:xfrm>
            <a:off x="1147104" y="3524282"/>
            <a:ext cx="3625524" cy="2381806"/>
            <a:chOff x="7879175" y="3386394"/>
            <a:chExt cx="3625524" cy="2381806"/>
          </a:xfrm>
        </p:grpSpPr>
        <p:sp>
          <p:nvSpPr>
            <p:cNvPr id="16" name="Trapezoid 6">
              <a:extLst>
                <a:ext uri="{FF2B5EF4-FFF2-40B4-BE49-F238E27FC236}">
                  <a16:creationId xmlns:a16="http://schemas.microsoft.com/office/drawing/2014/main" xmlns="" id="{9B39FB26-1353-DEA8-6C52-BE289E1F9616}"/>
                </a:ext>
              </a:extLst>
            </p:cNvPr>
            <p:cNvSpPr/>
            <p:nvPr/>
          </p:nvSpPr>
          <p:spPr>
            <a:xfrm>
              <a:off x="8331200" y="3790246"/>
              <a:ext cx="2619022" cy="1730021"/>
            </a:xfrm>
            <a:custGeom>
              <a:avLst/>
              <a:gdLst>
                <a:gd name="connsiteX0" fmla="*/ 0 w 2619022"/>
                <a:gd name="connsiteY0" fmla="*/ 1730021 h 1730021"/>
                <a:gd name="connsiteX1" fmla="*/ 534109 w 2619022"/>
                <a:gd name="connsiteY1" fmla="*/ 0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  <a:gd name="connsiteX0" fmla="*/ 0 w 2619022"/>
                <a:gd name="connsiteY0" fmla="*/ 1730021 h 1730021"/>
                <a:gd name="connsiteX1" fmla="*/ 621194 w 2619022"/>
                <a:gd name="connsiteY1" fmla="*/ 337457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022" h="1730021">
                  <a:moveTo>
                    <a:pt x="0" y="1730021"/>
                  </a:moveTo>
                  <a:lnTo>
                    <a:pt x="621194" y="337457"/>
                  </a:lnTo>
                  <a:lnTo>
                    <a:pt x="2084913" y="0"/>
                  </a:lnTo>
                  <a:lnTo>
                    <a:pt x="2619022" y="1730021"/>
                  </a:lnTo>
                  <a:lnTo>
                    <a:pt x="0" y="1730021"/>
                  </a:lnTo>
                  <a:close/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F2A1C61-5F86-92A1-6945-AA28AA4B93D1}"/>
                </a:ext>
              </a:extLst>
            </p:cNvPr>
            <p:cNvSpPr txBox="1"/>
            <p:nvPr/>
          </p:nvSpPr>
          <p:spPr>
            <a:xfrm>
              <a:off x="8579667" y="369145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7A096D9-8C9A-0EAD-94C5-6DD334FB02FD}"/>
                </a:ext>
              </a:extLst>
            </p:cNvPr>
            <p:cNvSpPr txBox="1"/>
            <p:nvPr/>
          </p:nvSpPr>
          <p:spPr>
            <a:xfrm>
              <a:off x="10498666" y="3386394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4231B57-8DC7-E3AC-1943-3DC057DC1E67}"/>
                </a:ext>
              </a:extLst>
            </p:cNvPr>
            <p:cNvSpPr txBox="1"/>
            <p:nvPr/>
          </p:nvSpPr>
          <p:spPr>
            <a:xfrm>
              <a:off x="7879175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65DFB7B-5317-307C-241E-B6BE7FACAFCD}"/>
                </a:ext>
              </a:extLst>
            </p:cNvPr>
            <p:cNvSpPr txBox="1"/>
            <p:nvPr/>
          </p:nvSpPr>
          <p:spPr>
            <a:xfrm>
              <a:off x="11053143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6064F36-70E5-6069-B94B-194D83CDA014}"/>
              </a:ext>
            </a:extLst>
          </p:cNvPr>
          <p:cNvGrpSpPr/>
          <p:nvPr/>
        </p:nvGrpSpPr>
        <p:grpSpPr>
          <a:xfrm>
            <a:off x="6246720" y="1209963"/>
            <a:ext cx="5245370" cy="2152948"/>
            <a:chOff x="699911" y="1061155"/>
            <a:chExt cx="5245370" cy="196426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E9EB32BA-0113-36F5-9E4B-29ACC167EDDE}"/>
                </a:ext>
              </a:extLst>
            </p:cNvPr>
            <p:cNvSpPr/>
            <p:nvPr/>
          </p:nvSpPr>
          <p:spPr>
            <a:xfrm>
              <a:off x="699911" y="1061155"/>
              <a:ext cx="5245370" cy="1964267"/>
            </a:xfrm>
            <a:custGeom>
              <a:avLst/>
              <a:gdLst>
                <a:gd name="connsiteX0" fmla="*/ 0 w 5245370"/>
                <a:gd name="connsiteY0" fmla="*/ 327384 h 1964267"/>
                <a:gd name="connsiteX1" fmla="*/ 327384 w 5245370"/>
                <a:gd name="connsiteY1" fmla="*/ 0 h 1964267"/>
                <a:gd name="connsiteX2" fmla="*/ 4917986 w 5245370"/>
                <a:gd name="connsiteY2" fmla="*/ 0 h 1964267"/>
                <a:gd name="connsiteX3" fmla="*/ 5245370 w 5245370"/>
                <a:gd name="connsiteY3" fmla="*/ 327384 h 1964267"/>
                <a:gd name="connsiteX4" fmla="*/ 5245370 w 5245370"/>
                <a:gd name="connsiteY4" fmla="*/ 1636883 h 1964267"/>
                <a:gd name="connsiteX5" fmla="*/ 4917986 w 5245370"/>
                <a:gd name="connsiteY5" fmla="*/ 1964267 h 1964267"/>
                <a:gd name="connsiteX6" fmla="*/ 327384 w 5245370"/>
                <a:gd name="connsiteY6" fmla="*/ 1964267 h 1964267"/>
                <a:gd name="connsiteX7" fmla="*/ 0 w 5245370"/>
                <a:gd name="connsiteY7" fmla="*/ 1636883 h 1964267"/>
                <a:gd name="connsiteX8" fmla="*/ 0 w 5245370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5370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313045" y="-69161"/>
                    <a:pt x="3385374" y="143127"/>
                    <a:pt x="4917986" y="0"/>
                  </a:cubicBezTo>
                  <a:cubicBezTo>
                    <a:pt x="5073837" y="9111"/>
                    <a:pt x="5222865" y="150437"/>
                    <a:pt x="5245370" y="327384"/>
                  </a:cubicBezTo>
                  <a:cubicBezTo>
                    <a:pt x="5286588" y="534610"/>
                    <a:pt x="5303856" y="1312944"/>
                    <a:pt x="5245370" y="1636883"/>
                  </a:cubicBezTo>
                  <a:cubicBezTo>
                    <a:pt x="5242237" y="1815098"/>
                    <a:pt x="5108956" y="1959503"/>
                    <a:pt x="4917986" y="1964267"/>
                  </a:cubicBezTo>
                  <a:cubicBezTo>
                    <a:pt x="4046842" y="1820557"/>
                    <a:pt x="985799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5245370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453275" y="41635"/>
                    <a:pt x="3664563" y="46301"/>
                    <a:pt x="4917986" y="0"/>
                  </a:cubicBezTo>
                  <a:cubicBezTo>
                    <a:pt x="5109303" y="5594"/>
                    <a:pt x="5260924" y="148026"/>
                    <a:pt x="5245370" y="327384"/>
                  </a:cubicBezTo>
                  <a:cubicBezTo>
                    <a:pt x="5252312" y="595060"/>
                    <a:pt x="5223477" y="1028702"/>
                    <a:pt x="5245370" y="1636883"/>
                  </a:cubicBezTo>
                  <a:cubicBezTo>
                    <a:pt x="5241069" y="1842144"/>
                    <a:pt x="5096471" y="1969086"/>
                    <a:pt x="4917986" y="1964267"/>
                  </a:cubicBezTo>
                  <a:cubicBezTo>
                    <a:pt x="3316827" y="1834738"/>
                    <a:pt x="2174183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7AFF40B-4060-F8C2-3BDF-03203E16B788}"/>
                </a:ext>
              </a:extLst>
            </p:cNvPr>
            <p:cNvSpPr txBox="1"/>
            <p:nvPr/>
          </p:nvSpPr>
          <p:spPr>
            <a:xfrm>
              <a:off x="1040739" y="1158758"/>
              <a:ext cx="4563713" cy="176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 err="1"/>
                <a:t>Bài</a:t>
              </a:r>
              <a:r>
                <a:rPr lang="en-US" sz="3000" b="1" i="1" dirty="0"/>
                <a:t> </a:t>
              </a:r>
              <a:r>
                <a:rPr lang="en-US" sz="3000" b="1" i="1" dirty="0" err="1"/>
                <a:t>giải</a:t>
              </a:r>
              <a:endParaRPr lang="en-US" sz="3000" b="1" i="1" dirty="0"/>
            </a:p>
            <a:p>
              <a:r>
                <a:rPr lang="en-US" sz="3000" dirty="0"/>
                <a:t>Chu vi </a:t>
              </a:r>
              <a:r>
                <a:rPr lang="en-US" sz="3000" dirty="0" err="1"/>
                <a:t>hình</a:t>
              </a:r>
              <a:r>
                <a:rPr lang="en-US" sz="3000" dirty="0"/>
                <a:t> </a:t>
              </a:r>
              <a:r>
                <a:rPr lang="en-US" sz="3000" dirty="0" err="1"/>
                <a:t>tứ</a:t>
              </a:r>
              <a:r>
                <a:rPr lang="en-US" sz="3000" dirty="0"/>
                <a:t> </a:t>
              </a:r>
              <a:r>
                <a:rPr lang="en-US" sz="3000" dirty="0" err="1"/>
                <a:t>giác</a:t>
              </a:r>
              <a:r>
                <a:rPr lang="en-US" sz="3000" dirty="0"/>
                <a:t> DEKI </a:t>
              </a:r>
              <a:r>
                <a:rPr lang="en-US" sz="3000" dirty="0" err="1"/>
                <a:t>là</a:t>
              </a:r>
              <a:r>
                <a:rPr lang="en-US" sz="3000" dirty="0"/>
                <a:t>:</a:t>
              </a:r>
            </a:p>
            <a:p>
              <a:r>
                <a:rPr lang="en-US" sz="3000" dirty="0"/>
                <a:t>	2 + 2 + 3 + 4 = 11 (cm)</a:t>
              </a:r>
            </a:p>
            <a:p>
              <a:r>
                <a:rPr lang="en-US" sz="3000" dirty="0"/>
                <a:t>	     </a:t>
              </a:r>
              <a:r>
                <a:rPr lang="en-US" sz="3000" dirty="0" err="1"/>
                <a:t>Đáp</a:t>
              </a:r>
              <a:r>
                <a:rPr lang="en-US" sz="3000" dirty="0"/>
                <a:t> </a:t>
              </a:r>
              <a:r>
                <a:rPr lang="en-US" sz="3000" dirty="0" err="1"/>
                <a:t>số</a:t>
              </a:r>
              <a:r>
                <a:rPr lang="en-US" sz="3000" dirty="0"/>
                <a:t>: 11 cm</a:t>
              </a:r>
            </a:p>
          </p:txBody>
        </p:sp>
      </p:grpSp>
      <p:sp>
        <p:nvSpPr>
          <p:cNvPr id="8" name="Rectangle 7"/>
          <p:cNvSpPr/>
          <p:nvPr/>
        </p:nvSpPr>
        <p:spPr>
          <a:xfrm rot="17701186">
            <a:off x="1140785" y="4529082"/>
            <a:ext cx="9909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/>
              <a:t>2 cm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0821340">
            <a:off x="2400186" y="3507021"/>
            <a:ext cx="987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cm</a:t>
            </a:r>
          </a:p>
        </p:txBody>
      </p:sp>
      <p:sp>
        <p:nvSpPr>
          <p:cNvPr id="10" name="Rectangle 9"/>
          <p:cNvSpPr/>
          <p:nvPr/>
        </p:nvSpPr>
        <p:spPr>
          <a:xfrm rot="4396144">
            <a:off x="3773551" y="4402022"/>
            <a:ext cx="987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cm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35804" y="5412747"/>
            <a:ext cx="1144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217282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B93746B-2C2D-3876-6506-65AD4ECA50A8}"/>
              </a:ext>
            </a:extLst>
          </p:cNvPr>
          <p:cNvSpPr/>
          <p:nvPr/>
        </p:nvSpPr>
        <p:spPr>
          <a:xfrm>
            <a:off x="715689" y="905961"/>
            <a:ext cx="10301716" cy="1086922"/>
          </a:xfrm>
          <a:custGeom>
            <a:avLst/>
            <a:gdLst>
              <a:gd name="connsiteX0" fmla="*/ 0 w 10301716"/>
              <a:gd name="connsiteY0" fmla="*/ 181157 h 1086922"/>
              <a:gd name="connsiteX1" fmla="*/ 181157 w 10301716"/>
              <a:gd name="connsiteY1" fmla="*/ 0 h 1086922"/>
              <a:gd name="connsiteX2" fmla="*/ 10120559 w 10301716"/>
              <a:gd name="connsiteY2" fmla="*/ 0 h 1086922"/>
              <a:gd name="connsiteX3" fmla="*/ 10301716 w 10301716"/>
              <a:gd name="connsiteY3" fmla="*/ 181157 h 1086922"/>
              <a:gd name="connsiteX4" fmla="*/ 10301716 w 10301716"/>
              <a:gd name="connsiteY4" fmla="*/ 905765 h 1086922"/>
              <a:gd name="connsiteX5" fmla="*/ 10120559 w 10301716"/>
              <a:gd name="connsiteY5" fmla="*/ 1086922 h 1086922"/>
              <a:gd name="connsiteX6" fmla="*/ 181157 w 10301716"/>
              <a:gd name="connsiteY6" fmla="*/ 1086922 h 1086922"/>
              <a:gd name="connsiteX7" fmla="*/ 0 w 10301716"/>
              <a:gd name="connsiteY7" fmla="*/ 905765 h 1086922"/>
              <a:gd name="connsiteX8" fmla="*/ 0 w 10301716"/>
              <a:gd name="connsiteY8" fmla="*/ 181157 h 108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01716" h="1086922" fill="none" extrusionOk="0">
                <a:moveTo>
                  <a:pt x="0" y="181157"/>
                </a:moveTo>
                <a:cubicBezTo>
                  <a:pt x="4314" y="85736"/>
                  <a:pt x="80641" y="-16831"/>
                  <a:pt x="181157" y="0"/>
                </a:cubicBezTo>
                <a:cubicBezTo>
                  <a:pt x="3518054" y="-69161"/>
                  <a:pt x="8220451" y="143127"/>
                  <a:pt x="10120559" y="0"/>
                </a:cubicBezTo>
                <a:cubicBezTo>
                  <a:pt x="10208796" y="4313"/>
                  <a:pt x="10289370" y="83226"/>
                  <a:pt x="10301716" y="181157"/>
                </a:cubicBezTo>
                <a:cubicBezTo>
                  <a:pt x="10242496" y="460545"/>
                  <a:pt x="10315999" y="594616"/>
                  <a:pt x="10301716" y="905765"/>
                </a:cubicBezTo>
                <a:cubicBezTo>
                  <a:pt x="10300422" y="1004744"/>
                  <a:pt x="10232856" y="1081180"/>
                  <a:pt x="10120559" y="1086922"/>
                </a:cubicBezTo>
                <a:cubicBezTo>
                  <a:pt x="6278362" y="943212"/>
                  <a:pt x="4072465" y="963687"/>
                  <a:pt x="181157" y="1086922"/>
                </a:cubicBezTo>
                <a:cubicBezTo>
                  <a:pt x="96211" y="1077637"/>
                  <a:pt x="5627" y="997642"/>
                  <a:pt x="0" y="905765"/>
                </a:cubicBezTo>
                <a:cubicBezTo>
                  <a:pt x="-4085" y="701975"/>
                  <a:pt x="50596" y="316750"/>
                  <a:pt x="0" y="181157"/>
                </a:cubicBezTo>
                <a:close/>
              </a:path>
              <a:path w="10301716" h="1086922" stroke="0" extrusionOk="0">
                <a:moveTo>
                  <a:pt x="0" y="181157"/>
                </a:moveTo>
                <a:cubicBezTo>
                  <a:pt x="1247" y="77675"/>
                  <a:pt x="87336" y="-17732"/>
                  <a:pt x="181157" y="0"/>
                </a:cubicBezTo>
                <a:cubicBezTo>
                  <a:pt x="1822042" y="41635"/>
                  <a:pt x="6146335" y="46301"/>
                  <a:pt x="10120559" y="0"/>
                </a:cubicBezTo>
                <a:cubicBezTo>
                  <a:pt x="10224166" y="1894"/>
                  <a:pt x="10307877" y="81682"/>
                  <a:pt x="10301716" y="181157"/>
                </a:cubicBezTo>
                <a:cubicBezTo>
                  <a:pt x="10281039" y="539535"/>
                  <a:pt x="10334716" y="682265"/>
                  <a:pt x="10301716" y="905765"/>
                </a:cubicBezTo>
                <a:cubicBezTo>
                  <a:pt x="10300079" y="1015121"/>
                  <a:pt x="10214709" y="1099153"/>
                  <a:pt x="10120559" y="1086922"/>
                </a:cubicBezTo>
                <a:cubicBezTo>
                  <a:pt x="6328918" y="957393"/>
                  <a:pt x="2296016" y="935719"/>
                  <a:pt x="181157" y="1086922"/>
                </a:cubicBezTo>
                <a:cubicBezTo>
                  <a:pt x="85700" y="1073994"/>
                  <a:pt x="10206" y="1009702"/>
                  <a:pt x="0" y="905765"/>
                </a:cubicBezTo>
                <a:cubicBezTo>
                  <a:pt x="24860" y="793628"/>
                  <a:pt x="20361" y="270262"/>
                  <a:pt x="0" y="181157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0553406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MUỐN TÍNH CHU VI HÌNH TAM GIÁC, HÌNH TỨ GIÁC: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654733D-1B80-E162-0FB4-776168ACDDBB}"/>
              </a:ext>
            </a:extLst>
          </p:cNvPr>
          <p:cNvSpPr/>
          <p:nvPr/>
        </p:nvSpPr>
        <p:spPr>
          <a:xfrm>
            <a:off x="2813375" y="2255166"/>
            <a:ext cx="8592659" cy="1086922"/>
          </a:xfrm>
          <a:custGeom>
            <a:avLst/>
            <a:gdLst>
              <a:gd name="connsiteX0" fmla="*/ 0 w 8592659"/>
              <a:gd name="connsiteY0" fmla="*/ 181157 h 1086922"/>
              <a:gd name="connsiteX1" fmla="*/ 181157 w 8592659"/>
              <a:gd name="connsiteY1" fmla="*/ 0 h 1086922"/>
              <a:gd name="connsiteX2" fmla="*/ 8411502 w 8592659"/>
              <a:gd name="connsiteY2" fmla="*/ 0 h 1086922"/>
              <a:gd name="connsiteX3" fmla="*/ 8592659 w 8592659"/>
              <a:gd name="connsiteY3" fmla="*/ 181157 h 1086922"/>
              <a:gd name="connsiteX4" fmla="*/ 8592659 w 8592659"/>
              <a:gd name="connsiteY4" fmla="*/ 905765 h 1086922"/>
              <a:gd name="connsiteX5" fmla="*/ 8411502 w 8592659"/>
              <a:gd name="connsiteY5" fmla="*/ 1086922 h 1086922"/>
              <a:gd name="connsiteX6" fmla="*/ 181157 w 8592659"/>
              <a:gd name="connsiteY6" fmla="*/ 1086922 h 1086922"/>
              <a:gd name="connsiteX7" fmla="*/ 0 w 8592659"/>
              <a:gd name="connsiteY7" fmla="*/ 905765 h 1086922"/>
              <a:gd name="connsiteX8" fmla="*/ 0 w 8592659"/>
              <a:gd name="connsiteY8" fmla="*/ 181157 h 108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2659" h="1086922" fill="none" extrusionOk="0">
                <a:moveTo>
                  <a:pt x="0" y="181157"/>
                </a:moveTo>
                <a:cubicBezTo>
                  <a:pt x="4314" y="85736"/>
                  <a:pt x="80641" y="-16831"/>
                  <a:pt x="181157" y="0"/>
                </a:cubicBezTo>
                <a:cubicBezTo>
                  <a:pt x="1822041" y="-69161"/>
                  <a:pt x="5390663" y="143127"/>
                  <a:pt x="8411502" y="0"/>
                </a:cubicBezTo>
                <a:cubicBezTo>
                  <a:pt x="8499739" y="4313"/>
                  <a:pt x="8580313" y="83226"/>
                  <a:pt x="8592659" y="181157"/>
                </a:cubicBezTo>
                <a:cubicBezTo>
                  <a:pt x="8533439" y="460545"/>
                  <a:pt x="8606942" y="594616"/>
                  <a:pt x="8592659" y="905765"/>
                </a:cubicBezTo>
                <a:cubicBezTo>
                  <a:pt x="8591365" y="1004744"/>
                  <a:pt x="8523799" y="1081180"/>
                  <a:pt x="8411502" y="1086922"/>
                </a:cubicBezTo>
                <a:cubicBezTo>
                  <a:pt x="7538478" y="943212"/>
                  <a:pt x="2940746" y="963687"/>
                  <a:pt x="181157" y="1086922"/>
                </a:cubicBezTo>
                <a:cubicBezTo>
                  <a:pt x="96211" y="1077637"/>
                  <a:pt x="5627" y="997642"/>
                  <a:pt x="0" y="905765"/>
                </a:cubicBezTo>
                <a:cubicBezTo>
                  <a:pt x="-4085" y="701975"/>
                  <a:pt x="50596" y="316750"/>
                  <a:pt x="0" y="181157"/>
                </a:cubicBezTo>
                <a:close/>
              </a:path>
              <a:path w="8592659" h="1086922" stroke="0" extrusionOk="0">
                <a:moveTo>
                  <a:pt x="0" y="181157"/>
                </a:moveTo>
                <a:cubicBezTo>
                  <a:pt x="1247" y="77675"/>
                  <a:pt x="87336" y="-17732"/>
                  <a:pt x="181157" y="0"/>
                </a:cubicBezTo>
                <a:cubicBezTo>
                  <a:pt x="3418168" y="41635"/>
                  <a:pt x="7132755" y="46301"/>
                  <a:pt x="8411502" y="0"/>
                </a:cubicBezTo>
                <a:cubicBezTo>
                  <a:pt x="8515109" y="1894"/>
                  <a:pt x="8598820" y="81682"/>
                  <a:pt x="8592659" y="181157"/>
                </a:cubicBezTo>
                <a:cubicBezTo>
                  <a:pt x="8571982" y="539535"/>
                  <a:pt x="8625659" y="682265"/>
                  <a:pt x="8592659" y="905765"/>
                </a:cubicBezTo>
                <a:cubicBezTo>
                  <a:pt x="8591022" y="1015121"/>
                  <a:pt x="8505652" y="1099153"/>
                  <a:pt x="8411502" y="1086922"/>
                </a:cubicBezTo>
                <a:cubicBezTo>
                  <a:pt x="6623264" y="957393"/>
                  <a:pt x="1851301" y="935719"/>
                  <a:pt x="181157" y="1086922"/>
                </a:cubicBezTo>
                <a:cubicBezTo>
                  <a:pt x="85700" y="1073994"/>
                  <a:pt x="10206" y="1009702"/>
                  <a:pt x="0" y="905765"/>
                </a:cubicBezTo>
                <a:cubicBezTo>
                  <a:pt x="24860" y="793628"/>
                  <a:pt x="20361" y="270262"/>
                  <a:pt x="0" y="181157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0553406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Phải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biết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độ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dài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các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cạnh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của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mỗi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hình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69306E3-7BEC-5491-8B89-3D47F3D3CEA8}"/>
              </a:ext>
            </a:extLst>
          </p:cNvPr>
          <p:cNvSpPr/>
          <p:nvPr/>
        </p:nvSpPr>
        <p:spPr>
          <a:xfrm>
            <a:off x="3629803" y="3515913"/>
            <a:ext cx="8244316" cy="1086922"/>
          </a:xfrm>
          <a:custGeom>
            <a:avLst/>
            <a:gdLst>
              <a:gd name="connsiteX0" fmla="*/ 0 w 8244316"/>
              <a:gd name="connsiteY0" fmla="*/ 181157 h 1086922"/>
              <a:gd name="connsiteX1" fmla="*/ 181157 w 8244316"/>
              <a:gd name="connsiteY1" fmla="*/ 0 h 1086922"/>
              <a:gd name="connsiteX2" fmla="*/ 8063159 w 8244316"/>
              <a:gd name="connsiteY2" fmla="*/ 0 h 1086922"/>
              <a:gd name="connsiteX3" fmla="*/ 8244316 w 8244316"/>
              <a:gd name="connsiteY3" fmla="*/ 181157 h 1086922"/>
              <a:gd name="connsiteX4" fmla="*/ 8244316 w 8244316"/>
              <a:gd name="connsiteY4" fmla="*/ 905765 h 1086922"/>
              <a:gd name="connsiteX5" fmla="*/ 8063159 w 8244316"/>
              <a:gd name="connsiteY5" fmla="*/ 1086922 h 1086922"/>
              <a:gd name="connsiteX6" fmla="*/ 181157 w 8244316"/>
              <a:gd name="connsiteY6" fmla="*/ 1086922 h 1086922"/>
              <a:gd name="connsiteX7" fmla="*/ 0 w 8244316"/>
              <a:gd name="connsiteY7" fmla="*/ 905765 h 1086922"/>
              <a:gd name="connsiteX8" fmla="*/ 0 w 8244316"/>
              <a:gd name="connsiteY8" fmla="*/ 181157 h 108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4316" h="1086922" fill="none" extrusionOk="0">
                <a:moveTo>
                  <a:pt x="0" y="181157"/>
                </a:moveTo>
                <a:cubicBezTo>
                  <a:pt x="4314" y="85736"/>
                  <a:pt x="80641" y="-16831"/>
                  <a:pt x="181157" y="0"/>
                </a:cubicBezTo>
                <a:cubicBezTo>
                  <a:pt x="2703469" y="-69161"/>
                  <a:pt x="5053486" y="143127"/>
                  <a:pt x="8063159" y="0"/>
                </a:cubicBezTo>
                <a:cubicBezTo>
                  <a:pt x="8151396" y="4313"/>
                  <a:pt x="8231970" y="83226"/>
                  <a:pt x="8244316" y="181157"/>
                </a:cubicBezTo>
                <a:cubicBezTo>
                  <a:pt x="8185096" y="460545"/>
                  <a:pt x="8258599" y="594616"/>
                  <a:pt x="8244316" y="905765"/>
                </a:cubicBezTo>
                <a:cubicBezTo>
                  <a:pt x="8243022" y="1004744"/>
                  <a:pt x="8175456" y="1081180"/>
                  <a:pt x="8063159" y="1086922"/>
                </a:cubicBezTo>
                <a:cubicBezTo>
                  <a:pt x="6873198" y="943212"/>
                  <a:pt x="1420538" y="963687"/>
                  <a:pt x="181157" y="1086922"/>
                </a:cubicBezTo>
                <a:cubicBezTo>
                  <a:pt x="96211" y="1077637"/>
                  <a:pt x="5627" y="997642"/>
                  <a:pt x="0" y="905765"/>
                </a:cubicBezTo>
                <a:cubicBezTo>
                  <a:pt x="-4085" y="701975"/>
                  <a:pt x="50596" y="316750"/>
                  <a:pt x="0" y="181157"/>
                </a:cubicBezTo>
                <a:close/>
              </a:path>
              <a:path w="8244316" h="1086922" stroke="0" extrusionOk="0">
                <a:moveTo>
                  <a:pt x="0" y="181157"/>
                </a:moveTo>
                <a:cubicBezTo>
                  <a:pt x="1247" y="77675"/>
                  <a:pt x="87336" y="-17732"/>
                  <a:pt x="181157" y="0"/>
                </a:cubicBezTo>
                <a:cubicBezTo>
                  <a:pt x="1007457" y="41635"/>
                  <a:pt x="5572210" y="46301"/>
                  <a:pt x="8063159" y="0"/>
                </a:cubicBezTo>
                <a:cubicBezTo>
                  <a:pt x="8166766" y="1894"/>
                  <a:pt x="8250477" y="81682"/>
                  <a:pt x="8244316" y="181157"/>
                </a:cubicBezTo>
                <a:cubicBezTo>
                  <a:pt x="8223639" y="539535"/>
                  <a:pt x="8277316" y="682265"/>
                  <a:pt x="8244316" y="905765"/>
                </a:cubicBezTo>
                <a:cubicBezTo>
                  <a:pt x="8242679" y="1015121"/>
                  <a:pt x="8157309" y="1099153"/>
                  <a:pt x="8063159" y="1086922"/>
                </a:cubicBezTo>
                <a:cubicBezTo>
                  <a:pt x="5443064" y="957393"/>
                  <a:pt x="2154238" y="935719"/>
                  <a:pt x="181157" y="1086922"/>
                </a:cubicBezTo>
                <a:cubicBezTo>
                  <a:pt x="85700" y="1073994"/>
                  <a:pt x="10206" y="1009702"/>
                  <a:pt x="0" y="905765"/>
                </a:cubicBezTo>
                <a:cubicBezTo>
                  <a:pt x="24860" y="793628"/>
                  <a:pt x="20361" y="270262"/>
                  <a:pt x="0" y="181157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0553406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Tính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tổng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độ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dài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tất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cả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các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cạnh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49612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621</Words>
  <Application>Microsoft Office PowerPoint</Application>
  <PresentationFormat>Custom</PresentationFormat>
  <Paragraphs>139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 LOAN</dc:creator>
  <cp:lastModifiedBy>Hai</cp:lastModifiedBy>
  <cp:revision>44</cp:revision>
  <dcterms:created xsi:type="dcterms:W3CDTF">2022-12-04T16:31:56Z</dcterms:created>
  <dcterms:modified xsi:type="dcterms:W3CDTF">2024-03-07T03:12:38Z</dcterms:modified>
</cp:coreProperties>
</file>