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5"/>
  </p:notesMasterIdLst>
  <p:sldIdLst>
    <p:sldId id="279" r:id="rId4"/>
    <p:sldId id="299" r:id="rId5"/>
    <p:sldId id="307" r:id="rId6"/>
    <p:sldId id="285" r:id="rId7"/>
    <p:sldId id="286" r:id="rId8"/>
    <p:sldId id="287" r:id="rId9"/>
    <p:sldId id="328" r:id="rId10"/>
    <p:sldId id="329" r:id="rId11"/>
    <p:sldId id="330" r:id="rId12"/>
    <p:sldId id="331" r:id="rId13"/>
    <p:sldId id="290" r:id="rId14"/>
    <p:sldId id="318" r:id="rId15"/>
    <p:sldId id="319" r:id="rId16"/>
    <p:sldId id="320" r:id="rId17"/>
    <p:sldId id="321" r:id="rId18"/>
    <p:sldId id="332" r:id="rId19"/>
    <p:sldId id="333" r:id="rId20"/>
    <p:sldId id="334" r:id="rId21"/>
    <p:sldId id="335" r:id="rId22"/>
    <p:sldId id="336" r:id="rId23"/>
    <p:sldId id="326" r:id="rId24"/>
  </p:sldIdLst>
  <p:sldSz cx="9144000" cy="5145088"/>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540"/>
    <a:srgbClr val="E89B83"/>
    <a:srgbClr val="669A9F"/>
    <a:srgbClr val="FFF560"/>
    <a:srgbClr val="BD7600"/>
    <a:srgbClr val="FFC400"/>
    <a:srgbClr val="FFEFBD"/>
    <a:srgbClr val="FFCD2D"/>
    <a:srgbClr val="CC8400"/>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DDFC4-495A-42F9-99D1-5A0ECE936575}" v="43" dt="2024-04-23T14:27:43.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1518" autoAdjust="0"/>
  </p:normalViewPr>
  <p:slideViewPr>
    <p:cSldViewPr>
      <p:cViewPr varScale="1">
        <p:scale>
          <a:sx n="105" d="100"/>
          <a:sy n="105" d="100"/>
        </p:scale>
        <p:origin x="710" y="62"/>
      </p:cViewPr>
      <p:guideLst>
        <p:guide orient="horz" pos="162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Khanh" userId="cc2621bfb3e0faad" providerId="LiveId" clId="{4AFDDFC4-495A-42F9-99D1-5A0ECE936575}"/>
    <pc:docChg chg="custSel delSld modSld delMainMaster">
      <pc:chgData name="Thuy Khanh" userId="cc2621bfb3e0faad" providerId="LiveId" clId="{4AFDDFC4-495A-42F9-99D1-5A0ECE936575}" dt="2024-04-23T14:27:43.957" v="45" actId="20577"/>
      <pc:docMkLst>
        <pc:docMk/>
      </pc:docMkLst>
      <pc:sldChg chg="delSp mod">
        <pc:chgData name="Thuy Khanh" userId="cc2621bfb3e0faad" providerId="LiveId" clId="{4AFDDFC4-495A-42F9-99D1-5A0ECE936575}" dt="2024-04-23T14:26:07.302" v="1" actId="478"/>
        <pc:sldMkLst>
          <pc:docMk/>
          <pc:sldMk cId="2064035380" sldId="279"/>
        </pc:sldMkLst>
        <pc:spChg chg="del">
          <ac:chgData name="Thuy Khanh" userId="cc2621bfb3e0faad" providerId="LiveId" clId="{4AFDDFC4-495A-42F9-99D1-5A0ECE936575}" dt="2024-04-23T14:26:07.302" v="1" actId="478"/>
          <ac:spMkLst>
            <pc:docMk/>
            <pc:sldMk cId="2064035380" sldId="279"/>
            <ac:spMk id="37" creationId="{7E5CAE0B-0626-403E-BC87-1A3629B5289D}"/>
          </ac:spMkLst>
        </pc:spChg>
      </pc:sldChg>
      <pc:sldChg chg="modSp">
        <pc:chgData name="Thuy Khanh" userId="cc2621bfb3e0faad" providerId="LiveId" clId="{4AFDDFC4-495A-42F9-99D1-5A0ECE936575}" dt="2024-04-23T14:27:43.957" v="45" actId="20577"/>
        <pc:sldMkLst>
          <pc:docMk/>
          <pc:sldMk cId="3550263362" sldId="332"/>
        </pc:sldMkLst>
        <pc:spChg chg="mod">
          <ac:chgData name="Thuy Khanh" userId="cc2621bfb3e0faad" providerId="LiveId" clId="{4AFDDFC4-495A-42F9-99D1-5A0ECE936575}" dt="2024-04-23T14:27:38.489" v="39" actId="20577"/>
          <ac:spMkLst>
            <pc:docMk/>
            <pc:sldMk cId="3550263362" sldId="332"/>
            <ac:spMk id="12" creationId="{87AE8CFF-E783-428A-B5A4-389FC7F80100}"/>
          </ac:spMkLst>
        </pc:spChg>
        <pc:spChg chg="mod">
          <ac:chgData name="Thuy Khanh" userId="cc2621bfb3e0faad" providerId="LiveId" clId="{4AFDDFC4-495A-42F9-99D1-5A0ECE936575}" dt="2024-04-23T14:27:41.183" v="43" actId="20577"/>
          <ac:spMkLst>
            <pc:docMk/>
            <pc:sldMk cId="3550263362" sldId="332"/>
            <ac:spMk id="15" creationId="{A445AC6E-19E4-44CE-8C82-C5E68856607C}"/>
          </ac:spMkLst>
        </pc:spChg>
        <pc:spChg chg="mod">
          <ac:chgData name="Thuy Khanh" userId="cc2621bfb3e0faad" providerId="LiveId" clId="{4AFDDFC4-495A-42F9-99D1-5A0ECE936575}" dt="2024-04-23T14:27:43.957" v="45" actId="20577"/>
          <ac:spMkLst>
            <pc:docMk/>
            <pc:sldMk cId="3550263362" sldId="332"/>
            <ac:spMk id="16" creationId="{1CA2F061-C890-4DD8-8E31-2EEAF1724D15}"/>
          </ac:spMkLst>
        </pc:spChg>
      </pc:sldChg>
      <pc:sldChg chg="modSp">
        <pc:chgData name="Thuy Khanh" userId="cc2621bfb3e0faad" providerId="LiveId" clId="{4AFDDFC4-495A-42F9-99D1-5A0ECE936575}" dt="2024-04-23T14:27:33.870" v="37" actId="20577"/>
        <pc:sldMkLst>
          <pc:docMk/>
          <pc:sldMk cId="1602092065" sldId="333"/>
        </pc:sldMkLst>
        <pc:spChg chg="mod">
          <ac:chgData name="Thuy Khanh" userId="cc2621bfb3e0faad" providerId="LiveId" clId="{4AFDDFC4-495A-42F9-99D1-5A0ECE936575}" dt="2024-04-23T14:27:31.145" v="35" actId="20577"/>
          <ac:spMkLst>
            <pc:docMk/>
            <pc:sldMk cId="1602092065" sldId="333"/>
            <ac:spMk id="12" creationId="{87AE8CFF-E783-428A-B5A4-389FC7F80100}"/>
          </ac:spMkLst>
        </pc:spChg>
        <pc:spChg chg="mod">
          <ac:chgData name="Thuy Khanh" userId="cc2621bfb3e0faad" providerId="LiveId" clId="{4AFDDFC4-495A-42F9-99D1-5A0ECE936575}" dt="2024-04-23T14:27:33.870" v="37" actId="20577"/>
          <ac:spMkLst>
            <pc:docMk/>
            <pc:sldMk cId="1602092065" sldId="333"/>
            <ac:spMk id="16" creationId="{1CA2F061-C890-4DD8-8E31-2EEAF1724D15}"/>
          </ac:spMkLst>
        </pc:spChg>
      </pc:sldChg>
      <pc:sldChg chg="modSp">
        <pc:chgData name="Thuy Khanh" userId="cc2621bfb3e0faad" providerId="LiveId" clId="{4AFDDFC4-495A-42F9-99D1-5A0ECE936575}" dt="2024-04-23T14:27:21.991" v="33"/>
        <pc:sldMkLst>
          <pc:docMk/>
          <pc:sldMk cId="2843883928" sldId="335"/>
        </pc:sldMkLst>
        <pc:spChg chg="mod">
          <ac:chgData name="Thuy Khanh" userId="cc2621bfb3e0faad" providerId="LiveId" clId="{4AFDDFC4-495A-42F9-99D1-5A0ECE936575}" dt="2024-04-23T14:26:52.756" v="10" actId="20577"/>
          <ac:spMkLst>
            <pc:docMk/>
            <pc:sldMk cId="2843883928" sldId="335"/>
            <ac:spMk id="15" creationId="{375FDDAE-04EA-44BB-A460-5B68B1416A98}"/>
          </ac:spMkLst>
        </pc:spChg>
        <pc:spChg chg="mod">
          <ac:chgData name="Thuy Khanh" userId="cc2621bfb3e0faad" providerId="LiveId" clId="{4AFDDFC4-495A-42F9-99D1-5A0ECE936575}" dt="2024-04-23T14:26:57.296" v="15" actId="20577"/>
          <ac:spMkLst>
            <pc:docMk/>
            <pc:sldMk cId="2843883928" sldId="335"/>
            <ac:spMk id="17" creationId="{EB50ED5E-3FF7-48C6-A0ED-8186763A548B}"/>
          </ac:spMkLst>
        </pc:spChg>
        <pc:spChg chg="mod">
          <ac:chgData name="Thuy Khanh" userId="cc2621bfb3e0faad" providerId="LiveId" clId="{4AFDDFC4-495A-42F9-99D1-5A0ECE936575}" dt="2024-04-23T14:27:21.991" v="33"/>
          <ac:spMkLst>
            <pc:docMk/>
            <pc:sldMk cId="2843883928" sldId="335"/>
            <ac:spMk id="18" creationId="{EC946E70-CF14-4B82-81C6-0433DD258CB2}"/>
          </ac:spMkLst>
        </pc:spChg>
      </pc:sldChg>
      <pc:sldChg chg="modSp">
        <pc:chgData name="Thuy Khanh" userId="cc2621bfb3e0faad" providerId="LiveId" clId="{4AFDDFC4-495A-42F9-99D1-5A0ECE936575}" dt="2024-04-23T14:26:47.762" v="8" actId="20577"/>
        <pc:sldMkLst>
          <pc:docMk/>
          <pc:sldMk cId="3188487847" sldId="336"/>
        </pc:sldMkLst>
        <pc:spChg chg="mod">
          <ac:chgData name="Thuy Khanh" userId="cc2621bfb3e0faad" providerId="LiveId" clId="{4AFDDFC4-495A-42F9-99D1-5A0ECE936575}" dt="2024-04-23T14:26:42.287" v="4" actId="20577"/>
          <ac:spMkLst>
            <pc:docMk/>
            <pc:sldMk cId="3188487847" sldId="336"/>
            <ac:spMk id="15" creationId="{375FDDAE-04EA-44BB-A460-5B68B1416A98}"/>
          </ac:spMkLst>
        </pc:spChg>
        <pc:spChg chg="mod">
          <ac:chgData name="Thuy Khanh" userId="cc2621bfb3e0faad" providerId="LiveId" clId="{4AFDDFC4-495A-42F9-99D1-5A0ECE936575}" dt="2024-04-23T14:26:45.285" v="6" actId="20577"/>
          <ac:spMkLst>
            <pc:docMk/>
            <pc:sldMk cId="3188487847" sldId="336"/>
            <ac:spMk id="17" creationId="{EB50ED5E-3FF7-48C6-A0ED-8186763A548B}"/>
          </ac:spMkLst>
        </pc:spChg>
        <pc:spChg chg="mod">
          <ac:chgData name="Thuy Khanh" userId="cc2621bfb3e0faad" providerId="LiveId" clId="{4AFDDFC4-495A-42F9-99D1-5A0ECE936575}" dt="2024-04-23T14:26:47.762" v="8" actId="20577"/>
          <ac:spMkLst>
            <pc:docMk/>
            <pc:sldMk cId="3188487847" sldId="336"/>
            <ac:spMk id="18" creationId="{EC946E70-CF14-4B82-81C6-0433DD258CB2}"/>
          </ac:spMkLst>
        </pc:spChg>
      </pc:sldChg>
      <pc:sldChg chg="del">
        <pc:chgData name="Thuy Khanh" userId="cc2621bfb3e0faad" providerId="LiveId" clId="{4AFDDFC4-495A-42F9-99D1-5A0ECE936575}" dt="2024-04-23T14:26:34.056" v="2" actId="47"/>
        <pc:sldMkLst>
          <pc:docMk/>
          <pc:sldMk cId="88331026" sldId="659"/>
        </pc:sldMkLst>
      </pc:sldChg>
      <pc:sldChg chg="del">
        <pc:chgData name="Thuy Khanh" userId="cc2621bfb3e0faad" providerId="LiveId" clId="{4AFDDFC4-495A-42F9-99D1-5A0ECE936575}" dt="2024-04-23T14:26:03.725" v="0" actId="47"/>
        <pc:sldMkLst>
          <pc:docMk/>
          <pc:sldMk cId="2510448319" sldId="2630"/>
        </pc:sldMkLst>
      </pc:sldChg>
      <pc:sldMasterChg chg="del delSldLayout">
        <pc:chgData name="Thuy Khanh" userId="cc2621bfb3e0faad" providerId="LiveId" clId="{4AFDDFC4-495A-42F9-99D1-5A0ECE936575}" dt="2024-04-23T14:26:03.725" v="0" actId="47"/>
        <pc:sldMasterMkLst>
          <pc:docMk/>
          <pc:sldMasterMk cId="539011393" sldId="2147483670"/>
        </pc:sldMasterMkLst>
        <pc:sldLayoutChg chg="del">
          <pc:chgData name="Thuy Khanh" userId="cc2621bfb3e0faad" providerId="LiveId" clId="{4AFDDFC4-495A-42F9-99D1-5A0ECE936575}" dt="2024-04-23T14:26:03.725" v="0" actId="47"/>
          <pc:sldLayoutMkLst>
            <pc:docMk/>
            <pc:sldMasterMk cId="539011393" sldId="2147483670"/>
            <pc:sldLayoutMk cId="996068312" sldId="2147483671"/>
          </pc:sldLayoutMkLst>
        </pc:sldLayoutChg>
        <pc:sldLayoutChg chg="del">
          <pc:chgData name="Thuy Khanh" userId="cc2621bfb3e0faad" providerId="LiveId" clId="{4AFDDFC4-495A-42F9-99D1-5A0ECE936575}" dt="2024-04-23T14:26:03.725" v="0" actId="47"/>
          <pc:sldLayoutMkLst>
            <pc:docMk/>
            <pc:sldMasterMk cId="539011393" sldId="2147483670"/>
            <pc:sldLayoutMk cId="2028323080" sldId="2147483672"/>
          </pc:sldLayoutMkLst>
        </pc:sldLayoutChg>
        <pc:sldLayoutChg chg="del">
          <pc:chgData name="Thuy Khanh" userId="cc2621bfb3e0faad" providerId="LiveId" clId="{4AFDDFC4-495A-42F9-99D1-5A0ECE936575}" dt="2024-04-23T14:26:03.725" v="0" actId="47"/>
          <pc:sldLayoutMkLst>
            <pc:docMk/>
            <pc:sldMasterMk cId="539011393" sldId="2147483670"/>
            <pc:sldLayoutMk cId="3525583356" sldId="2147483673"/>
          </pc:sldLayoutMkLst>
        </pc:sldLayoutChg>
        <pc:sldLayoutChg chg="del">
          <pc:chgData name="Thuy Khanh" userId="cc2621bfb3e0faad" providerId="LiveId" clId="{4AFDDFC4-495A-42F9-99D1-5A0ECE936575}" dt="2024-04-23T14:26:03.725" v="0" actId="47"/>
          <pc:sldLayoutMkLst>
            <pc:docMk/>
            <pc:sldMasterMk cId="539011393" sldId="2147483670"/>
            <pc:sldLayoutMk cId="1577753517" sldId="2147483674"/>
          </pc:sldLayoutMkLst>
        </pc:sldLayoutChg>
        <pc:sldLayoutChg chg="del">
          <pc:chgData name="Thuy Khanh" userId="cc2621bfb3e0faad" providerId="LiveId" clId="{4AFDDFC4-495A-42F9-99D1-5A0ECE936575}" dt="2024-04-23T14:26:03.725" v="0" actId="47"/>
          <pc:sldLayoutMkLst>
            <pc:docMk/>
            <pc:sldMasterMk cId="539011393" sldId="2147483670"/>
            <pc:sldLayoutMk cId="1355127382" sldId="2147483675"/>
          </pc:sldLayoutMkLst>
        </pc:sldLayoutChg>
        <pc:sldLayoutChg chg="del">
          <pc:chgData name="Thuy Khanh" userId="cc2621bfb3e0faad" providerId="LiveId" clId="{4AFDDFC4-495A-42F9-99D1-5A0ECE936575}" dt="2024-04-23T14:26:03.725" v="0" actId="47"/>
          <pc:sldLayoutMkLst>
            <pc:docMk/>
            <pc:sldMasterMk cId="539011393" sldId="2147483670"/>
            <pc:sldLayoutMk cId="3035368871" sldId="2147483676"/>
          </pc:sldLayoutMkLst>
        </pc:sldLayoutChg>
        <pc:sldLayoutChg chg="del">
          <pc:chgData name="Thuy Khanh" userId="cc2621bfb3e0faad" providerId="LiveId" clId="{4AFDDFC4-495A-42F9-99D1-5A0ECE936575}" dt="2024-04-23T14:26:03.725" v="0" actId="47"/>
          <pc:sldLayoutMkLst>
            <pc:docMk/>
            <pc:sldMasterMk cId="539011393" sldId="2147483670"/>
            <pc:sldLayoutMk cId="1186123859" sldId="2147483677"/>
          </pc:sldLayoutMkLst>
        </pc:sldLayoutChg>
        <pc:sldLayoutChg chg="del">
          <pc:chgData name="Thuy Khanh" userId="cc2621bfb3e0faad" providerId="LiveId" clId="{4AFDDFC4-495A-42F9-99D1-5A0ECE936575}" dt="2024-04-23T14:26:03.725" v="0" actId="47"/>
          <pc:sldLayoutMkLst>
            <pc:docMk/>
            <pc:sldMasterMk cId="539011393" sldId="2147483670"/>
            <pc:sldLayoutMk cId="1148479346" sldId="2147483678"/>
          </pc:sldLayoutMkLst>
        </pc:sldLayoutChg>
        <pc:sldLayoutChg chg="del">
          <pc:chgData name="Thuy Khanh" userId="cc2621bfb3e0faad" providerId="LiveId" clId="{4AFDDFC4-495A-42F9-99D1-5A0ECE936575}" dt="2024-04-23T14:26:03.725" v="0" actId="47"/>
          <pc:sldLayoutMkLst>
            <pc:docMk/>
            <pc:sldMasterMk cId="539011393" sldId="2147483670"/>
            <pc:sldLayoutMk cId="375840379" sldId="2147483679"/>
          </pc:sldLayoutMkLst>
        </pc:sldLayoutChg>
        <pc:sldLayoutChg chg="del">
          <pc:chgData name="Thuy Khanh" userId="cc2621bfb3e0faad" providerId="LiveId" clId="{4AFDDFC4-495A-42F9-99D1-5A0ECE936575}" dt="2024-04-23T14:26:03.725" v="0" actId="47"/>
          <pc:sldLayoutMkLst>
            <pc:docMk/>
            <pc:sldMasterMk cId="539011393" sldId="2147483670"/>
            <pc:sldLayoutMk cId="3596862090" sldId="2147483680"/>
          </pc:sldLayoutMkLst>
        </pc:sldLayoutChg>
        <pc:sldLayoutChg chg="del">
          <pc:chgData name="Thuy Khanh" userId="cc2621bfb3e0faad" providerId="LiveId" clId="{4AFDDFC4-495A-42F9-99D1-5A0ECE936575}" dt="2024-04-23T14:26:03.725" v="0" actId="47"/>
          <pc:sldLayoutMkLst>
            <pc:docMk/>
            <pc:sldMasterMk cId="539011393" sldId="2147483670"/>
            <pc:sldLayoutMk cId="702945676" sldId="2147483681"/>
          </pc:sldLayoutMkLst>
        </pc:sldLayoutChg>
      </pc:sldMasterChg>
      <pc:sldMasterChg chg="del delSldLayout">
        <pc:chgData name="Thuy Khanh" userId="cc2621bfb3e0faad" providerId="LiveId" clId="{4AFDDFC4-495A-42F9-99D1-5A0ECE936575}" dt="2024-04-23T14:26:34.056" v="2" actId="47"/>
        <pc:sldMasterMkLst>
          <pc:docMk/>
          <pc:sldMasterMk cId="2438364443" sldId="2147483682"/>
        </pc:sldMasterMkLst>
        <pc:sldLayoutChg chg="del">
          <pc:chgData name="Thuy Khanh" userId="cc2621bfb3e0faad" providerId="LiveId" clId="{4AFDDFC4-495A-42F9-99D1-5A0ECE936575}" dt="2024-04-23T14:26:34.056" v="2" actId="47"/>
          <pc:sldLayoutMkLst>
            <pc:docMk/>
            <pc:sldMasterMk cId="2438364443" sldId="2147483682"/>
            <pc:sldLayoutMk cId="3480726056" sldId="2147483683"/>
          </pc:sldLayoutMkLst>
        </pc:sldLayoutChg>
        <pc:sldLayoutChg chg="del">
          <pc:chgData name="Thuy Khanh" userId="cc2621bfb3e0faad" providerId="LiveId" clId="{4AFDDFC4-495A-42F9-99D1-5A0ECE936575}" dt="2024-04-23T14:26:34.056" v="2" actId="47"/>
          <pc:sldLayoutMkLst>
            <pc:docMk/>
            <pc:sldMasterMk cId="2438364443" sldId="2147483682"/>
            <pc:sldLayoutMk cId="1650416310" sldId="2147483684"/>
          </pc:sldLayoutMkLst>
        </pc:sldLayoutChg>
        <pc:sldLayoutChg chg="del">
          <pc:chgData name="Thuy Khanh" userId="cc2621bfb3e0faad" providerId="LiveId" clId="{4AFDDFC4-495A-42F9-99D1-5A0ECE936575}" dt="2024-04-23T14:26:34.056" v="2" actId="47"/>
          <pc:sldLayoutMkLst>
            <pc:docMk/>
            <pc:sldMasterMk cId="2438364443" sldId="2147483682"/>
            <pc:sldLayoutMk cId="3797152281"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99E-3C70-48C5-9246-AC644599EF53}" type="datetimeFigureOut">
              <a:rPr lang="zh-CN" altLang="en-US" smtClean="0"/>
              <a:t>2024/4/23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AD9F8-C5F4-44F1-B06C-F2E34AD3C735}" type="slidenum">
              <a:rPr lang="zh-CN" altLang="en-US" smtClean="0"/>
              <a:t>‹#›</a:t>
            </a:fld>
            <a:endParaRPr lang="zh-CN" altLang="en-US"/>
          </a:p>
        </p:txBody>
      </p:sp>
    </p:spTree>
    <p:extLst>
      <p:ext uri="{BB962C8B-B14F-4D97-AF65-F5344CB8AC3E}">
        <p14:creationId xmlns:p14="http://schemas.microsoft.com/office/powerpoint/2010/main" val="143124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434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2</a:t>
            </a:fld>
            <a:endParaRPr lang="zh-CN" altLang="en-US"/>
          </a:p>
        </p:txBody>
      </p:sp>
    </p:spTree>
    <p:extLst>
      <p:ext uri="{BB962C8B-B14F-4D97-AF65-F5344CB8AC3E}">
        <p14:creationId xmlns:p14="http://schemas.microsoft.com/office/powerpoint/2010/main" val="25531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3</a:t>
            </a:fld>
            <a:endParaRPr lang="zh-CN" altLang="en-US"/>
          </a:p>
        </p:txBody>
      </p:sp>
    </p:spTree>
    <p:extLst>
      <p:ext uri="{BB962C8B-B14F-4D97-AF65-F5344CB8AC3E}">
        <p14:creationId xmlns:p14="http://schemas.microsoft.com/office/powerpoint/2010/main" val="236272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14</a:t>
            </a:fld>
            <a:endParaRPr lang="zh-CN" altLang="en-US"/>
          </a:p>
        </p:txBody>
      </p:sp>
    </p:spTree>
    <p:extLst>
      <p:ext uri="{BB962C8B-B14F-4D97-AF65-F5344CB8AC3E}">
        <p14:creationId xmlns:p14="http://schemas.microsoft.com/office/powerpoint/2010/main" val="5371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19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AD9F8-C5F4-44F1-B06C-F2E34AD3C735}" type="slidenum">
              <a:rPr lang="zh-CN" altLang="en-US" smtClean="0"/>
              <a:t>21</a:t>
            </a:fld>
            <a:endParaRPr lang="zh-CN" altLang="en-US"/>
          </a:p>
        </p:txBody>
      </p:sp>
    </p:spTree>
    <p:extLst>
      <p:ext uri="{BB962C8B-B14F-4D97-AF65-F5344CB8AC3E}">
        <p14:creationId xmlns:p14="http://schemas.microsoft.com/office/powerpoint/2010/main" val="354569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4"/>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2024/4/23</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2024/4/23</a:t>
            </a:fld>
            <a:endParaRPr lang="zh-CN" altLang="en-US"/>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17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7258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3"/>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3"/>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6792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2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4225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4325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67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2024/4/23</a:t>
            </a:fld>
            <a:endParaRPr lang="zh-CN" altLang="en-US"/>
          </a:p>
        </p:txBody>
      </p:sp>
      <p:sp>
        <p:nvSpPr>
          <p:cNvPr id="3" name="页脚占位符 2"/>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2024/4/23</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2024/4/23</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
        <p:nvSpPr>
          <p:cNvPr id="9" name="TextBox 8"/>
          <p:cNvSpPr txBox="1"/>
          <p:nvPr userDrawn="1"/>
        </p:nvSpPr>
        <p:spPr>
          <a:xfrm>
            <a:off x="1880191" y="5026658"/>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1056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9144000" cy="51450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1698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4585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4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630" y="2620090"/>
            <a:ext cx="1905267" cy="2379864"/>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957271"/>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2351" y="374268"/>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8820472" y="4300736"/>
            <a:ext cx="361422" cy="475457"/>
            <a:chOff x="-2033679" y="889419"/>
            <a:chExt cx="463503" cy="619473"/>
          </a:xfrm>
        </p:grpSpPr>
        <p:pic>
          <p:nvPicPr>
            <p:cNvPr id="17"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3737">
            <a:off x="41588" y="1865"/>
            <a:ext cx="1028328" cy="9535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丫头\png\小人\卡通类素材\yun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3939" y="246525"/>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F:\1-原创素材\1_mm1102\PPT\PPT_014\materaials\pageimg_g1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893" y="426569"/>
            <a:ext cx="5840858" cy="277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2004" y="3538885"/>
            <a:ext cx="2574957" cy="1438741"/>
          </a:xfrm>
          <a:prstGeom prst="rect">
            <a:avLst/>
          </a:prstGeom>
        </p:spPr>
      </p:pic>
      <p:grpSp>
        <p:nvGrpSpPr>
          <p:cNvPr id="29" name="组合 28"/>
          <p:cNvGrpSpPr/>
          <p:nvPr/>
        </p:nvGrpSpPr>
        <p:grpSpPr>
          <a:xfrm>
            <a:off x="373104" y="2493260"/>
            <a:ext cx="463503" cy="619473"/>
            <a:chOff x="-2033679" y="889419"/>
            <a:chExt cx="463503" cy="619473"/>
          </a:xfrm>
        </p:grpSpPr>
        <p:pic>
          <p:nvPicPr>
            <p:cNvPr id="30"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951678" y="1981664"/>
            <a:ext cx="463503" cy="619473"/>
            <a:chOff x="-2033679" y="889419"/>
            <a:chExt cx="463503" cy="619473"/>
          </a:xfrm>
        </p:grpSpPr>
        <p:pic>
          <p:nvPicPr>
            <p:cNvPr id="33"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组合 34"/>
          <p:cNvGrpSpPr/>
          <p:nvPr/>
        </p:nvGrpSpPr>
        <p:grpSpPr>
          <a:xfrm>
            <a:off x="1183429" y="2770193"/>
            <a:ext cx="463503" cy="619473"/>
            <a:chOff x="-2033679" y="889419"/>
            <a:chExt cx="463503" cy="619473"/>
          </a:xfrm>
        </p:grpSpPr>
        <p:pic>
          <p:nvPicPr>
            <p:cNvPr id="36"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15">
            <a:extLst>
              <a:ext uri="{FF2B5EF4-FFF2-40B4-BE49-F238E27FC236}">
                <a16:creationId xmlns:a16="http://schemas.microsoft.com/office/drawing/2014/main" id="{4C4B35B1-6185-49A8-872F-B73B04C5929A}"/>
              </a:ext>
            </a:extLst>
          </p:cNvPr>
          <p:cNvGrpSpPr/>
          <p:nvPr/>
        </p:nvGrpSpPr>
        <p:grpSpPr>
          <a:xfrm>
            <a:off x="7582419" y="4270230"/>
            <a:ext cx="361422" cy="475457"/>
            <a:chOff x="-2033679" y="889419"/>
            <a:chExt cx="463503" cy="619473"/>
          </a:xfrm>
        </p:grpSpPr>
        <p:pic>
          <p:nvPicPr>
            <p:cNvPr id="41" name="Picture 10" descr="E:\丫头\png\小人\卡通类素材\ry.png">
              <a:extLst>
                <a:ext uri="{FF2B5EF4-FFF2-40B4-BE49-F238E27FC236}">
                  <a16:creationId xmlns:a16="http://schemas.microsoft.com/office/drawing/2014/main" id="{32C75C76-78ED-443B-9147-32071E7AAD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E:\丫头\png\小人\卡通类素材\ry.png">
              <a:extLst>
                <a:ext uri="{FF2B5EF4-FFF2-40B4-BE49-F238E27FC236}">
                  <a16:creationId xmlns:a16="http://schemas.microsoft.com/office/drawing/2014/main" id="{ED3AC429-1D04-4704-958D-32BD7339A3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组合 15">
            <a:extLst>
              <a:ext uri="{FF2B5EF4-FFF2-40B4-BE49-F238E27FC236}">
                <a16:creationId xmlns:a16="http://schemas.microsoft.com/office/drawing/2014/main" id="{75D6EB3C-2E27-4FA0-97F0-C772D56F5DE7}"/>
              </a:ext>
            </a:extLst>
          </p:cNvPr>
          <p:cNvGrpSpPr/>
          <p:nvPr/>
        </p:nvGrpSpPr>
        <p:grpSpPr>
          <a:xfrm>
            <a:off x="7420701" y="4300736"/>
            <a:ext cx="361422" cy="475457"/>
            <a:chOff x="-2033679" y="889419"/>
            <a:chExt cx="463503" cy="619473"/>
          </a:xfrm>
        </p:grpSpPr>
        <p:pic>
          <p:nvPicPr>
            <p:cNvPr id="44" name="Picture 10" descr="E:\丫头\png\小人\卡通类素材\ry.png">
              <a:extLst>
                <a:ext uri="{FF2B5EF4-FFF2-40B4-BE49-F238E27FC236}">
                  <a16:creationId xmlns:a16="http://schemas.microsoft.com/office/drawing/2014/main" id="{A7D65A2F-8A59-48CC-B8FE-196C047550B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E:\丫头\png\小人\卡通类素材\ry.png">
              <a:extLst>
                <a:ext uri="{FF2B5EF4-FFF2-40B4-BE49-F238E27FC236}">
                  <a16:creationId xmlns:a16="http://schemas.microsoft.com/office/drawing/2014/main" id="{67504AE2-A34B-4916-8DBD-B0796362189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E:\丫头\png\小人\卡通类素材\yunf.png">
            <a:extLst>
              <a:ext uri="{FF2B5EF4-FFF2-40B4-BE49-F238E27FC236}">
                <a16:creationId xmlns:a16="http://schemas.microsoft.com/office/drawing/2014/main" id="{6C95C984-FCAC-49B5-A606-3636632E65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936" y="7483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46" descr="Logo&#10;&#10;Description automatically generated">
            <a:extLst>
              <a:ext uri="{FF2B5EF4-FFF2-40B4-BE49-F238E27FC236}">
                <a16:creationId xmlns:a16="http://schemas.microsoft.com/office/drawing/2014/main" id="{B3833800-785F-4162-B2DE-389DAFB60E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07759" y="1623195"/>
            <a:ext cx="1930337" cy="754076"/>
          </a:xfrm>
          <a:prstGeom prst="rect">
            <a:avLst/>
          </a:prstGeom>
        </p:spPr>
      </p:pic>
      <p:pic>
        <p:nvPicPr>
          <p:cNvPr id="2" name="Picture 1">
            <a:extLst>
              <a:ext uri="{FF2B5EF4-FFF2-40B4-BE49-F238E27FC236}">
                <a16:creationId xmlns:a16="http://schemas.microsoft.com/office/drawing/2014/main" id="{0B0C22FC-42EC-4280-BC5C-7FDD47FA1F65}"/>
              </a:ext>
            </a:extLst>
          </p:cNvPr>
          <p:cNvPicPr>
            <a:picLocks noChangeAspect="1"/>
          </p:cNvPicPr>
          <p:nvPr/>
        </p:nvPicPr>
        <p:blipFill>
          <a:blip r:embed="rId16"/>
          <a:stretch>
            <a:fillRect/>
          </a:stretch>
        </p:blipFill>
        <p:spPr>
          <a:xfrm>
            <a:off x="2127292" y="2249428"/>
            <a:ext cx="4889416" cy="646232"/>
          </a:xfrm>
          <a:prstGeom prst="rect">
            <a:avLst/>
          </a:prstGeom>
        </p:spPr>
      </p:pic>
    </p:spTree>
    <p:extLst>
      <p:ext uri="{BB962C8B-B14F-4D97-AF65-F5344CB8AC3E}">
        <p14:creationId xmlns:p14="http://schemas.microsoft.com/office/powerpoint/2010/main" val="20640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anim calcmode="lin" valueType="num">
                                      <p:cBhvr>
                                        <p:cTn id="8" dur="750" fill="hold"/>
                                        <p:tgtEl>
                                          <p:spTgt spid="69"/>
                                        </p:tgtEl>
                                        <p:attrNameLst>
                                          <p:attrName>ppt_x</p:attrName>
                                        </p:attrNameLst>
                                      </p:cBhvr>
                                      <p:tavLst>
                                        <p:tav tm="0">
                                          <p:val>
                                            <p:strVal val="#ppt_x"/>
                                          </p:val>
                                        </p:tav>
                                        <p:tav tm="100000">
                                          <p:val>
                                            <p:strVal val="#ppt_x"/>
                                          </p:val>
                                        </p:tav>
                                      </p:tavLst>
                                    </p:anim>
                                    <p:anim calcmode="lin" valueType="num">
                                      <p:cBhvr>
                                        <p:cTn id="9" dur="75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2" dur="500" fill="hold"/>
                                        <p:tgtEl>
                                          <p:spTgt spid="13"/>
                                        </p:tgtEl>
                                        <p:attrNameLst>
                                          <p:attrName>ppt_x</p:attrName>
                                          <p:attrName>ppt_y</p:attrName>
                                        </p:attrNameLst>
                                      </p:cBhvr>
                                      <p:rCtr x="1059" y="31"/>
                                    </p:animMotion>
                                  </p:childTnLst>
                                </p:cTn>
                              </p:par>
                              <p:par>
                                <p:cTn id="2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4" dur="500" fill="hold"/>
                                        <p:tgtEl>
                                          <p:spTgt spid="26"/>
                                        </p:tgtEl>
                                        <p:attrNameLst>
                                          <p:attrName>ppt_x</p:attrName>
                                          <p:attrName>ppt_y</p:attrName>
                                        </p:attrNameLst>
                                      </p:cBhvr>
                                    </p:animMotion>
                                  </p:childTnLst>
                                </p:cTn>
                              </p:par>
                              <p:par>
                                <p:cTn id="25" presetID="2" presetClass="entr" presetSubtype="2"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750" fill="hold"/>
                                        <p:tgtEl>
                                          <p:spTgt spid="25"/>
                                        </p:tgtEl>
                                        <p:attrNameLst>
                                          <p:attrName>ppt_w</p:attrName>
                                        </p:attrNameLst>
                                      </p:cBhvr>
                                      <p:tavLst>
                                        <p:tav tm="0">
                                          <p:val>
                                            <p:fltVal val="0"/>
                                          </p:val>
                                        </p:tav>
                                        <p:tav tm="100000">
                                          <p:val>
                                            <p:strVal val="#ppt_w"/>
                                          </p:val>
                                        </p:tav>
                                      </p:tavLst>
                                    </p:anim>
                                    <p:anim calcmode="lin" valueType="num">
                                      <p:cBhvr>
                                        <p:cTn id="32" dur="1750" fill="hold"/>
                                        <p:tgtEl>
                                          <p:spTgt spid="25"/>
                                        </p:tgtEl>
                                        <p:attrNameLst>
                                          <p:attrName>ppt_h</p:attrName>
                                        </p:attrNameLst>
                                      </p:cBhvr>
                                      <p:tavLst>
                                        <p:tav tm="0">
                                          <p:val>
                                            <p:fltVal val="0"/>
                                          </p:val>
                                        </p:tav>
                                        <p:tav tm="100000">
                                          <p:val>
                                            <p:strVal val="#ppt_h"/>
                                          </p:val>
                                        </p:tav>
                                      </p:tavLst>
                                    </p:anim>
                                    <p:anim calcmode="lin" valueType="num">
                                      <p:cBhvr>
                                        <p:cTn id="33" dur="1750" fill="hold"/>
                                        <p:tgtEl>
                                          <p:spTgt spid="25"/>
                                        </p:tgtEl>
                                        <p:attrNameLst>
                                          <p:attrName>style.rotation</p:attrName>
                                        </p:attrNameLst>
                                      </p:cBhvr>
                                      <p:tavLst>
                                        <p:tav tm="0">
                                          <p:val>
                                            <p:fltVal val="90"/>
                                          </p:val>
                                        </p:tav>
                                        <p:tav tm="100000">
                                          <p:val>
                                            <p:fltVal val="0"/>
                                          </p:val>
                                        </p:tav>
                                      </p:tavLst>
                                    </p:anim>
                                    <p:animEffect transition="in" filter="fade">
                                      <p:cBhvr>
                                        <p:cTn id="34" dur="1750"/>
                                        <p:tgtEl>
                                          <p:spTgt spid="25"/>
                                        </p:tgtEl>
                                      </p:cBhvr>
                                    </p:animEffect>
                                  </p:childTnLst>
                                </p:cTn>
                              </p:par>
                              <p:par>
                                <p:cTn id="35" presetID="2" presetClass="entr" presetSubtype="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1+#ppt_w/2"/>
                                          </p:val>
                                        </p:tav>
                                        <p:tav tm="100000">
                                          <p:val>
                                            <p:strVal val="#ppt_x"/>
                                          </p:val>
                                        </p:tav>
                                      </p:tavLst>
                                    </p:anim>
                                    <p:anim calcmode="lin" valueType="num">
                                      <p:cBhvr additive="base">
                                        <p:cTn id="38" dur="12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250" fill="hold"/>
                                        <p:tgtEl>
                                          <p:spTgt spid="35"/>
                                        </p:tgtEl>
                                        <p:attrNameLst>
                                          <p:attrName>ppt_x</p:attrName>
                                        </p:attrNameLst>
                                      </p:cBhvr>
                                      <p:tavLst>
                                        <p:tav tm="0">
                                          <p:val>
                                            <p:strVal val="1+#ppt_w/2"/>
                                          </p:val>
                                        </p:tav>
                                        <p:tav tm="100000">
                                          <p:val>
                                            <p:strVal val="#ppt_x"/>
                                          </p:val>
                                        </p:tav>
                                      </p:tavLst>
                                    </p:anim>
                                    <p:anim calcmode="lin" valueType="num">
                                      <p:cBhvr additive="base">
                                        <p:cTn id="42" dur="125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250" fill="hold"/>
                                        <p:tgtEl>
                                          <p:spTgt spid="32"/>
                                        </p:tgtEl>
                                        <p:attrNameLst>
                                          <p:attrName>ppt_x</p:attrName>
                                        </p:attrNameLst>
                                      </p:cBhvr>
                                      <p:tavLst>
                                        <p:tav tm="0">
                                          <p:val>
                                            <p:strVal val="1+#ppt_w/2"/>
                                          </p:val>
                                        </p:tav>
                                        <p:tav tm="100000">
                                          <p:val>
                                            <p:strVal val="#ppt_x"/>
                                          </p:val>
                                        </p:tav>
                                      </p:tavLst>
                                    </p:anim>
                                    <p:anim calcmode="lin" valueType="num">
                                      <p:cBhvr additive="base">
                                        <p:cTn id="46" dur="125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250" fill="hold"/>
                                        <p:tgtEl>
                                          <p:spTgt spid="29"/>
                                        </p:tgtEl>
                                        <p:attrNameLst>
                                          <p:attrName>ppt_x</p:attrName>
                                        </p:attrNameLst>
                                      </p:cBhvr>
                                      <p:tavLst>
                                        <p:tav tm="0">
                                          <p:val>
                                            <p:strVal val="1+#ppt_w/2"/>
                                          </p:val>
                                        </p:tav>
                                        <p:tav tm="100000">
                                          <p:val>
                                            <p:strVal val="#ppt_x"/>
                                          </p:val>
                                        </p:tav>
                                      </p:tavLst>
                                    </p:anim>
                                    <p:anim calcmode="lin" valueType="num">
                                      <p:cBhvr additive="base">
                                        <p:cTn id="50" dur="125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1250" fill="hold"/>
                                        <p:tgtEl>
                                          <p:spTgt spid="40"/>
                                        </p:tgtEl>
                                        <p:attrNameLst>
                                          <p:attrName>ppt_x</p:attrName>
                                        </p:attrNameLst>
                                      </p:cBhvr>
                                      <p:tavLst>
                                        <p:tav tm="0">
                                          <p:val>
                                            <p:strVal val="1+#ppt_w/2"/>
                                          </p:val>
                                        </p:tav>
                                        <p:tav tm="100000">
                                          <p:val>
                                            <p:strVal val="#ppt_x"/>
                                          </p:val>
                                        </p:tav>
                                      </p:tavLst>
                                    </p:anim>
                                    <p:anim calcmode="lin" valueType="num">
                                      <p:cBhvr additive="base">
                                        <p:cTn id="54" dur="125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1250" fill="hold"/>
                                        <p:tgtEl>
                                          <p:spTgt spid="43"/>
                                        </p:tgtEl>
                                        <p:attrNameLst>
                                          <p:attrName>ppt_x</p:attrName>
                                        </p:attrNameLst>
                                      </p:cBhvr>
                                      <p:tavLst>
                                        <p:tav tm="0">
                                          <p:val>
                                            <p:strVal val="1+#ppt_w/2"/>
                                          </p:val>
                                        </p:tav>
                                        <p:tav tm="100000">
                                          <p:val>
                                            <p:strVal val="#ppt_x"/>
                                          </p:val>
                                        </p:tav>
                                      </p:tavLst>
                                    </p:anim>
                                    <p:anim calcmode="lin" valueType="num">
                                      <p:cBhvr additive="base">
                                        <p:cTn id="58" dur="1250" fill="hold"/>
                                        <p:tgtEl>
                                          <p:spTgt spid="43"/>
                                        </p:tgtEl>
                                        <p:attrNameLst>
                                          <p:attrName>ppt_y</p:attrName>
                                        </p:attrNameLst>
                                      </p:cBhvr>
                                      <p:tavLst>
                                        <p:tav tm="0">
                                          <p:val>
                                            <p:strVal val="1+#ppt_h/2"/>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63" dur="5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3908317" y="3372852"/>
            <a:ext cx="191751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dòng</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8" name="Group 47">
            <a:extLst>
              <a:ext uri="{FF2B5EF4-FFF2-40B4-BE49-F238E27FC236}">
                <a16:creationId xmlns:a16="http://schemas.microsoft.com/office/drawing/2014/main" id="{F0FDA215-8933-4CD8-8959-A8DDB8FD6138}"/>
              </a:ext>
            </a:extLst>
          </p:cNvPr>
          <p:cNvGrpSpPr/>
          <p:nvPr/>
        </p:nvGrpSpPr>
        <p:grpSpPr>
          <a:xfrm>
            <a:off x="2051720" y="2780620"/>
            <a:ext cx="1853501" cy="604304"/>
            <a:chOff x="1318626" y="1839292"/>
            <a:chExt cx="2048421" cy="1006767"/>
          </a:xfrm>
        </p:grpSpPr>
        <p:sp>
          <p:nvSpPr>
            <p:cNvPr id="49" name="Rounded Rectangle 16">
              <a:extLst>
                <a:ext uri="{FF2B5EF4-FFF2-40B4-BE49-F238E27FC236}">
                  <a16:creationId xmlns:a16="http://schemas.microsoft.com/office/drawing/2014/main" id="{2467F09B-3A63-4B60-9962-93385BEC5F5E}"/>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dạo</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矩形: 圆角 5">
              <a:extLst>
                <a:ext uri="{FF2B5EF4-FFF2-40B4-BE49-F238E27FC236}">
                  <a16:creationId xmlns:a16="http://schemas.microsoft.com/office/drawing/2014/main" id="{FB428C11-BAB8-4967-BF20-F1249F68D90B}"/>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0" name="Group 39">
            <a:extLst>
              <a:ext uri="{FF2B5EF4-FFF2-40B4-BE49-F238E27FC236}">
                <a16:creationId xmlns:a16="http://schemas.microsoft.com/office/drawing/2014/main" id="{E5627046-76D4-41DA-B243-CFA759D9D59D}"/>
              </a:ext>
            </a:extLst>
          </p:cNvPr>
          <p:cNvGrpSpPr/>
          <p:nvPr/>
        </p:nvGrpSpPr>
        <p:grpSpPr>
          <a:xfrm>
            <a:off x="4605412" y="2783918"/>
            <a:ext cx="1853501" cy="604304"/>
            <a:chOff x="1318626" y="1839292"/>
            <a:chExt cx="2048421" cy="1006767"/>
          </a:xfrm>
        </p:grpSpPr>
        <p:sp>
          <p:nvSpPr>
            <p:cNvPr id="41" name="Rounded Rectangle 16">
              <a:extLst>
                <a:ext uri="{FF2B5EF4-FFF2-40B4-BE49-F238E27FC236}">
                  <a16:creationId xmlns:a16="http://schemas.microsoft.com/office/drawing/2014/main" id="{6BA3B067-6A70-40AC-AC11-B64B02E1E5F5}"/>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dòng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2" name="矩形: 圆角 5">
              <a:extLst>
                <a:ext uri="{FF2B5EF4-FFF2-40B4-BE49-F238E27FC236}">
                  <a16:creationId xmlns:a16="http://schemas.microsoft.com/office/drawing/2014/main" id="{939533EE-3596-48A0-A476-3909DDC36609}"/>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7721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344B833-1FB5-4750-81BE-2A090CBBDE02}"/>
              </a:ext>
            </a:extLst>
          </p:cNvPr>
          <p:cNvGrpSpPr/>
          <p:nvPr/>
        </p:nvGrpSpPr>
        <p:grpSpPr>
          <a:xfrm>
            <a:off x="87924" y="846272"/>
            <a:ext cx="8968152" cy="4217188"/>
            <a:chOff x="0" y="-127203"/>
            <a:chExt cx="8968152" cy="4217188"/>
          </a:xfrm>
        </p:grpSpPr>
        <p:grpSp>
          <p:nvGrpSpPr>
            <p:cNvPr id="19" name="Group 18">
              <a:extLst>
                <a:ext uri="{FF2B5EF4-FFF2-40B4-BE49-F238E27FC236}">
                  <a16:creationId xmlns:a16="http://schemas.microsoft.com/office/drawing/2014/main" id="{18DA6073-C73A-43AC-BD13-4946869D831A}"/>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4D760EDE-FFA1-4303-90EE-7E5276CA550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A699B6E0-7469-41CA-8AF2-E0980D05A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Freeform: Shape 24">
                  <a:extLst>
                    <a:ext uri="{FF2B5EF4-FFF2-40B4-BE49-F238E27FC236}">
                      <a16:creationId xmlns:a16="http://schemas.microsoft.com/office/drawing/2014/main" id="{7D26B434-445E-402D-A757-FA68440C32CC}"/>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D1661B42-1482-4C43-8DD4-4CFF3648D80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8D583C3-332C-48A9-B264-E9619203CD65}"/>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11">
              <a:extLst>
                <a:ext uri="{FF2B5EF4-FFF2-40B4-BE49-F238E27FC236}">
                  <a16:creationId xmlns:a16="http://schemas.microsoft.com/office/drawing/2014/main" id="{CC9F38FF-415B-41F9-BE71-7338ED55A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Lưu</a:t>
              </a:r>
              <a:r>
                <a:rPr lang="en-US" sz="3000" dirty="0">
                  <a:solidFill>
                    <a:srgbClr val="EA4618"/>
                  </a:solidFill>
                  <a:latin typeface="Calibri" panose="020F0502020204030204" pitchFamily="34" charset="0"/>
                  <a:cs typeface="Calibri" panose="020F0502020204030204" pitchFamily="34" charset="0"/>
                </a:rPr>
                <a:t> ý </a:t>
              </a:r>
              <a:r>
                <a:rPr lang="en-US" sz="3000" dirty="0" err="1">
                  <a:solidFill>
                    <a:srgbClr val="EA4618"/>
                  </a:solidFill>
                  <a:latin typeface="Calibri" panose="020F0502020204030204" pitchFamily="34" charset="0"/>
                  <a:cs typeface="Calibri" panose="020F0502020204030204" pitchFamily="34" charset="0"/>
                </a:rPr>
                <a:t>khi</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trình</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bày</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5">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1754186" y="1940254"/>
            <a:ext cx="6116634" cy="191738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1806887" y="1844099"/>
            <a:ext cx="1396912"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1806887" y="1470999"/>
            <a:ext cx="3177601" cy="400110"/>
          </a:xfrm>
          <a:prstGeom prst="rect">
            <a:avLst/>
          </a:prstGeom>
        </p:spPr>
        <p:txBody>
          <a:bodyPr wrap="none">
            <a:spAutoFit/>
          </a:bodyPr>
          <a:lstStyle/>
          <a:p>
            <a:pPr defTabSz="685800"/>
            <a:r>
              <a:rPr lang="en-US" sz="2000" dirty="0" err="1">
                <a:solidFill>
                  <a:srgbClr val="FF0000"/>
                </a:solidFill>
                <a:latin typeface="Calibri" panose="020F0502020204030204" pitchFamily="34" charset="0"/>
                <a:cs typeface="Calibri" panose="020F0502020204030204" pitchFamily="34" charset="0"/>
              </a:rPr>
              <a:t>Lùi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vào</a:t>
            </a:r>
            <a:r>
              <a:rPr lang="en-US" sz="2000" dirty="0">
                <a:solidFill>
                  <a:srgbClr val="FF0000"/>
                </a:solidFill>
                <a:latin typeface="Calibri" panose="020F0502020204030204" pitchFamily="34" charset="0"/>
                <a:cs typeface="Calibri" panose="020F0502020204030204" pitchFamily="34" charset="0"/>
              </a:rPr>
              <a:t> 3 ô </a:t>
            </a:r>
            <a:r>
              <a:rPr lang="en-US" sz="2000" dirty="0" err="1">
                <a:solidFill>
                  <a:srgbClr val="FF0000"/>
                </a:solidFill>
                <a:latin typeface="Calibri" panose="020F0502020204030204" pitchFamily="34" charset="0"/>
                <a:cs typeface="Calibri" panose="020F0502020204030204" pitchFamily="34" charset="0"/>
              </a:rPr>
              <a:t>ly</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khi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viết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tên</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bài</a:t>
            </a:r>
            <a:r>
              <a:rPr lang="en-US" sz="2000" dirty="0">
                <a:solidFill>
                  <a:srgbClr val="FF0000"/>
                </a:solidFill>
                <a:latin typeface="Calibri" panose="020F0502020204030204" pitchFamily="34" charset="0"/>
                <a:cs typeface="Calibri" panose="020F0502020204030204" pitchFamily="34" charset="0"/>
              </a:rPr>
              <a:t> </a:t>
            </a:r>
          </a:p>
        </p:txBody>
      </p:sp>
      <p:sp>
        <p:nvSpPr>
          <p:cNvPr id="31" name="Rectangle 30"/>
          <p:cNvSpPr/>
          <p:nvPr/>
        </p:nvSpPr>
        <p:spPr>
          <a:xfrm>
            <a:off x="1806887" y="1970709"/>
            <a:ext cx="469390" cy="45774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algn="ctr" defTabSz="685800">
              <a:defRPr/>
            </a:pPr>
            <a:endParaRPr lang="en-US" sz="1350" kern="0">
              <a:solidFill>
                <a:prstClr val="white"/>
              </a:solidFill>
              <a:latin typeface="等线" panose="020F0502020204030204"/>
              <a:cs typeface="Arial" panose="020B0604020202020204" pitchFamily="34" charset="0"/>
            </a:endParaRPr>
          </a:p>
        </p:txBody>
      </p:sp>
      <p:cxnSp>
        <p:nvCxnSpPr>
          <p:cNvPr id="36" name="Straight Arrow Connector 35"/>
          <p:cNvCxnSpPr>
            <a:cxnSpLocks/>
          </p:cNvCxnSpPr>
          <p:nvPr/>
        </p:nvCxnSpPr>
        <p:spPr>
          <a:xfrm>
            <a:off x="1789711" y="2833405"/>
            <a:ext cx="494394" cy="0"/>
          </a:xfrm>
          <a:prstGeom prst="straightConnector1">
            <a:avLst/>
          </a:prstGeom>
          <a:noFill/>
          <a:ln w="28575" cap="flat" cmpd="sng" algn="ctr">
            <a:solidFill>
              <a:srgbClr val="FF0000"/>
            </a:solidFill>
            <a:prstDash val="solid"/>
            <a:miter lim="800000"/>
            <a:tailEnd type="triangle"/>
          </a:ln>
          <a:effectLst/>
        </p:spPr>
      </p:cxnSp>
      <p:sp>
        <p:nvSpPr>
          <p:cNvPr id="37" name="Rectangle 36"/>
          <p:cNvSpPr/>
          <p:nvPr/>
        </p:nvSpPr>
        <p:spPr>
          <a:xfrm>
            <a:off x="540246" y="2898944"/>
            <a:ext cx="1156086" cy="400110"/>
          </a:xfrm>
          <a:prstGeom prst="rect">
            <a:avLst/>
          </a:prstGeom>
        </p:spPr>
        <p:txBody>
          <a:bodyPr wrap="none">
            <a:spAutoFit/>
          </a:bodyPr>
          <a:lstStyle/>
          <a:p>
            <a:pPr defTabSz="685800"/>
            <a:r>
              <a:rPr lang="en-US" sz="2000" dirty="0" err="1">
                <a:solidFill>
                  <a:srgbClr val="FF0000"/>
                </a:solidFill>
                <a:latin typeface="Calibri" panose="020F0502020204030204" pitchFamily="34" charset="0"/>
                <a:cs typeface="Calibri" panose="020F0502020204030204" pitchFamily="34" charset="0"/>
              </a:rPr>
              <a:t>Lùi</a:t>
            </a:r>
            <a:r>
              <a:rPr lang="en-US" sz="2000" dirty="0">
                <a:solidFill>
                  <a:srgbClr val="FF0000"/>
                </a:solidFill>
                <a:latin typeface="Calibri" panose="020F0502020204030204" pitchFamily="34" charset="0"/>
                <a:cs typeface="Calibri" panose="020F0502020204030204" pitchFamily="34" charset="0"/>
              </a:rPr>
              <a:t> 1 ô </a:t>
            </a:r>
            <a:r>
              <a:rPr lang="en-US" sz="2000" dirty="0" err="1">
                <a:solidFill>
                  <a:srgbClr val="FF0000"/>
                </a:solidFill>
                <a:latin typeface="Calibri" panose="020F0502020204030204" pitchFamily="34" charset="0"/>
                <a:cs typeface="Calibri" panose="020F0502020204030204" pitchFamily="34" charset="0"/>
              </a:rPr>
              <a:t>ly</a:t>
            </a:r>
            <a:r>
              <a:rPr lang="en-US" sz="2000" dirty="0">
                <a:solidFill>
                  <a:srgbClr val="FF0000"/>
                </a:solidFill>
                <a:latin typeface="Calibri" panose="020F0502020204030204" pitchFamily="34" charset="0"/>
                <a:cs typeface="Calibri" panose="020F0502020204030204" pitchFamily="34" charset="0"/>
              </a:rPr>
              <a:t> </a:t>
            </a:r>
          </a:p>
        </p:txBody>
      </p:sp>
      <p:sp>
        <p:nvSpPr>
          <p:cNvPr id="38" name="Google Shape;5317;p41"/>
          <p:cNvSpPr txBox="1">
            <a:spLocks/>
          </p:cNvSpPr>
          <p:nvPr/>
        </p:nvSpPr>
        <p:spPr>
          <a:xfrm>
            <a:off x="2696165" y="4056300"/>
            <a:ext cx="3925382" cy="524299"/>
          </a:xfrm>
          <a:prstGeom prst="roundRect">
            <a:avLst/>
          </a:prstGeom>
          <a:solidFill>
            <a:schemeClr val="accent3">
              <a:lumMod val="20000"/>
              <a:lumOff val="80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defRPr/>
            </a:pPr>
            <a:r>
              <a:rPr lang="en-US" sz="2400" kern="0" dirty="0" err="1">
                <a:solidFill>
                  <a:schemeClr val="accent1"/>
                </a:solidFill>
                <a:latin typeface="Calibri" panose="020F0502020204030204" pitchFamily="34" charset="0"/>
                <a:cs typeface="Calibri" panose="020F0502020204030204" pitchFamily="34" charset="0"/>
              </a:rPr>
              <a:t>Cuối</a:t>
            </a:r>
            <a:r>
              <a:rPr lang="en-US" sz="2400" kern="0" dirty="0">
                <a:solidFill>
                  <a:schemeClr val="accent1"/>
                </a:solidFill>
                <a:latin typeface="Calibri" panose="020F0502020204030204" pitchFamily="34" charset="0"/>
                <a:cs typeface="Calibri" panose="020F0502020204030204" pitchFamily="34" charset="0"/>
              </a:rPr>
              <a:t> </a:t>
            </a:r>
            <a:r>
              <a:rPr lang="en-US" sz="2400" kern="0" dirty="0" err="1">
                <a:solidFill>
                  <a:schemeClr val="accent1"/>
                </a:solidFill>
                <a:latin typeface="Calibri" panose="020F0502020204030204" pitchFamily="34" charset="0"/>
                <a:cs typeface="Calibri" panose="020F0502020204030204" pitchFamily="34" charset="0"/>
              </a:rPr>
              <a:t>mỗi</a:t>
            </a:r>
            <a:r>
              <a:rPr lang="en-US" sz="2400" kern="0" dirty="0">
                <a:solidFill>
                  <a:schemeClr val="accent1"/>
                </a:solidFill>
                <a:latin typeface="Calibri" panose="020F0502020204030204" pitchFamily="34" charset="0"/>
                <a:cs typeface="Calibri" panose="020F0502020204030204" pitchFamily="34" charset="0"/>
              </a:rPr>
              <a:t> </a:t>
            </a:r>
            <a:r>
              <a:rPr lang="en-US" sz="2400" kern="0" dirty="0" err="1">
                <a:solidFill>
                  <a:schemeClr val="accent1"/>
                </a:solidFill>
                <a:latin typeface="Calibri" panose="020F0502020204030204" pitchFamily="34" charset="0"/>
                <a:cs typeface="Calibri" panose="020F0502020204030204" pitchFamily="34" charset="0"/>
              </a:rPr>
              <a:t>câu</a:t>
            </a:r>
            <a:r>
              <a:rPr lang="en-US" sz="2400" kern="0" dirty="0">
                <a:solidFill>
                  <a:schemeClr val="accent1"/>
                </a:solidFill>
                <a:latin typeface="Calibri" panose="020F0502020204030204" pitchFamily="34" charset="0"/>
                <a:cs typeface="Calibri" panose="020F0502020204030204" pitchFamily="34" charset="0"/>
              </a:rPr>
              <a:t> </a:t>
            </a:r>
            <a:r>
              <a:rPr lang="en-US" sz="2400" kern="0" dirty="0" err="1">
                <a:solidFill>
                  <a:schemeClr val="accent1"/>
                </a:solidFill>
                <a:latin typeface="Calibri" panose="020F0502020204030204" pitchFamily="34" charset="0"/>
                <a:cs typeface="Calibri" panose="020F0502020204030204" pitchFamily="34" charset="0"/>
              </a:rPr>
              <a:t>có</a:t>
            </a:r>
            <a:r>
              <a:rPr lang="en-US" sz="2400" kern="0" dirty="0">
                <a:solidFill>
                  <a:schemeClr val="accent1"/>
                </a:solidFill>
                <a:latin typeface="Calibri" panose="020F0502020204030204" pitchFamily="34" charset="0"/>
                <a:cs typeface="Calibri" panose="020F0502020204030204" pitchFamily="34" charset="0"/>
              </a:rPr>
              <a:t> </a:t>
            </a:r>
            <a:r>
              <a:rPr lang="en-US" sz="2400" kern="0" dirty="0" err="1">
                <a:solidFill>
                  <a:schemeClr val="accent1"/>
                </a:solidFill>
                <a:latin typeface="Calibri" panose="020F0502020204030204" pitchFamily="34" charset="0"/>
                <a:cs typeface="Calibri" panose="020F0502020204030204" pitchFamily="34" charset="0"/>
              </a:rPr>
              <a:t>dấu</a:t>
            </a:r>
            <a:r>
              <a:rPr lang="en-US" sz="2400" kern="0" dirty="0">
                <a:solidFill>
                  <a:schemeClr val="accent1"/>
                </a:solidFill>
                <a:latin typeface="Calibri" panose="020F0502020204030204" pitchFamily="34" charset="0"/>
                <a:cs typeface="Calibri" panose="020F0502020204030204" pitchFamily="34" charset="0"/>
              </a:rPr>
              <a:t> </a:t>
            </a:r>
            <a:r>
              <a:rPr lang="en-US" sz="2400" kern="0" dirty="0" err="1">
                <a:solidFill>
                  <a:schemeClr val="accent1"/>
                </a:solidFill>
                <a:latin typeface="Calibri" panose="020F0502020204030204" pitchFamily="34" charset="0"/>
                <a:cs typeface="Calibri" panose="020F0502020204030204" pitchFamily="34" charset="0"/>
              </a:rPr>
              <a:t>chấm</a:t>
            </a:r>
            <a:endParaRPr lang="vi-VN" sz="2400" kern="0" dirty="0">
              <a:solidFill>
                <a:schemeClr val="accent1"/>
              </a:solidFill>
              <a:latin typeface="Calibri" panose="020F0502020204030204" pitchFamily="34" charset="0"/>
              <a:cs typeface="Calibri" panose="020F0502020204030204" pitchFamily="34" charset="0"/>
            </a:endParaRPr>
          </a:p>
        </p:txBody>
      </p:sp>
      <p:sp>
        <p:nvSpPr>
          <p:cNvPr id="41" name="Rectangle 40"/>
          <p:cNvSpPr/>
          <p:nvPr/>
        </p:nvSpPr>
        <p:spPr>
          <a:xfrm>
            <a:off x="2270648" y="1970709"/>
            <a:ext cx="469390" cy="457819"/>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algn="ctr" defTabSz="685800">
              <a:defRPr/>
            </a:pPr>
            <a:endParaRPr lang="en-US" sz="1350" kern="0">
              <a:solidFill>
                <a:prstClr val="white"/>
              </a:solidFill>
              <a:latin typeface="等线" panose="020F0502020204030204"/>
              <a:cs typeface="Arial" panose="020B0604020202020204" pitchFamily="34" charset="0"/>
            </a:endParaRPr>
          </a:p>
        </p:txBody>
      </p:sp>
      <p:sp>
        <p:nvSpPr>
          <p:cNvPr id="42" name="Rectangle 41"/>
          <p:cNvSpPr/>
          <p:nvPr/>
        </p:nvSpPr>
        <p:spPr>
          <a:xfrm>
            <a:off x="2734409" y="1970709"/>
            <a:ext cx="469390" cy="45774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algn="ctr" defTabSz="685800">
              <a:defRPr/>
            </a:pPr>
            <a:endParaRPr lang="en-US" sz="1350" kern="0">
              <a:solidFill>
                <a:prstClr val="white"/>
              </a:solidFill>
              <a:latin typeface="等线" panose="020F0502020204030204"/>
              <a:cs typeface="Arial" panose="020B0604020202020204" pitchFamily="34" charset="0"/>
            </a:endParaRPr>
          </a:p>
        </p:txBody>
      </p:sp>
      <p:sp>
        <p:nvSpPr>
          <p:cNvPr id="44" name="Rectangle 43"/>
          <p:cNvSpPr/>
          <p:nvPr/>
        </p:nvSpPr>
        <p:spPr>
          <a:xfrm>
            <a:off x="1814716" y="2890234"/>
            <a:ext cx="469389" cy="46613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algn="ctr" defTabSz="685800">
              <a:defRPr/>
            </a:pPr>
            <a:endParaRPr lang="en-US" sz="1350" kern="0">
              <a:solidFill>
                <a:prstClr val="white"/>
              </a:solidFill>
              <a:latin typeface="等线" panose="020F0502020204030204"/>
              <a:cs typeface="Arial" panose="020B0604020202020204" pitchFamily="34" charset="0"/>
            </a:endParaRPr>
          </a:p>
        </p:txBody>
      </p:sp>
      <p:pic>
        <p:nvPicPr>
          <p:cNvPr id="4" name="Picture 3">
            <a:extLst>
              <a:ext uri="{FF2B5EF4-FFF2-40B4-BE49-F238E27FC236}">
                <a16:creationId xmlns:a16="http://schemas.microsoft.com/office/drawing/2014/main" id="{B6A20B07-3773-4B74-8D71-14C0D9339DD4}"/>
              </a:ext>
            </a:extLst>
          </p:cNvPr>
          <p:cNvPicPr>
            <a:picLocks noChangeAspect="1"/>
          </p:cNvPicPr>
          <p:nvPr/>
        </p:nvPicPr>
        <p:blipFill>
          <a:blip r:embed="rId6"/>
          <a:stretch>
            <a:fillRect/>
          </a:stretch>
        </p:blipFill>
        <p:spPr>
          <a:xfrm>
            <a:off x="3038143" y="2157194"/>
            <a:ext cx="2231329" cy="542591"/>
          </a:xfrm>
          <a:prstGeom prst="rect">
            <a:avLst/>
          </a:prstGeom>
        </p:spPr>
      </p:pic>
      <p:pic>
        <p:nvPicPr>
          <p:cNvPr id="7" name="Picture 6">
            <a:extLst>
              <a:ext uri="{FF2B5EF4-FFF2-40B4-BE49-F238E27FC236}">
                <a16:creationId xmlns:a16="http://schemas.microsoft.com/office/drawing/2014/main" id="{CCC8B859-DCD7-4E6C-A476-9BF8648B02A8}"/>
              </a:ext>
            </a:extLst>
          </p:cNvPr>
          <p:cNvPicPr>
            <a:picLocks noChangeAspect="1"/>
          </p:cNvPicPr>
          <p:nvPr/>
        </p:nvPicPr>
        <p:blipFill>
          <a:blip r:embed="rId7"/>
          <a:stretch>
            <a:fillRect/>
          </a:stretch>
        </p:blipFill>
        <p:spPr>
          <a:xfrm>
            <a:off x="2049410" y="3088123"/>
            <a:ext cx="2560542" cy="536494"/>
          </a:xfrm>
          <a:prstGeom prst="rect">
            <a:avLst/>
          </a:prstGeom>
        </p:spPr>
      </p:pic>
    </p:spTree>
    <p:extLst>
      <p:ext uri="{BB962C8B-B14F-4D97-AF65-F5344CB8AC3E}">
        <p14:creationId xmlns:p14="http://schemas.microsoft.com/office/powerpoint/2010/main" val="109146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7" grpId="0"/>
      <p:bldP spid="38" grpId="0" animBg="1"/>
      <p:bldP spid="41" grpId="0" animBg="1"/>
      <p:bldP spid="4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0169D9-3C27-4961-92CA-0AAABB9D3E9F}"/>
              </a:ext>
            </a:extLst>
          </p:cNvPr>
          <p:cNvGrpSpPr/>
          <p:nvPr/>
        </p:nvGrpSpPr>
        <p:grpSpPr>
          <a:xfrm>
            <a:off x="87924" y="846272"/>
            <a:ext cx="8968152" cy="4217188"/>
            <a:chOff x="0" y="-127203"/>
            <a:chExt cx="8968152" cy="4217188"/>
          </a:xfrm>
        </p:grpSpPr>
        <p:grpSp>
          <p:nvGrpSpPr>
            <p:cNvPr id="14" name="Group 13">
              <a:extLst>
                <a:ext uri="{FF2B5EF4-FFF2-40B4-BE49-F238E27FC236}">
                  <a16:creationId xmlns:a16="http://schemas.microsoft.com/office/drawing/2014/main" id="{0E0AF1F5-94FA-4294-8203-0532FED332B0}"/>
                </a:ext>
              </a:extLst>
            </p:cNvPr>
            <p:cNvGrpSpPr/>
            <p:nvPr/>
          </p:nvGrpSpPr>
          <p:grpSpPr>
            <a:xfrm>
              <a:off x="0" y="49488"/>
              <a:ext cx="8968152" cy="4040497"/>
              <a:chOff x="245011" y="24083"/>
              <a:chExt cx="8543569" cy="4040497"/>
            </a:xfrm>
          </p:grpSpPr>
          <p:grpSp>
            <p:nvGrpSpPr>
              <p:cNvPr id="16" name="Group 15">
                <a:extLst>
                  <a:ext uri="{FF2B5EF4-FFF2-40B4-BE49-F238E27FC236}">
                    <a16:creationId xmlns:a16="http://schemas.microsoft.com/office/drawing/2014/main" id="{F6F5B6DF-163B-448F-B804-6CA8B959403F}"/>
                  </a:ext>
                </a:extLst>
              </p:cNvPr>
              <p:cNvGrpSpPr/>
              <p:nvPr/>
            </p:nvGrpSpPr>
            <p:grpSpPr>
              <a:xfrm>
                <a:off x="245011" y="24083"/>
                <a:ext cx="8543569" cy="4040497"/>
                <a:chOff x="253396" y="980319"/>
                <a:chExt cx="8543569" cy="4040497"/>
              </a:xfrm>
            </p:grpSpPr>
            <p:pic>
              <p:nvPicPr>
                <p:cNvPr id="19" name="Picture 2" descr="F:\1-原创素材\1_mm1102\PPT\PPT_014\materaials\pageimg_g16.png">
                  <a:extLst>
                    <a:ext uri="{FF2B5EF4-FFF2-40B4-BE49-F238E27FC236}">
                      <a16:creationId xmlns:a16="http://schemas.microsoft.com/office/drawing/2014/main" id="{46244FA3-6BC0-450D-A122-7C2D5F010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909F12B8-3244-4AAF-9FF3-94D9718B5B6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12CB1BBE-B7EA-412D-8AC5-6A907E2F11F6}"/>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45B3BE8-7090-4F9E-8437-D02E7134FDDE}"/>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1">
              <a:extLst>
                <a:ext uri="{FF2B5EF4-FFF2-40B4-BE49-F238E27FC236}">
                  <a16:creationId xmlns:a16="http://schemas.microsoft.com/office/drawing/2014/main" id="{6A62770A-A789-406B-B99E-D7137B38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2235024" y="202381"/>
            <a:ext cx="4673954" cy="587705"/>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Lưu</a:t>
              </a:r>
              <a:r>
                <a:rPr lang="en-US" sz="3000" dirty="0">
                  <a:solidFill>
                    <a:srgbClr val="EA4618"/>
                  </a:solidFill>
                  <a:latin typeface="Calibri" panose="020F0502020204030204" pitchFamily="34" charset="0"/>
                  <a:cs typeface="Calibri" panose="020F0502020204030204" pitchFamily="34" charset="0"/>
                </a:rPr>
                <a:t> ý </a:t>
              </a:r>
              <a:r>
                <a:rPr lang="en-US" sz="3000" dirty="0" err="1">
                  <a:solidFill>
                    <a:srgbClr val="EA4618"/>
                  </a:solidFill>
                  <a:latin typeface="Calibri" panose="020F0502020204030204" pitchFamily="34" charset="0"/>
                  <a:cs typeface="Calibri" panose="020F0502020204030204" pitchFamily="34" charset="0"/>
                </a:rPr>
                <a:t>về</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tư</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thế</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ngồi</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viết</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26" name="Group 25"/>
          <p:cNvGrpSpPr/>
          <p:nvPr/>
        </p:nvGrpSpPr>
        <p:grpSpPr>
          <a:xfrm>
            <a:off x="1154269" y="1726080"/>
            <a:ext cx="3527865" cy="2763735"/>
            <a:chOff x="1335115" y="2009400"/>
            <a:chExt cx="4703820" cy="3684980"/>
          </a:xfrm>
        </p:grpSpPr>
        <p:sp>
          <p:nvSpPr>
            <p:cNvPr id="29" name="TextBox 28"/>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defTabSz="685800">
                <a:defRPr/>
              </a:pP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1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cầm</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viết</a:t>
              </a:r>
              <a:endPar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defTabSz="685800">
                <a:defRPr/>
              </a:pP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1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giữ</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trang</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vở</a:t>
              </a:r>
              <a:endPar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defTabSz="685800">
                <a:defRPr/>
              </a:pPr>
              <a:r>
                <a:rPr lang="vi-VN"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Thẳng lưng</a:t>
              </a:r>
            </a:p>
            <a:p>
              <a:pPr defTabSz="685800">
                <a:defRPr/>
              </a:pPr>
              <a:r>
                <a:rPr lang="vi-VN"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defTabSz="685784">
                <a:defRPr/>
              </a:pP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Khoảng</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cách</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từ</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mắt</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đến</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vở</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1" name="Picture 2">
            <a:extLst>
              <a:ext uri="{FF2B5EF4-FFF2-40B4-BE49-F238E27FC236}">
                <a16:creationId xmlns:a16="http://schemas.microsoft.com/office/drawing/2014/main" id="{6921988F-AFFC-4C09-8568-552A846D1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927"/>
          <a:stretch/>
        </p:blipFill>
        <p:spPr>
          <a:xfrm>
            <a:off x="5460448" y="1732825"/>
            <a:ext cx="2396743" cy="2776666"/>
          </a:xfrm>
          <a:prstGeom prst="rect">
            <a:avLst/>
          </a:prstGeom>
        </p:spPr>
      </p:pic>
    </p:spTree>
    <p:extLst>
      <p:ext uri="{BB962C8B-B14F-4D97-AF65-F5344CB8AC3E}">
        <p14:creationId xmlns:p14="http://schemas.microsoft.com/office/powerpoint/2010/main" val="10377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0C8A069-F50D-4A3E-A754-7ED26F65E250}"/>
              </a:ext>
            </a:extLst>
          </p:cNvPr>
          <p:cNvGrpSpPr/>
          <p:nvPr/>
        </p:nvGrpSpPr>
        <p:grpSpPr>
          <a:xfrm>
            <a:off x="87924" y="846272"/>
            <a:ext cx="8968152" cy="4217188"/>
            <a:chOff x="0" y="-127203"/>
            <a:chExt cx="8968152" cy="4217188"/>
          </a:xfrm>
        </p:grpSpPr>
        <p:grpSp>
          <p:nvGrpSpPr>
            <p:cNvPr id="22" name="Group 21">
              <a:extLst>
                <a:ext uri="{FF2B5EF4-FFF2-40B4-BE49-F238E27FC236}">
                  <a16:creationId xmlns:a16="http://schemas.microsoft.com/office/drawing/2014/main" id="{7BE41106-320E-4D38-A7DD-ACB92A152699}"/>
                </a:ext>
              </a:extLst>
            </p:cNvPr>
            <p:cNvGrpSpPr/>
            <p:nvPr/>
          </p:nvGrpSpPr>
          <p:grpSpPr>
            <a:xfrm>
              <a:off x="0" y="49488"/>
              <a:ext cx="8968152" cy="4040497"/>
              <a:chOff x="245011" y="24083"/>
              <a:chExt cx="8543569" cy="4040497"/>
            </a:xfrm>
          </p:grpSpPr>
          <p:grpSp>
            <p:nvGrpSpPr>
              <p:cNvPr id="26" name="Group 25">
                <a:extLst>
                  <a:ext uri="{FF2B5EF4-FFF2-40B4-BE49-F238E27FC236}">
                    <a16:creationId xmlns:a16="http://schemas.microsoft.com/office/drawing/2014/main" id="{49D27D79-6BB6-482F-A0E1-9C46F621FE09}"/>
                  </a:ext>
                </a:extLst>
              </p:cNvPr>
              <p:cNvGrpSpPr/>
              <p:nvPr/>
            </p:nvGrpSpPr>
            <p:grpSpPr>
              <a:xfrm>
                <a:off x="245011" y="24083"/>
                <a:ext cx="8543569" cy="4040497"/>
                <a:chOff x="253396" y="980319"/>
                <a:chExt cx="8543569" cy="4040497"/>
              </a:xfrm>
            </p:grpSpPr>
            <p:pic>
              <p:nvPicPr>
                <p:cNvPr id="29" name="Picture 2" descr="F:\1-原创素材\1_mm1102\PPT\PPT_014\materaials\pageimg_g16.png">
                  <a:extLst>
                    <a:ext uri="{FF2B5EF4-FFF2-40B4-BE49-F238E27FC236}">
                      <a16:creationId xmlns:a16="http://schemas.microsoft.com/office/drawing/2014/main" id="{F3BD1769-FE14-4E45-A0F7-DBBD0E91E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F56254F5-FFA4-4F03-89B0-D8E704367416}"/>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C37B108B-DA33-4690-8657-03D4108AAA43}"/>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7DF9A08-5D0D-4129-B86C-F17DC5659025}"/>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图片 11">
              <a:extLst>
                <a:ext uri="{FF2B5EF4-FFF2-40B4-BE49-F238E27FC236}">
                  <a16:creationId xmlns:a16="http://schemas.microsoft.com/office/drawing/2014/main" id="{32617216-501F-42C7-BD49-227638A15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3" name="Group 2"/>
          <p:cNvGrpSpPr/>
          <p:nvPr/>
        </p:nvGrpSpPr>
        <p:grpSpPr>
          <a:xfrm>
            <a:off x="467544" y="1970027"/>
            <a:ext cx="4208636" cy="1788079"/>
            <a:chOff x="1147864" y="2761593"/>
            <a:chExt cx="5611514" cy="2384105"/>
          </a:xfrm>
        </p:grpSpPr>
        <p:sp>
          <p:nvSpPr>
            <p:cNvPr id="4" name="Rounded Rectangle 3"/>
            <p:cNvSpPr/>
            <p:nvPr/>
          </p:nvSpPr>
          <p:spPr>
            <a:xfrm>
              <a:off x="1147864" y="2761593"/>
              <a:ext cx="5611514" cy="238410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algn="ctr" defTabSz="685800">
                <a:lnSpc>
                  <a:spcPct val="120000"/>
                </a:lnSpc>
                <a:defRPr/>
              </a:pPr>
              <a:r>
                <a:rPr lang="en-US" sz="2100" b="1" kern="0" dirty="0" err="1">
                  <a:solidFill>
                    <a:srgbClr val="FF0000"/>
                  </a:solidFill>
                </a:rPr>
                <a:t>Tiêu</a:t>
              </a:r>
              <a:r>
                <a:rPr lang="en-US" sz="2100" b="1" kern="0" dirty="0">
                  <a:solidFill>
                    <a:srgbClr val="FF0000"/>
                  </a:solidFill>
                </a:rPr>
                <a:t> </a:t>
              </a:r>
              <a:r>
                <a:rPr lang="en-US" sz="2100" b="1" kern="0" dirty="0" err="1">
                  <a:solidFill>
                    <a:srgbClr val="FF0000"/>
                  </a:solidFill>
                </a:rPr>
                <a:t>chí</a:t>
              </a:r>
              <a:r>
                <a:rPr lang="en-US" sz="2100" b="1" kern="0" dirty="0">
                  <a:solidFill>
                    <a:srgbClr val="FF0000"/>
                  </a:solidFill>
                </a:rPr>
                <a:t> </a:t>
              </a:r>
              <a:r>
                <a:rPr lang="en-US" sz="2100" b="1" kern="0" dirty="0" err="1">
                  <a:solidFill>
                    <a:srgbClr val="FF0000"/>
                  </a:solidFill>
                </a:rPr>
                <a:t>đánh</a:t>
              </a:r>
              <a:r>
                <a:rPr lang="en-US" sz="2100" b="1" kern="0" dirty="0">
                  <a:solidFill>
                    <a:srgbClr val="FF0000"/>
                  </a:solidFill>
                </a:rPr>
                <a:t> </a:t>
              </a:r>
              <a:r>
                <a:rPr lang="en-US" sz="2100" b="1" kern="0" dirty="0" err="1">
                  <a:solidFill>
                    <a:srgbClr val="FF0000"/>
                  </a:solidFill>
                </a:rPr>
                <a:t>giá</a:t>
              </a:r>
              <a:endParaRPr lang="en-US" sz="2100" b="1" kern="0" dirty="0">
                <a:solidFill>
                  <a:srgbClr val="FF0000"/>
                </a:solidFill>
              </a:endParaRPr>
            </a:p>
            <a:p>
              <a:pPr defTabSz="685800">
                <a:lnSpc>
                  <a:spcPct val="120000"/>
                </a:lnSpc>
                <a:buSzPts val="2800"/>
                <a:defRPr/>
              </a:pPr>
              <a:r>
                <a:rPr lang="fi-FI" sz="2100" kern="0" dirty="0">
                  <a:solidFill>
                    <a:srgbClr val="142436"/>
                  </a:solidFill>
                </a:rPr>
                <a:t>1. Sai không quá </a:t>
              </a:r>
              <a:r>
                <a:rPr lang="fi-FI" sz="2100" b="1" kern="0" dirty="0">
                  <a:solidFill>
                    <a:srgbClr val="142436"/>
                  </a:solidFill>
                </a:rPr>
                <a:t>5 lỗi </a:t>
              </a:r>
            </a:p>
            <a:p>
              <a:pPr defTabSz="685800">
                <a:lnSpc>
                  <a:spcPct val="120000"/>
                </a:lnSpc>
                <a:buSzPts val="2800"/>
                <a:defRPr/>
              </a:pPr>
              <a:r>
                <a:rPr lang="en-US" sz="2100" kern="0" dirty="0">
                  <a:solidFill>
                    <a:srgbClr val="142436"/>
                  </a:solidFill>
                </a:rPr>
                <a:t>2. </a:t>
              </a:r>
              <a:r>
                <a:rPr lang="en-US" sz="2100" kern="0" dirty="0" err="1">
                  <a:solidFill>
                    <a:srgbClr val="142436"/>
                  </a:solidFill>
                </a:rPr>
                <a:t>Chữ</a:t>
              </a:r>
              <a:r>
                <a:rPr lang="en-US" sz="2100" kern="0" dirty="0">
                  <a:solidFill>
                    <a:srgbClr val="142436"/>
                  </a:solidFill>
                </a:rPr>
                <a:t> </a:t>
              </a:r>
              <a:r>
                <a:rPr lang="en-US" sz="2100" kern="0" dirty="0" err="1">
                  <a:solidFill>
                    <a:srgbClr val="142436"/>
                  </a:solidFill>
                </a:rPr>
                <a:t>viết</a:t>
              </a:r>
              <a:r>
                <a:rPr lang="en-US" sz="2100" kern="0" dirty="0">
                  <a:solidFill>
                    <a:srgbClr val="142436"/>
                  </a:solidFill>
                </a:rPr>
                <a:t> </a:t>
              </a:r>
              <a:r>
                <a:rPr lang="en-US" sz="2100" kern="0" dirty="0" err="1">
                  <a:solidFill>
                    <a:srgbClr val="142436"/>
                  </a:solidFill>
                </a:rPr>
                <a:t>rõ</a:t>
              </a:r>
              <a:r>
                <a:rPr lang="en-US" sz="2100" kern="0" dirty="0">
                  <a:solidFill>
                    <a:srgbClr val="142436"/>
                  </a:solidFill>
                </a:rPr>
                <a:t> </a:t>
              </a:r>
              <a:r>
                <a:rPr lang="en-US" sz="2100" kern="0" dirty="0" err="1">
                  <a:solidFill>
                    <a:srgbClr val="142436"/>
                  </a:solidFill>
                </a:rPr>
                <a:t>ràng</a:t>
              </a:r>
              <a:r>
                <a:rPr lang="en-US" sz="2100" kern="0" dirty="0">
                  <a:solidFill>
                    <a:srgbClr val="142436"/>
                  </a:solidFill>
                </a:rPr>
                <a:t>, </a:t>
              </a:r>
              <a:r>
                <a:rPr lang="en-US" sz="2100" kern="0" dirty="0" err="1">
                  <a:solidFill>
                    <a:srgbClr val="142436"/>
                  </a:solidFill>
                </a:rPr>
                <a:t>sạch</a:t>
              </a:r>
              <a:r>
                <a:rPr lang="en-US" sz="2100" kern="0" dirty="0">
                  <a:solidFill>
                    <a:srgbClr val="142436"/>
                  </a:solidFill>
                </a:rPr>
                <a:t> </a:t>
              </a:r>
              <a:r>
                <a:rPr lang="en-US" sz="2100" kern="0" dirty="0" err="1">
                  <a:solidFill>
                    <a:srgbClr val="142436"/>
                  </a:solidFill>
                </a:rPr>
                <a:t>đẹp</a:t>
              </a:r>
              <a:endParaRPr lang="en-US" sz="2100" kern="0" dirty="0">
                <a:solidFill>
                  <a:srgbClr val="142436"/>
                </a:solidFill>
              </a:endParaRPr>
            </a:p>
            <a:p>
              <a:pPr defTabSz="685800">
                <a:lnSpc>
                  <a:spcPct val="120000"/>
                </a:lnSpc>
                <a:buSzPts val="2800"/>
                <a:defRPr/>
              </a:pPr>
              <a:r>
                <a:rPr lang="en-US" sz="2100" kern="0" dirty="0">
                  <a:solidFill>
                    <a:srgbClr val="142436"/>
                  </a:solidFill>
                </a:rPr>
                <a:t>3. </a:t>
              </a:r>
              <a:r>
                <a:rPr lang="en-US" sz="2100" kern="0" dirty="0" err="1">
                  <a:solidFill>
                    <a:srgbClr val="142436"/>
                  </a:solidFill>
                </a:rPr>
                <a:t>Trình</a:t>
              </a:r>
              <a:r>
                <a:rPr lang="en-US" sz="2100" kern="0" dirty="0">
                  <a:solidFill>
                    <a:srgbClr val="142436"/>
                  </a:solidFill>
                </a:rPr>
                <a:t> </a:t>
              </a:r>
              <a:r>
                <a:rPr lang="en-US" sz="2100" kern="0" dirty="0" err="1">
                  <a:solidFill>
                    <a:srgbClr val="142436"/>
                  </a:solidFill>
                </a:rPr>
                <a:t>bày</a:t>
              </a:r>
              <a:r>
                <a:rPr lang="en-US" sz="2100" kern="0" dirty="0">
                  <a:solidFill>
                    <a:srgbClr val="142436"/>
                  </a:solidFill>
                </a:rPr>
                <a:t> </a:t>
              </a:r>
              <a:r>
                <a:rPr lang="en-US" sz="2100" kern="0" dirty="0" err="1">
                  <a:solidFill>
                    <a:srgbClr val="142436"/>
                  </a:solidFill>
                </a:rPr>
                <a:t>đúng</a:t>
              </a:r>
              <a:r>
                <a:rPr lang="en-US" sz="2100" kern="0" dirty="0">
                  <a:solidFill>
                    <a:srgbClr val="142436"/>
                  </a:solidFill>
                </a:rPr>
                <a:t> </a:t>
              </a:r>
              <a:r>
                <a:rPr lang="en-US" sz="2100" kern="0" dirty="0" err="1">
                  <a:solidFill>
                    <a:srgbClr val="142436"/>
                  </a:solidFill>
                </a:rPr>
                <a:t>hình</a:t>
              </a:r>
              <a:r>
                <a:rPr lang="en-US" sz="2100" kern="0" dirty="0">
                  <a:solidFill>
                    <a:srgbClr val="142436"/>
                  </a:solidFill>
                </a:rPr>
                <a:t> </a:t>
              </a:r>
              <a:r>
                <a:rPr lang="en-US" sz="2100" kern="0" dirty="0" err="1">
                  <a:solidFill>
                    <a:srgbClr val="142436"/>
                  </a:solidFill>
                </a:rPr>
                <a:t>thức</a:t>
              </a:r>
              <a:endParaRPr lang="en-US" sz="2100" kern="0" dirty="0">
                <a:solidFill>
                  <a:srgbClr val="142436"/>
                </a:solidFill>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buClr>
                  <a:srgbClr val="000000"/>
                </a:buClr>
                <a:defRPr/>
              </a:pPr>
              <a:endParaRPr lang="en-US" sz="1050" kern="0">
                <a:solidFill>
                  <a:srgbClr val="FFFFFF"/>
                </a:solidFill>
                <a:latin typeface="等线" panose="020F0502020204030204"/>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buClr>
                  <a:srgbClr val="000000"/>
                </a:buClr>
                <a:defRPr/>
              </a:pPr>
              <a:endParaRPr lang="en-US" sz="1050" kern="0">
                <a:solidFill>
                  <a:srgbClr val="FFFFFF"/>
                </a:solidFill>
                <a:latin typeface="等线" panose="020F0502020204030204"/>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buClr>
                  <a:srgbClr val="000000"/>
                </a:buClr>
                <a:defRPr/>
              </a:pPr>
              <a:endParaRPr lang="en-US" sz="1050" kern="0">
                <a:solidFill>
                  <a:srgbClr val="FFFFFF"/>
                </a:solidFill>
                <a:latin typeface="等线" panose="020F0502020204030204"/>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buClr>
                  <a:srgbClr val="000000"/>
                </a:buClr>
                <a:defRPr/>
              </a:pPr>
              <a:endParaRPr lang="en-US" sz="1050" kern="0">
                <a:solidFill>
                  <a:srgbClr val="FFFFFF"/>
                </a:solidFill>
                <a:latin typeface="等线" panose="020F0502020204030204"/>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buClr>
                  <a:srgbClr val="000000"/>
                </a:buClr>
                <a:defRPr/>
              </a:pPr>
              <a:endParaRPr lang="en-US" sz="1050" kern="0">
                <a:solidFill>
                  <a:srgbClr val="FFFFFF"/>
                </a:solidFill>
                <a:latin typeface="等线" panose="020F0502020204030204"/>
                <a:sym typeface="Arial"/>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825" y="3285214"/>
            <a:ext cx="1691183" cy="1688481"/>
          </a:xfrm>
          <a:prstGeom prst="rect">
            <a:avLst/>
          </a:prstGeom>
        </p:spPr>
      </p:pic>
      <p:grpSp>
        <p:nvGrpSpPr>
          <p:cNvPr id="11" name="Group 10"/>
          <p:cNvGrpSpPr/>
          <p:nvPr/>
        </p:nvGrpSpPr>
        <p:grpSpPr>
          <a:xfrm>
            <a:off x="2233178" y="52264"/>
            <a:ext cx="4636326" cy="587705"/>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900" dirty="0"/>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2700" dirty="0" err="1">
                  <a:solidFill>
                    <a:schemeClr val="accent4">
                      <a:lumMod val="50000"/>
                    </a:schemeClr>
                  </a:solidFill>
                  <a:latin typeface="Calibri" panose="020F0502020204030204" pitchFamily="34" charset="0"/>
                  <a:cs typeface="Calibri" panose="020F0502020204030204" pitchFamily="34" charset="0"/>
                </a:rPr>
                <a:t>Nghe</a:t>
              </a:r>
              <a:r>
                <a:rPr lang="en-US" sz="2700" dirty="0">
                  <a:solidFill>
                    <a:schemeClr val="accent4">
                      <a:lumMod val="50000"/>
                    </a:schemeClr>
                  </a:solidFill>
                  <a:latin typeface="Calibri" panose="020F0502020204030204" pitchFamily="34" charset="0"/>
                  <a:cs typeface="Calibri" panose="020F0502020204030204" pitchFamily="34" charset="0"/>
                </a:rPr>
                <a:t> - </a:t>
              </a:r>
              <a:r>
                <a:rPr lang="en-US" sz="2700" dirty="0" err="1">
                  <a:solidFill>
                    <a:schemeClr val="accent4">
                      <a:lumMod val="50000"/>
                    </a:schemeClr>
                  </a:solidFill>
                  <a:latin typeface="Calibri" panose="020F0502020204030204" pitchFamily="34" charset="0"/>
                  <a:cs typeface="Calibri" panose="020F0502020204030204" pitchFamily="34" charset="0"/>
                </a:rPr>
                <a:t>viết</a:t>
              </a:r>
              <a:endParaRPr lang="en-US" sz="27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25" name="Group 24"/>
          <p:cNvGrpSpPr/>
          <p:nvPr/>
        </p:nvGrpSpPr>
        <p:grpSpPr>
          <a:xfrm>
            <a:off x="5326512" y="1793504"/>
            <a:ext cx="3309429" cy="1680716"/>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algn="ctr"/>
              <a:endParaRPr lang="zh-CN" altLang="en-US" sz="1350" b="1" dirty="0">
                <a:solidFill>
                  <a:schemeClr val="tx2"/>
                </a:solidFill>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sz="1350"/>
            </a:p>
          </p:txBody>
        </p:sp>
      </p:grpSp>
      <p:sp>
        <p:nvSpPr>
          <p:cNvPr id="24" name="Rectangle 23"/>
          <p:cNvSpPr/>
          <p:nvPr/>
        </p:nvSpPr>
        <p:spPr>
          <a:xfrm>
            <a:off x="5754425" y="2158870"/>
            <a:ext cx="2439806" cy="923330"/>
          </a:xfrm>
          <a:prstGeom prst="rect">
            <a:avLst/>
          </a:prstGeom>
        </p:spPr>
        <p:txBody>
          <a:bodyPr wrap="square">
            <a:spAutoFit/>
          </a:bodyPr>
          <a:lstStyle/>
          <a:p>
            <a:pPr algn="ctr" defTabSz="685800">
              <a:defRPr/>
            </a:pPr>
            <a:r>
              <a:rPr lang="en-US" b="1" kern="0" dirty="0" err="1">
                <a:solidFill>
                  <a:prstClr val="black">
                    <a:lumMod val="50000"/>
                  </a:prstClr>
                </a:solidFill>
                <a:ea typeface="Cambria" panose="02040503050406030204" pitchFamily="18" charset="0"/>
                <a:cs typeface="Arial" panose="020B0604020202020204" pitchFamily="34" charset="0"/>
              </a:rPr>
              <a:t>Em</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hãy</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tự</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đánh</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giá</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phần</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viết</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của</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mình</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và</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của</a:t>
            </a:r>
            <a:r>
              <a:rPr lang="en-US" b="1" kern="0" dirty="0">
                <a:solidFill>
                  <a:prstClr val="black">
                    <a:lumMod val="50000"/>
                  </a:prstClr>
                </a:solidFill>
                <a:ea typeface="Cambria" panose="02040503050406030204" pitchFamily="18" charset="0"/>
                <a:cs typeface="Arial" panose="020B0604020202020204" pitchFamily="34" charset="0"/>
              </a:rPr>
              <a:t> </a:t>
            </a:r>
            <a:r>
              <a:rPr lang="en-US" b="1" kern="0" dirty="0" err="1">
                <a:solidFill>
                  <a:prstClr val="black">
                    <a:lumMod val="50000"/>
                  </a:prstClr>
                </a:solidFill>
                <a:ea typeface="Cambria" panose="02040503050406030204" pitchFamily="18" charset="0"/>
                <a:cs typeface="Arial" panose="020B0604020202020204" pitchFamily="34" charset="0"/>
              </a:rPr>
              <a:t>bạn</a:t>
            </a:r>
            <a:endParaRPr lang="en-US" b="1" kern="0" dirty="0">
              <a:solidFill>
                <a:prstClr val="black">
                  <a:lumMod val="50000"/>
                </a:prstClr>
              </a:solidFill>
              <a:ea typeface="Cambria" panose="020405030504060302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8E0CA43E-96F4-4683-920F-F7B752105FE9}"/>
              </a:ext>
            </a:extLst>
          </p:cNvPr>
          <p:cNvPicPr>
            <a:picLocks noChangeAspect="1"/>
          </p:cNvPicPr>
          <p:nvPr/>
        </p:nvPicPr>
        <p:blipFill>
          <a:blip r:embed="rId5"/>
          <a:stretch>
            <a:fillRect/>
          </a:stretch>
        </p:blipFill>
        <p:spPr>
          <a:xfrm>
            <a:off x="2127292" y="530095"/>
            <a:ext cx="4889416" cy="859611"/>
          </a:xfrm>
          <a:prstGeom prst="rect">
            <a:avLst/>
          </a:prstGeom>
        </p:spPr>
      </p:pic>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close up of a speedometer&#10;&#10;Description automatically generated with low confidence">
            <a:extLst>
              <a:ext uri="{FF2B5EF4-FFF2-40B4-BE49-F238E27FC236}">
                <a16:creationId xmlns:a16="http://schemas.microsoft.com/office/drawing/2014/main" id="{9084D665-3DD0-4505-9E9A-3C0D14922E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696" y="1144269"/>
            <a:ext cx="749983" cy="806202"/>
          </a:xfrm>
          <a:prstGeom prst="rect">
            <a:avLst/>
          </a:prstGeom>
        </p:spPr>
      </p:pic>
      <p:sp>
        <p:nvSpPr>
          <p:cNvPr id="9" name="Google Shape;304;p20">
            <a:extLst>
              <a:ext uri="{FF2B5EF4-FFF2-40B4-BE49-F238E27FC236}">
                <a16:creationId xmlns:a16="http://schemas.microsoft.com/office/drawing/2014/main" id="{77C2D2C4-A2CB-468A-BF23-E92C6D7484FD}"/>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400"/>
            <a:r>
              <a:rPr lang="en-US" sz="3600" kern="0" dirty="0" err="1">
                <a:solidFill>
                  <a:srgbClr val="7030A0"/>
                </a:solidFill>
                <a:latin typeface="Coiny" panose="02000903060500060000" pitchFamily="2" charset="0"/>
                <a:cs typeface="Calibri" panose="020F0502020204030204" pitchFamily="34" charset="0"/>
              </a:rPr>
              <a:t>Phân</a:t>
            </a:r>
            <a:r>
              <a:rPr lang="en-US" sz="3600" kern="0" dirty="0">
                <a:solidFill>
                  <a:srgbClr val="7030A0"/>
                </a:solidFill>
                <a:latin typeface="Coiny" panose="02000903060500060000" pitchFamily="2" charset="0"/>
                <a:cs typeface="Calibri" panose="020F0502020204030204" pitchFamily="34" charset="0"/>
              </a:rPr>
              <a:t> </a:t>
            </a:r>
            <a:r>
              <a:rPr lang="en-US" sz="3600" kern="0" dirty="0" err="1">
                <a:solidFill>
                  <a:srgbClr val="7030A0"/>
                </a:solidFill>
                <a:latin typeface="Coiny" panose="02000903060500060000" pitchFamily="2" charset="0"/>
                <a:cs typeface="Calibri" panose="020F0502020204030204" pitchFamily="34" charset="0"/>
              </a:rPr>
              <a:t>biệt</a:t>
            </a:r>
            <a:endParaRPr lang="en-US" sz="3600" kern="0" dirty="0">
              <a:solidFill>
                <a:srgbClr val="7030A0"/>
              </a:solidFill>
              <a:latin typeface="Coiny" panose="02000903060500060000" pitchFamily="2" charset="0"/>
              <a:cs typeface="Calibri" panose="020F0502020204030204" pitchFamily="34" charset="0"/>
            </a:endParaRPr>
          </a:p>
          <a:p>
            <a:pPr defTabSz="914400"/>
            <a:r>
              <a:rPr lang="en-US" sz="3600" kern="0" dirty="0" err="1">
                <a:solidFill>
                  <a:srgbClr val="FF0000"/>
                </a:solidFill>
                <a:latin typeface="Coiny" panose="02000903060500060000" pitchFamily="2" charset="0"/>
                <a:cs typeface="Calibri" panose="020F0502020204030204" pitchFamily="34" charset="0"/>
              </a:rPr>
              <a:t>eo</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oe</a:t>
            </a:r>
            <a:endParaRPr lang="en-US" sz="3600" kern="0" dirty="0">
              <a:solidFill>
                <a:srgbClr val="FF0000"/>
              </a:solidFill>
              <a:latin typeface="Coiny" panose="02000903060500060000" pitchFamily="2" charset="0"/>
              <a:cs typeface="Calibri" panose="020F0502020204030204" pitchFamily="34" charset="0"/>
            </a:endParaRPr>
          </a:p>
        </p:txBody>
      </p:sp>
    </p:spTree>
    <p:extLst>
      <p:ext uri="{BB962C8B-B14F-4D97-AF65-F5344CB8AC3E}">
        <p14:creationId xmlns:p14="http://schemas.microsoft.com/office/powerpoint/2010/main" val="139856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000" dirty="0">
                <a:solidFill>
                  <a:schemeClr val="tx1"/>
                </a:solidFill>
                <a:latin typeface="Calibri" panose="020F0502020204030204" pitchFamily="34" charset="0"/>
                <a:cs typeface="Calibri" panose="020F0502020204030204" pitchFamily="34" charset="0"/>
              </a:rPr>
              <a:t>Tìm từ ngữ chứa tiếng có vần </a:t>
            </a:r>
            <a:r>
              <a:rPr lang="vi-VN" sz="3000" dirty="0">
                <a:solidFill>
                  <a:srgbClr val="FF0000"/>
                </a:solidFill>
                <a:latin typeface="Calibri" panose="020F0502020204030204" pitchFamily="34" charset="0"/>
                <a:cs typeface="Calibri" panose="020F0502020204030204" pitchFamily="34" charset="0"/>
              </a:rPr>
              <a:t>eo</a:t>
            </a:r>
            <a:r>
              <a:rPr lang="vi-VN" sz="3000" dirty="0">
                <a:solidFill>
                  <a:schemeClr val="tx1"/>
                </a:solidFill>
                <a:latin typeface="Calibri" panose="020F0502020204030204" pitchFamily="34" charset="0"/>
                <a:cs typeface="Calibri" panose="020F0502020204030204" pitchFamily="34" charset="0"/>
              </a:rPr>
              <a:t> hoặc vần </a:t>
            </a:r>
            <a:r>
              <a:rPr lang="vi-VN" sz="3000" dirty="0">
                <a:solidFill>
                  <a:srgbClr val="FF0000"/>
                </a:solidFill>
                <a:latin typeface="Calibri" panose="020F0502020204030204" pitchFamily="34" charset="0"/>
                <a:cs typeface="Calibri" panose="020F0502020204030204" pitchFamily="34" charset="0"/>
              </a:rPr>
              <a:t>oe</a:t>
            </a:r>
            <a:r>
              <a:rPr lang="vi-VN" sz="3000" dirty="0">
                <a:solidFill>
                  <a:schemeClr val="tx1"/>
                </a:solidFill>
                <a:latin typeface="Calibri" panose="020F0502020204030204" pitchFamily="34" charset="0"/>
                <a:cs typeface="Calibri" panose="020F0502020204030204" pitchFamily="34" charset="0"/>
              </a:rPr>
              <a:t> gọi tên từng sự vật, hoạt động dưới đây:</a:t>
            </a:r>
            <a:endParaRPr lang="en-US" sz="30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C251D7A-CBD4-4724-BC41-D755EB661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57" y="1474994"/>
            <a:ext cx="2393805" cy="1639593"/>
          </a:xfrm>
          <a:prstGeom prst="rect">
            <a:avLst/>
          </a:prstGeom>
        </p:spPr>
      </p:pic>
      <p:pic>
        <p:nvPicPr>
          <p:cNvPr id="7" name="Picture 6">
            <a:extLst>
              <a:ext uri="{FF2B5EF4-FFF2-40B4-BE49-F238E27FC236}">
                <a16:creationId xmlns:a16="http://schemas.microsoft.com/office/drawing/2014/main" id="{D3512641-50CB-4978-8040-D0E0BD90A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962" y="2076439"/>
            <a:ext cx="2935045" cy="2229148"/>
          </a:xfrm>
          <a:prstGeom prst="rect">
            <a:avLst/>
          </a:prstGeom>
        </p:spPr>
      </p:pic>
      <p:pic>
        <p:nvPicPr>
          <p:cNvPr id="11" name="Picture 10">
            <a:extLst>
              <a:ext uri="{FF2B5EF4-FFF2-40B4-BE49-F238E27FC236}">
                <a16:creationId xmlns:a16="http://schemas.microsoft.com/office/drawing/2014/main" id="{3AA1E1E9-EF45-4431-BD29-6503AA0C1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864" y="1412570"/>
            <a:ext cx="2627852" cy="1980793"/>
          </a:xfrm>
          <a:prstGeom prst="rect">
            <a:avLst/>
          </a:prstGeom>
        </p:spPr>
      </p:pic>
      <p:pic>
        <p:nvPicPr>
          <p:cNvPr id="14" name="Picture 13">
            <a:extLst>
              <a:ext uri="{FF2B5EF4-FFF2-40B4-BE49-F238E27FC236}">
                <a16:creationId xmlns:a16="http://schemas.microsoft.com/office/drawing/2014/main" id="{E99FCAF2-A989-4DF1-86B5-C754A5F95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30" y="3293534"/>
            <a:ext cx="2528907" cy="1554656"/>
          </a:xfrm>
          <a:prstGeom prst="rect">
            <a:avLst/>
          </a:prstGeom>
        </p:spPr>
      </p:pic>
      <p:pic>
        <p:nvPicPr>
          <p:cNvPr id="16" name="Picture 15">
            <a:extLst>
              <a:ext uri="{FF2B5EF4-FFF2-40B4-BE49-F238E27FC236}">
                <a16:creationId xmlns:a16="http://schemas.microsoft.com/office/drawing/2014/main" id="{07FEB15E-831D-4E01-B53C-5FFAFC6F8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300" y="3358315"/>
            <a:ext cx="2415998" cy="1548717"/>
          </a:xfrm>
          <a:prstGeom prst="rect">
            <a:avLst/>
          </a:prstGeom>
        </p:spPr>
      </p:pic>
    </p:spTree>
    <p:extLst>
      <p:ext uri="{BB962C8B-B14F-4D97-AF65-F5344CB8AC3E}">
        <p14:creationId xmlns:p14="http://schemas.microsoft.com/office/powerpoint/2010/main" val="2776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D88982-242C-4A5C-AF42-D1FC388A96E7}"/>
              </a:ext>
            </a:extLst>
          </p:cNvPr>
          <p:cNvGrpSpPr/>
          <p:nvPr/>
        </p:nvGrpSpPr>
        <p:grpSpPr>
          <a:xfrm>
            <a:off x="99648" y="124272"/>
            <a:ext cx="8968152" cy="4608184"/>
            <a:chOff x="0" y="-127203"/>
            <a:chExt cx="8968152" cy="4217188"/>
          </a:xfrm>
        </p:grpSpPr>
        <p:grpSp>
          <p:nvGrpSpPr>
            <p:cNvPr id="4" name="Group 3">
              <a:extLst>
                <a:ext uri="{FF2B5EF4-FFF2-40B4-BE49-F238E27FC236}">
                  <a16:creationId xmlns:a16="http://schemas.microsoft.com/office/drawing/2014/main" id="{56328827-BDF3-4BC2-9F19-6FD041E7AE31}"/>
                </a:ext>
              </a:extLst>
            </p:cNvPr>
            <p:cNvGrpSpPr/>
            <p:nvPr/>
          </p:nvGrpSpPr>
          <p:grpSpPr>
            <a:xfrm>
              <a:off x="0" y="49488"/>
              <a:ext cx="8968152" cy="4040497"/>
              <a:chOff x="245011" y="24083"/>
              <a:chExt cx="8543569" cy="4040497"/>
            </a:xfrm>
          </p:grpSpPr>
          <p:grpSp>
            <p:nvGrpSpPr>
              <p:cNvPr id="6" name="Group 5">
                <a:extLst>
                  <a:ext uri="{FF2B5EF4-FFF2-40B4-BE49-F238E27FC236}">
                    <a16:creationId xmlns:a16="http://schemas.microsoft.com/office/drawing/2014/main" id="{1C347D2F-D7B0-42B6-8F72-EAB4E747A661}"/>
                  </a:ext>
                </a:extLst>
              </p:cNvPr>
              <p:cNvGrpSpPr/>
              <p:nvPr/>
            </p:nvGrpSpPr>
            <p:grpSpPr>
              <a:xfrm>
                <a:off x="245011" y="24083"/>
                <a:ext cx="8543569" cy="4040497"/>
                <a:chOff x="253396" y="980319"/>
                <a:chExt cx="8543569" cy="4040497"/>
              </a:xfrm>
            </p:grpSpPr>
            <p:pic>
              <p:nvPicPr>
                <p:cNvPr id="9" name="Picture 2" descr="F:\1-原创素材\1_mm1102\PPT\PPT_014\materaials\pageimg_g16.png">
                  <a:extLst>
                    <a:ext uri="{FF2B5EF4-FFF2-40B4-BE49-F238E27FC236}">
                      <a16:creationId xmlns:a16="http://schemas.microsoft.com/office/drawing/2014/main" id="{13E85A8A-64DD-4C15-B5D6-65F3293C2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B9D1515D-6D26-49BD-91A8-9B351AB08CE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C8819C25-BC95-45F1-8953-A3FFFDE741A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34CD93A5-09CF-4A71-A1CF-F8838218FF7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5" name="图片 11">
              <a:extLst>
                <a:ext uri="{FF2B5EF4-FFF2-40B4-BE49-F238E27FC236}">
                  <a16:creationId xmlns:a16="http://schemas.microsoft.com/office/drawing/2014/main" id="{771F007C-74F8-4847-AA8B-8C2D86ABA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pic>
        <p:nvPicPr>
          <p:cNvPr id="11" name="Picture 10">
            <a:extLst>
              <a:ext uri="{FF2B5EF4-FFF2-40B4-BE49-F238E27FC236}">
                <a16:creationId xmlns:a16="http://schemas.microsoft.com/office/drawing/2014/main" id="{92AD7856-B367-45E1-B736-20208AA13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503" y="1127619"/>
            <a:ext cx="2393805" cy="1639593"/>
          </a:xfrm>
          <a:prstGeom prst="rect">
            <a:avLst/>
          </a:prstGeom>
        </p:spPr>
      </p:pic>
      <p:sp>
        <p:nvSpPr>
          <p:cNvPr id="12" name="Rectangle: Rounded Corners 11">
            <a:extLst>
              <a:ext uri="{FF2B5EF4-FFF2-40B4-BE49-F238E27FC236}">
                <a16:creationId xmlns:a16="http://schemas.microsoft.com/office/drawing/2014/main" id="{87AE8CFF-E783-428A-B5A4-389FC7F80100}"/>
              </a:ext>
            </a:extLst>
          </p:cNvPr>
          <p:cNvSpPr/>
          <p:nvPr/>
        </p:nvSpPr>
        <p:spPr>
          <a:xfrm>
            <a:off x="845930" y="3083439"/>
            <a:ext cx="1853501"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C00000"/>
                </a:solidFill>
                <a:latin typeface="Arial" panose="020B0604020202020204" pitchFamily="34" charset="0"/>
                <a:cs typeface="Arial" panose="020B0604020202020204" pitchFamily="34" charset="0"/>
              </a:rPr>
              <a:t>bánh </a:t>
            </a:r>
            <a:r>
              <a:rPr lang="en-US" sz="2800" dirty="0" err="1">
                <a:solidFill>
                  <a:srgbClr val="C00000"/>
                </a:solidFill>
                <a:latin typeface="Arial" panose="020B0604020202020204" pitchFamily="34" charset="0"/>
                <a:cs typeface="Arial" panose="020B0604020202020204" pitchFamily="34" charset="0"/>
              </a:rPr>
              <a:t>x</a:t>
            </a:r>
            <a:r>
              <a:rPr lang="en-US" sz="2800" dirty="0" err="1">
                <a:solidFill>
                  <a:schemeClr val="tx1"/>
                </a:solidFill>
                <a:latin typeface="Arial" panose="020B0604020202020204" pitchFamily="34" charset="0"/>
                <a:cs typeface="Arial" panose="020B0604020202020204" pitchFamily="34" charset="0"/>
              </a:rPr>
              <a:t>èo</a:t>
            </a:r>
            <a:endParaRPr lang="en-US" sz="2800"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CCE2A46-2224-4A0A-9986-B9429880D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9851" y="1248454"/>
            <a:ext cx="2528907" cy="1554656"/>
          </a:xfrm>
          <a:prstGeom prst="rect">
            <a:avLst/>
          </a:prstGeom>
        </p:spPr>
      </p:pic>
      <p:pic>
        <p:nvPicPr>
          <p:cNvPr id="14" name="Picture 13">
            <a:extLst>
              <a:ext uri="{FF2B5EF4-FFF2-40B4-BE49-F238E27FC236}">
                <a16:creationId xmlns:a16="http://schemas.microsoft.com/office/drawing/2014/main" id="{95E59B8D-79BC-4AF8-8345-10BE3A8D1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34829">
            <a:off x="6026007" y="1014174"/>
            <a:ext cx="2741517" cy="2082164"/>
          </a:xfrm>
          <a:prstGeom prst="rect">
            <a:avLst/>
          </a:prstGeom>
        </p:spPr>
      </p:pic>
      <p:sp>
        <p:nvSpPr>
          <p:cNvPr id="15" name="Rectangle: Rounded Corners 14">
            <a:extLst>
              <a:ext uri="{FF2B5EF4-FFF2-40B4-BE49-F238E27FC236}">
                <a16:creationId xmlns:a16="http://schemas.microsoft.com/office/drawing/2014/main" id="{A445AC6E-19E4-44CE-8C82-C5E68856607C}"/>
              </a:ext>
            </a:extLst>
          </p:cNvPr>
          <p:cNvSpPr/>
          <p:nvPr/>
        </p:nvSpPr>
        <p:spPr>
          <a:xfrm>
            <a:off x="3447971" y="3083439"/>
            <a:ext cx="2091120"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Arial" panose="020B0604020202020204" pitchFamily="34" charset="0"/>
                <a:cs typeface="Arial" panose="020B0604020202020204" pitchFamily="34" charset="0"/>
              </a:rPr>
              <a:t>đi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a:t>
            </a:r>
            <a:r>
              <a:rPr lang="en-US" sz="2800" dirty="0" err="1">
                <a:solidFill>
                  <a:schemeClr val="tx1"/>
                </a:solidFill>
                <a:latin typeface="Arial" panose="020B0604020202020204" pitchFamily="34" charset="0"/>
                <a:cs typeface="Arial" panose="020B0604020202020204" pitchFamily="34" charset="0"/>
              </a:rPr>
              <a:t>eo</a:t>
            </a:r>
            <a:endParaRPr lang="en-US" sz="2800"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1CA2F061-C890-4DD8-8E31-2EEAF1724D15}"/>
              </a:ext>
            </a:extLst>
          </p:cNvPr>
          <p:cNvSpPr/>
          <p:nvPr/>
        </p:nvSpPr>
        <p:spPr>
          <a:xfrm>
            <a:off x="6411159" y="3083439"/>
            <a:ext cx="2091120"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Arial" panose="020B0604020202020204" pitchFamily="34" charset="0"/>
                <a:cs typeface="Arial" panose="020B0604020202020204" pitchFamily="34" charset="0"/>
              </a:rPr>
              <a:t>múa</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t>
            </a:r>
            <a:r>
              <a:rPr lang="en-US" sz="2800" dirty="0" err="1">
                <a:solidFill>
                  <a:schemeClr val="tx1"/>
                </a:solidFill>
                <a:latin typeface="Arial" panose="020B0604020202020204" pitchFamily="34" charset="0"/>
                <a:cs typeface="Arial" panose="020B0604020202020204" pitchFamily="34" charset="0"/>
              </a:rPr>
              <a:t>oè</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2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D88982-242C-4A5C-AF42-D1FC388A96E7}"/>
              </a:ext>
            </a:extLst>
          </p:cNvPr>
          <p:cNvGrpSpPr/>
          <p:nvPr/>
        </p:nvGrpSpPr>
        <p:grpSpPr>
          <a:xfrm>
            <a:off x="99648" y="124272"/>
            <a:ext cx="8968152" cy="4608184"/>
            <a:chOff x="0" y="-127203"/>
            <a:chExt cx="8968152" cy="4217188"/>
          </a:xfrm>
        </p:grpSpPr>
        <p:grpSp>
          <p:nvGrpSpPr>
            <p:cNvPr id="4" name="Group 3">
              <a:extLst>
                <a:ext uri="{FF2B5EF4-FFF2-40B4-BE49-F238E27FC236}">
                  <a16:creationId xmlns:a16="http://schemas.microsoft.com/office/drawing/2014/main" id="{56328827-BDF3-4BC2-9F19-6FD041E7AE31}"/>
                </a:ext>
              </a:extLst>
            </p:cNvPr>
            <p:cNvGrpSpPr/>
            <p:nvPr/>
          </p:nvGrpSpPr>
          <p:grpSpPr>
            <a:xfrm>
              <a:off x="0" y="49488"/>
              <a:ext cx="8968152" cy="4040497"/>
              <a:chOff x="245011" y="24083"/>
              <a:chExt cx="8543569" cy="4040497"/>
            </a:xfrm>
          </p:grpSpPr>
          <p:grpSp>
            <p:nvGrpSpPr>
              <p:cNvPr id="6" name="Group 5">
                <a:extLst>
                  <a:ext uri="{FF2B5EF4-FFF2-40B4-BE49-F238E27FC236}">
                    <a16:creationId xmlns:a16="http://schemas.microsoft.com/office/drawing/2014/main" id="{1C347D2F-D7B0-42B6-8F72-EAB4E747A661}"/>
                  </a:ext>
                </a:extLst>
              </p:cNvPr>
              <p:cNvGrpSpPr/>
              <p:nvPr/>
            </p:nvGrpSpPr>
            <p:grpSpPr>
              <a:xfrm>
                <a:off x="245011" y="24083"/>
                <a:ext cx="8543569" cy="4040497"/>
                <a:chOff x="253396" y="980319"/>
                <a:chExt cx="8543569" cy="4040497"/>
              </a:xfrm>
            </p:grpSpPr>
            <p:pic>
              <p:nvPicPr>
                <p:cNvPr id="9" name="Picture 2" descr="F:\1-原创素材\1_mm1102\PPT\PPT_014\materaials\pageimg_g16.png">
                  <a:extLst>
                    <a:ext uri="{FF2B5EF4-FFF2-40B4-BE49-F238E27FC236}">
                      <a16:creationId xmlns:a16="http://schemas.microsoft.com/office/drawing/2014/main" id="{13E85A8A-64DD-4C15-B5D6-65F3293C2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B9D1515D-6D26-49BD-91A8-9B351AB08CE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C8819C25-BC95-45F1-8953-A3FFFDE741A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34CD93A5-09CF-4A71-A1CF-F8838218FF7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5" name="图片 11">
              <a:extLst>
                <a:ext uri="{FF2B5EF4-FFF2-40B4-BE49-F238E27FC236}">
                  <a16:creationId xmlns:a16="http://schemas.microsoft.com/office/drawing/2014/main" id="{771F007C-74F8-4847-AA8B-8C2D86ABA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sp>
        <p:nvSpPr>
          <p:cNvPr id="12" name="Rectangle: Rounded Corners 11">
            <a:extLst>
              <a:ext uri="{FF2B5EF4-FFF2-40B4-BE49-F238E27FC236}">
                <a16:creationId xmlns:a16="http://schemas.microsoft.com/office/drawing/2014/main" id="{87AE8CFF-E783-428A-B5A4-389FC7F80100}"/>
              </a:ext>
            </a:extLst>
          </p:cNvPr>
          <p:cNvSpPr/>
          <p:nvPr/>
        </p:nvSpPr>
        <p:spPr>
          <a:xfrm>
            <a:off x="1393207" y="3110758"/>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Arial" panose="020B0604020202020204" pitchFamily="34" charset="0"/>
                <a:cs typeface="Arial" panose="020B0604020202020204" pitchFamily="34" charset="0"/>
              </a:rPr>
              <a:t>c</a:t>
            </a: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h</a:t>
            </a:r>
            <a:r>
              <a:rPr kumimoji="0" lang="en-US" sz="28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èo</a:t>
            </a:r>
            <a:r>
              <a:rPr kumimoji="0" lang="en-US" sz="28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thuyền</a:t>
            </a:r>
            <a:endParaRPr kumimoji="0" lang="en-US" sz="2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1CA2F061-C890-4DD8-8E31-2EEAF1724D15}"/>
              </a:ext>
            </a:extLst>
          </p:cNvPr>
          <p:cNvSpPr/>
          <p:nvPr/>
        </p:nvSpPr>
        <p:spPr>
          <a:xfrm>
            <a:off x="5129502" y="3110758"/>
            <a:ext cx="3362776"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Arial" panose="020B0604020202020204" pitchFamily="34" charset="0"/>
                <a:cs typeface="Arial" panose="020B0604020202020204" pitchFamily="34" charset="0"/>
              </a:rPr>
              <a:t>c</a:t>
            </a:r>
            <a:r>
              <a:rPr kumimoji="0" lang="en-US" sz="2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him </a:t>
            </a: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chích</a:t>
            </a:r>
            <a:r>
              <a:rPr kumimoji="0" lang="en-US" sz="28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ch</a:t>
            </a:r>
            <a:r>
              <a:rPr kumimoji="0" lang="en-US" sz="28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oè</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04223F6-1106-4335-B3A7-770CC104A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2501">
            <a:off x="1053389" y="790851"/>
            <a:ext cx="3008380" cy="2267623"/>
          </a:xfrm>
          <a:prstGeom prst="rect">
            <a:avLst/>
          </a:prstGeom>
        </p:spPr>
      </p:pic>
      <p:pic>
        <p:nvPicPr>
          <p:cNvPr id="18" name="Picture 17">
            <a:extLst>
              <a:ext uri="{FF2B5EF4-FFF2-40B4-BE49-F238E27FC236}">
                <a16:creationId xmlns:a16="http://schemas.microsoft.com/office/drawing/2014/main" id="{AB62E01A-272D-44BF-B786-4B1C8A17E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394" y="1081779"/>
            <a:ext cx="2848352" cy="1825867"/>
          </a:xfrm>
          <a:prstGeom prst="rect">
            <a:avLst/>
          </a:prstGeom>
        </p:spPr>
      </p:pic>
    </p:spTree>
    <p:extLst>
      <p:ext uri="{BB962C8B-B14F-4D97-AF65-F5344CB8AC3E}">
        <p14:creationId xmlns:p14="http://schemas.microsoft.com/office/powerpoint/2010/main" val="16020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close up of a speedometer&#10;&#10;Description automatically generated with low confidence">
            <a:extLst>
              <a:ext uri="{FF2B5EF4-FFF2-40B4-BE49-F238E27FC236}">
                <a16:creationId xmlns:a16="http://schemas.microsoft.com/office/drawing/2014/main" id="{9084D665-3DD0-4505-9E9A-3C0D14922E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696" y="1144269"/>
            <a:ext cx="749983" cy="806202"/>
          </a:xfrm>
          <a:prstGeom prst="rect">
            <a:avLst/>
          </a:prstGeom>
        </p:spPr>
      </p:pic>
      <p:sp>
        <p:nvSpPr>
          <p:cNvPr id="9" name="Google Shape;304;p20">
            <a:extLst>
              <a:ext uri="{FF2B5EF4-FFF2-40B4-BE49-F238E27FC236}">
                <a16:creationId xmlns:a16="http://schemas.microsoft.com/office/drawing/2014/main" id="{77C2D2C4-A2CB-468A-BF23-E92C6D7484FD}"/>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600" b="0" i="0" u="none" strike="noStrike" kern="0" cap="none" spc="0" normalizeH="0" baseline="0" noProof="0" dirty="0" err="1">
                <a:ln>
                  <a:noFill/>
                </a:ln>
                <a:solidFill>
                  <a:srgbClr val="7030A0"/>
                </a:solidFill>
                <a:effectLst/>
                <a:uLnTx/>
                <a:uFillTx/>
                <a:latin typeface="Coiny" panose="02000903060500060000" pitchFamily="2" charset="0"/>
                <a:cs typeface="Calibri" panose="020F0502020204030204" pitchFamily="34" charset="0"/>
                <a:sym typeface="Odibee Sans"/>
              </a:rPr>
              <a:t>Phân</a:t>
            </a:r>
            <a:r>
              <a:rPr kumimoji="0" lang="en-US" sz="3600" b="0" i="0" u="none" strike="noStrike" kern="0" cap="none" spc="0" normalizeH="0" baseline="0" noProof="0" dirty="0">
                <a:ln>
                  <a:noFill/>
                </a:ln>
                <a:solidFill>
                  <a:srgbClr val="7030A0"/>
                </a:solidFill>
                <a:effectLst/>
                <a:uLnTx/>
                <a:uFillTx/>
                <a:latin typeface="Coiny" panose="02000903060500060000" pitchFamily="2" charset="0"/>
                <a:cs typeface="Calibri" panose="020F0502020204030204" pitchFamily="34" charset="0"/>
                <a:sym typeface="Odibee Sans"/>
              </a:rPr>
              <a:t> </a:t>
            </a:r>
            <a:r>
              <a:rPr kumimoji="0" lang="en-US" sz="3600" b="0" i="0" u="none" strike="noStrike" kern="0" cap="none" spc="0" normalizeH="0" baseline="0" noProof="0" dirty="0" err="1">
                <a:ln>
                  <a:noFill/>
                </a:ln>
                <a:solidFill>
                  <a:srgbClr val="7030A0"/>
                </a:solidFill>
                <a:effectLst/>
                <a:uLnTx/>
                <a:uFillTx/>
                <a:latin typeface="Coiny" panose="02000903060500060000" pitchFamily="2" charset="0"/>
                <a:cs typeface="Calibri" panose="020F0502020204030204" pitchFamily="34" charset="0"/>
                <a:sym typeface="Odibee Sans"/>
              </a:rPr>
              <a:t>biệt</a:t>
            </a:r>
            <a:endParaRPr kumimoji="0" lang="en-US" sz="3600" b="0" i="0" u="none" strike="noStrike" kern="0" cap="none" spc="0" normalizeH="0" baseline="0" noProof="0" dirty="0">
              <a:ln>
                <a:noFill/>
              </a:ln>
              <a:solidFill>
                <a:srgbClr val="7030A0"/>
              </a:solidFill>
              <a:effectLst/>
              <a:uLnTx/>
              <a:uFillTx/>
              <a:latin typeface="Coiny" panose="02000903060500060000" pitchFamily="2" charset="0"/>
              <a:cs typeface="Calibri" panose="020F0502020204030204" pitchFamily="34" charset="0"/>
              <a:sym typeface="Odibee Sans"/>
            </a:endParaRPr>
          </a:p>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600" b="0" i="0" u="none" strike="noStrike" kern="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sym typeface="Odibee Sans"/>
              </a:rPr>
              <a:t>iêu</a:t>
            </a:r>
            <a:r>
              <a:rPr lang="en-US" sz="3600" kern="0" dirty="0">
                <a:solidFill>
                  <a:srgbClr val="FF0000"/>
                </a:solidFill>
                <a:latin typeface="Coiny" panose="02000903060500060000" pitchFamily="2" charset="0"/>
                <a:cs typeface="Calibri" panose="020F0502020204030204" pitchFamily="34" charset="0"/>
              </a:rPr>
              <a:t>- </a:t>
            </a:r>
            <a:r>
              <a:rPr kumimoji="0" lang="en-US" sz="3600" b="0" i="0" u="none" strike="noStrike" kern="0" cap="none" spc="0" normalizeH="0" noProof="0" dirty="0">
                <a:ln>
                  <a:noFill/>
                </a:ln>
                <a:solidFill>
                  <a:srgbClr val="FF0000"/>
                </a:solidFill>
                <a:effectLst/>
                <a:uLnTx/>
                <a:uFillTx/>
                <a:latin typeface="Coiny" panose="02000903060500060000" pitchFamily="2" charset="0"/>
                <a:cs typeface="Calibri" panose="020F0502020204030204" pitchFamily="34" charset="0"/>
                <a:sym typeface="Odibee Sans"/>
              </a:rPr>
              <a:t> </a:t>
            </a:r>
            <a:r>
              <a:rPr kumimoji="0" lang="en-US" sz="3600" b="0" i="0" u="none" strike="noStrike" kern="0" cap="none" spc="0" normalizeH="0" noProof="0" dirty="0" err="1">
                <a:ln>
                  <a:noFill/>
                </a:ln>
                <a:solidFill>
                  <a:srgbClr val="FF0000"/>
                </a:solidFill>
                <a:effectLst/>
                <a:uLnTx/>
                <a:uFillTx/>
                <a:latin typeface="Coiny" panose="02000903060500060000" pitchFamily="2" charset="0"/>
                <a:cs typeface="Calibri" panose="020F0502020204030204" pitchFamily="34" charset="0"/>
                <a:sym typeface="Odibee Sans"/>
              </a:rPr>
              <a:t>ươu</a:t>
            </a:r>
            <a:endParaRPr kumimoji="0" lang="en-US" sz="3600" b="0" i="0" u="none" strike="noStrike" kern="0" cap="none" spc="0" normalizeH="0" noProof="0" dirty="0">
              <a:ln>
                <a:noFill/>
              </a:ln>
              <a:solidFill>
                <a:srgbClr val="FF0000"/>
              </a:solidFill>
              <a:effectLst/>
              <a:uLnTx/>
              <a:uFillTx/>
              <a:latin typeface="Coiny" panose="02000903060500060000" pitchFamily="2" charset="0"/>
              <a:cs typeface="Calibri" panose="020F0502020204030204" pitchFamily="34" charset="0"/>
              <a:sym typeface="Odibee Sans"/>
            </a:endParaRPr>
          </a:p>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lang="en-US" sz="3600" kern="0" baseline="0" dirty="0" err="1">
                <a:solidFill>
                  <a:srgbClr val="FF0000"/>
                </a:solidFill>
                <a:latin typeface="Coiny" panose="02000903060500060000" pitchFamily="2" charset="0"/>
                <a:cs typeface="Calibri" panose="020F0502020204030204" pitchFamily="34" charset="0"/>
              </a:rPr>
              <a:t>ui</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uôi</a:t>
            </a:r>
            <a:endParaRPr kumimoji="0" lang="en-US" sz="3600" b="0" i="0" u="none" strike="noStrike" kern="0" cap="none" spc="0" normalizeH="0" baseline="0" noProof="0" dirty="0">
              <a:ln>
                <a:noFill/>
              </a:ln>
              <a:solidFill>
                <a:srgbClr val="FF0000"/>
              </a:solidFill>
              <a:effectLst/>
              <a:uLnTx/>
              <a:uFillTx/>
              <a:latin typeface="Coiny" panose="02000903060500060000" pitchFamily="2" charset="0"/>
              <a:cs typeface="Calibri" panose="020F0502020204030204" pitchFamily="34" charset="0"/>
              <a:sym typeface="Odibee Sans"/>
            </a:endParaRPr>
          </a:p>
        </p:txBody>
      </p:sp>
    </p:spTree>
    <p:extLst>
      <p:ext uri="{BB962C8B-B14F-4D97-AF65-F5344CB8AC3E}">
        <p14:creationId xmlns:p14="http://schemas.microsoft.com/office/powerpoint/2010/main" val="17747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l" defTabSz="685800">
              <a:buClr>
                <a:prstClr val="black"/>
              </a:buClr>
            </a:pPr>
            <a:r>
              <a:rPr lang="vi-VN" sz="3000" dirty="0">
                <a:solidFill>
                  <a:srgbClr val="000000"/>
                </a:solidFill>
                <a:latin typeface="Calibri" panose="020F0502020204030204" pitchFamily="34" charset="0"/>
                <a:cs typeface="Calibri" panose="020F0502020204030204" pitchFamily="34" charset="0"/>
              </a:rPr>
              <a:t>(c) Tìm từ ngữ gọi tên từng sự vật dưới đây chứa tiếng có:</a:t>
            </a:r>
            <a:r>
              <a:rPr lang="en-US" sz="3000" dirty="0">
                <a:solidFill>
                  <a:srgbClr val="000000"/>
                </a:solidFill>
                <a:latin typeface="Calibri" panose="020F0502020204030204" pitchFamily="34" charset="0"/>
                <a:cs typeface="Calibri" panose="020F0502020204030204" pitchFamily="34" charset="0"/>
              </a:rPr>
              <a:t> - </a:t>
            </a:r>
            <a:r>
              <a:rPr lang="vi-VN" sz="3000" dirty="0">
                <a:solidFill>
                  <a:srgbClr val="000000"/>
                </a:solidFill>
                <a:latin typeface="Calibri" panose="020F0502020204030204" pitchFamily="34" charset="0"/>
                <a:cs typeface="Calibri" panose="020F0502020204030204" pitchFamily="34" charset="0"/>
              </a:rPr>
              <a:t>Vần </a:t>
            </a:r>
            <a:r>
              <a:rPr lang="vi-VN" sz="3000" dirty="0">
                <a:solidFill>
                  <a:srgbClr val="FF0000"/>
                </a:solidFill>
                <a:latin typeface="Calibri" panose="020F0502020204030204" pitchFamily="34" charset="0"/>
                <a:cs typeface="Calibri" panose="020F0502020204030204" pitchFamily="34" charset="0"/>
              </a:rPr>
              <a:t>iêu</a:t>
            </a:r>
            <a:r>
              <a:rPr lang="vi-VN" sz="3000" dirty="0">
                <a:solidFill>
                  <a:srgbClr val="000000"/>
                </a:solidFill>
                <a:latin typeface="Calibri" panose="020F0502020204030204" pitchFamily="34" charset="0"/>
                <a:cs typeface="Calibri" panose="020F0502020204030204" pitchFamily="34" charset="0"/>
              </a:rPr>
              <a:t> hoặc vần </a:t>
            </a:r>
            <a:r>
              <a:rPr lang="vi-VN" sz="3000" dirty="0">
                <a:solidFill>
                  <a:srgbClr val="FF0000"/>
                </a:solidFill>
                <a:latin typeface="Calibri" panose="020F0502020204030204" pitchFamily="34" charset="0"/>
                <a:cs typeface="Calibri" panose="020F0502020204030204" pitchFamily="34" charset="0"/>
              </a:rPr>
              <a:t>ươu</a:t>
            </a:r>
            <a:r>
              <a:rPr lang="vi-VN" sz="3000" dirty="0">
                <a:solidFill>
                  <a:srgbClr val="0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pic>
        <p:nvPicPr>
          <p:cNvPr id="4" name="Picture 3">
            <a:extLst>
              <a:ext uri="{FF2B5EF4-FFF2-40B4-BE49-F238E27FC236}">
                <a16:creationId xmlns:a16="http://schemas.microsoft.com/office/drawing/2014/main" id="{7D1C6B85-8E42-45B0-ACF5-DAED32EDD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15" y="1980032"/>
            <a:ext cx="2422171" cy="1948127"/>
          </a:xfrm>
          <a:prstGeom prst="rect">
            <a:avLst/>
          </a:prstGeom>
        </p:spPr>
      </p:pic>
      <p:pic>
        <p:nvPicPr>
          <p:cNvPr id="8" name="Picture 7">
            <a:extLst>
              <a:ext uri="{FF2B5EF4-FFF2-40B4-BE49-F238E27FC236}">
                <a16:creationId xmlns:a16="http://schemas.microsoft.com/office/drawing/2014/main" id="{9CE3216A-0951-46C2-A114-BFD67FE3E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169" y="1980032"/>
            <a:ext cx="2491172" cy="2075978"/>
          </a:xfrm>
          <a:prstGeom prst="rect">
            <a:avLst/>
          </a:prstGeom>
        </p:spPr>
      </p:pic>
      <p:pic>
        <p:nvPicPr>
          <p:cNvPr id="12" name="Picture 11">
            <a:extLst>
              <a:ext uri="{FF2B5EF4-FFF2-40B4-BE49-F238E27FC236}">
                <a16:creationId xmlns:a16="http://schemas.microsoft.com/office/drawing/2014/main" id="{1A0F5148-6E18-404C-9B22-9D6EFC64F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980032"/>
            <a:ext cx="2375818" cy="1885569"/>
          </a:xfrm>
          <a:prstGeom prst="rect">
            <a:avLst/>
          </a:prstGeom>
        </p:spPr>
      </p:pic>
      <p:sp>
        <p:nvSpPr>
          <p:cNvPr id="15" name="Rectangle: Rounded Corners 14">
            <a:extLst>
              <a:ext uri="{FF2B5EF4-FFF2-40B4-BE49-F238E27FC236}">
                <a16:creationId xmlns:a16="http://schemas.microsoft.com/office/drawing/2014/main" id="{375FDDAE-04EA-44BB-A460-5B68B1416A98}"/>
              </a:ext>
            </a:extLst>
          </p:cNvPr>
          <p:cNvSpPr/>
          <p:nvPr/>
        </p:nvSpPr>
        <p:spPr>
          <a:xfrm>
            <a:off x="453226" y="4206517"/>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Arial" panose="020B0604020202020204" pitchFamily="34" charset="0"/>
                <a:cs typeface="Arial" panose="020B0604020202020204" pitchFamily="34" charset="0"/>
              </a:rPr>
              <a:t>c</a:t>
            </a:r>
            <a:r>
              <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on </a:t>
            </a: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h</a:t>
            </a:r>
            <a:r>
              <a:rPr kumimoji="0" lang="en-US" sz="32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ươu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B50ED5E-3FF7-48C6-A0ED-8186763A548B}"/>
              </a:ext>
            </a:extLst>
          </p:cNvPr>
          <p:cNvSpPr/>
          <p:nvPr/>
        </p:nvSpPr>
        <p:spPr>
          <a:xfrm>
            <a:off x="3672528"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Arial" panose="020B0604020202020204" pitchFamily="34" charset="0"/>
                <a:cs typeface="Arial" panose="020B0604020202020204" pitchFamily="34" charset="0"/>
              </a:rPr>
              <a:t>đà</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a:t>
            </a:r>
            <a:r>
              <a:rPr lang="en-US" sz="3200" dirty="0" err="1">
                <a:solidFill>
                  <a:schemeClr val="tx1"/>
                </a:solidFill>
                <a:latin typeface="Arial" panose="020B0604020202020204" pitchFamily="34" charset="0"/>
                <a:cs typeface="Arial" panose="020B0604020202020204" pitchFamily="34" charset="0"/>
              </a:rPr>
              <a:t>iểu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946E70-CF14-4B82-81C6-0433DD258CB2}"/>
              </a:ext>
            </a:extLst>
          </p:cNvPr>
          <p:cNvSpPr/>
          <p:nvPr/>
        </p:nvSpPr>
        <p:spPr>
          <a:xfrm>
            <a:off x="6521571"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ốc</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b</a:t>
            </a:r>
            <a:r>
              <a:rPr lang="en-US" sz="3200" noProof="0" dirty="0" err="1">
                <a:solidFill>
                  <a:schemeClr val="tx1"/>
                </a:solidFill>
                <a:latin typeface="Arial" panose="020B0604020202020204" pitchFamily="34" charset="0"/>
                <a:cs typeface="Arial" panose="020B0604020202020204" pitchFamily="34" charset="0"/>
              </a:rPr>
              <a:t>ươu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8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62D8D4F6-AF69-4645-B466-E6F5A3D325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0891" y="1151326"/>
            <a:ext cx="730352" cy="792088"/>
          </a:xfrm>
          <a:prstGeom prst="rect">
            <a:avLst/>
          </a:prstGeom>
        </p:spPr>
      </p:pic>
      <p:sp>
        <p:nvSpPr>
          <p:cNvPr id="9" name="Google Shape;304;p20">
            <a:extLst>
              <a:ext uri="{FF2B5EF4-FFF2-40B4-BE49-F238E27FC236}">
                <a16:creationId xmlns:a16="http://schemas.microsoft.com/office/drawing/2014/main" id="{09CC843F-1E35-40D8-8C4C-D7C98495115E}"/>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400"/>
            <a:r>
              <a:rPr lang="en-US" sz="3600" kern="0" dirty="0">
                <a:solidFill>
                  <a:srgbClr val="7030A0"/>
                </a:solidFill>
                <a:latin typeface="Coiny" panose="02000903060500060000" pitchFamily="2" charset="0"/>
                <a:cs typeface="Calibri" panose="020F0502020204030204" pitchFamily="34" charset="0"/>
              </a:rPr>
              <a:t>Nghe- </a:t>
            </a:r>
            <a:r>
              <a:rPr lang="en-US" sz="3600" kern="0" dirty="0" err="1">
                <a:solidFill>
                  <a:srgbClr val="7030A0"/>
                </a:solidFill>
                <a:latin typeface="Coiny" panose="02000903060500060000" pitchFamily="2" charset="0"/>
                <a:cs typeface="Calibri" panose="020F0502020204030204" pitchFamily="34" charset="0"/>
              </a:rPr>
              <a:t>viết</a:t>
            </a:r>
            <a:r>
              <a:rPr lang="en-US" sz="3600" kern="0" dirty="0">
                <a:solidFill>
                  <a:srgbClr val="7030A0"/>
                </a:solidFill>
                <a:latin typeface="Coiny" panose="02000903060500060000" pitchFamily="2" charset="0"/>
                <a:cs typeface="Calibri" panose="020F0502020204030204" pitchFamily="34" charset="0"/>
              </a:rPr>
              <a:t> </a:t>
            </a:r>
          </a:p>
          <a:p>
            <a:pPr defTabSz="914400"/>
            <a:r>
              <a:rPr lang="en-US" sz="3600" kern="0" dirty="0">
                <a:solidFill>
                  <a:srgbClr val="FF0000"/>
                </a:solidFill>
                <a:latin typeface="Coiny" panose="02000903060500060000" pitchFamily="2" charset="0"/>
                <a:cs typeface="Calibri" panose="020F0502020204030204" pitchFamily="34" charset="0"/>
              </a:rPr>
              <a:t>Con </a:t>
            </a:r>
            <a:r>
              <a:rPr lang="en-US" sz="3600" kern="0" dirty="0" err="1">
                <a:solidFill>
                  <a:srgbClr val="FF0000"/>
                </a:solidFill>
                <a:latin typeface="Coiny" panose="02000903060500060000" pitchFamily="2" charset="0"/>
                <a:cs typeface="Calibri" panose="020F0502020204030204" pitchFamily="34" charset="0"/>
              </a:rPr>
              <a:t>suối</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bản</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tôi</a:t>
            </a:r>
            <a:endParaRPr lang="en-US" sz="3600" kern="0" dirty="0">
              <a:solidFill>
                <a:srgbClr val="FF0000"/>
              </a:solidFill>
              <a:latin typeface="Coiny" panose="02000903060500060000" pitchFamily="2" charset="0"/>
              <a:cs typeface="Calibri" panose="020F0502020204030204" pitchFamily="34" charset="0"/>
            </a:endParaRPr>
          </a:p>
        </p:txBody>
      </p:sp>
    </p:spTree>
    <p:extLst>
      <p:ext uri="{BB962C8B-B14F-4D97-AF65-F5344CB8AC3E}">
        <p14:creationId xmlns:p14="http://schemas.microsoft.com/office/powerpoint/2010/main" val="16327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l" defTabSz="685800">
              <a:buClr>
                <a:prstClr val="black"/>
              </a:buClr>
            </a:pPr>
            <a:r>
              <a:rPr kumimoji="0" lang="vi-VN"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(c) Tìm từ ngữ gọi tên từng sự vật dưới đây chứa tiếng có:</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 - </a:t>
            </a:r>
            <a:r>
              <a:rPr kumimoji="0" lang="vi-VN"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Vần </a:t>
            </a:r>
            <a:r>
              <a:rPr lang="vi-VN" sz="3000" dirty="0">
                <a:solidFill>
                  <a:srgbClr val="FF0000"/>
                </a:solidFill>
                <a:latin typeface="Calibri" panose="020F0502020204030204" pitchFamily="34" charset="0"/>
                <a:cs typeface="Calibri" panose="020F0502020204030204" pitchFamily="34" charset="0"/>
              </a:rPr>
              <a:t>ui </a:t>
            </a:r>
            <a:r>
              <a:rPr lang="vi-VN" sz="3000" dirty="0">
                <a:solidFill>
                  <a:schemeClr val="tx1"/>
                </a:solidFill>
                <a:latin typeface="Calibri" panose="020F0502020204030204" pitchFamily="34" charset="0"/>
                <a:cs typeface="Calibri" panose="020F0502020204030204" pitchFamily="34" charset="0"/>
              </a:rPr>
              <a:t>hoặc vần </a:t>
            </a:r>
            <a:r>
              <a:rPr lang="vi-VN" sz="3000" dirty="0">
                <a:solidFill>
                  <a:srgbClr val="FF0000"/>
                </a:solidFill>
                <a:latin typeface="Calibri" panose="020F0502020204030204" pitchFamily="34" charset="0"/>
                <a:cs typeface="Calibri" panose="020F0502020204030204" pitchFamily="34" charset="0"/>
              </a:rPr>
              <a:t>uôi.</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sp>
        <p:nvSpPr>
          <p:cNvPr id="15" name="Rectangle: Rounded Corners 14">
            <a:extLst>
              <a:ext uri="{FF2B5EF4-FFF2-40B4-BE49-F238E27FC236}">
                <a16:creationId xmlns:a16="http://schemas.microsoft.com/office/drawing/2014/main" id="{375FDDAE-04EA-44BB-A460-5B68B1416A98}"/>
              </a:ext>
            </a:extLst>
          </p:cNvPr>
          <p:cNvSpPr/>
          <p:nvPr/>
        </p:nvSpPr>
        <p:spPr>
          <a:xfrm>
            <a:off x="376497" y="4206517"/>
            <a:ext cx="2750622"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Arial" panose="020B0604020202020204" pitchFamily="34" charset="0"/>
                <a:cs typeface="Arial" panose="020B0604020202020204" pitchFamily="34" charset="0"/>
              </a:rPr>
              <a:t>b</a:t>
            </a: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uồng</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ch</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uối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B50ED5E-3FF7-48C6-A0ED-8186763A548B}"/>
              </a:ext>
            </a:extLst>
          </p:cNvPr>
          <p:cNvSpPr/>
          <p:nvPr/>
        </p:nvSpPr>
        <p:spPr>
          <a:xfrm>
            <a:off x="3672528"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Arial" panose="020B0604020202020204" pitchFamily="34" charset="0"/>
                <a:cs typeface="Arial" panose="020B0604020202020204" pitchFamily="34" charset="0"/>
              </a:rPr>
              <a:t>d</a:t>
            </a: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ãy</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n</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úi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946E70-CF14-4B82-81C6-0433DD258CB2}"/>
              </a:ext>
            </a:extLst>
          </p:cNvPr>
          <p:cNvSpPr/>
          <p:nvPr/>
        </p:nvSpPr>
        <p:spPr>
          <a:xfrm>
            <a:off x="6516216" y="4174471"/>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Arial" panose="020B0604020202020204" pitchFamily="34" charset="0"/>
                <a:cs typeface="Arial" panose="020B0604020202020204" pitchFamily="34" charset="0"/>
              </a:rPr>
              <a:t>r</a:t>
            </a: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uộng</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m</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uối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9B3CD21-C802-48A3-9431-212F7E87A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97" y="1590836"/>
            <a:ext cx="2401611" cy="2373915"/>
          </a:xfrm>
          <a:prstGeom prst="rect">
            <a:avLst/>
          </a:prstGeom>
        </p:spPr>
      </p:pic>
      <p:pic>
        <p:nvPicPr>
          <p:cNvPr id="7" name="Picture 6">
            <a:extLst>
              <a:ext uri="{FF2B5EF4-FFF2-40B4-BE49-F238E27FC236}">
                <a16:creationId xmlns:a16="http://schemas.microsoft.com/office/drawing/2014/main" id="{018C1C85-8919-458E-A9AF-1497A053A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238" y="1493213"/>
            <a:ext cx="2427521" cy="2456177"/>
          </a:xfrm>
          <a:prstGeom prst="rect">
            <a:avLst/>
          </a:prstGeom>
        </p:spPr>
      </p:pic>
      <p:pic>
        <p:nvPicPr>
          <p:cNvPr id="11" name="Picture 10">
            <a:extLst>
              <a:ext uri="{FF2B5EF4-FFF2-40B4-BE49-F238E27FC236}">
                <a16:creationId xmlns:a16="http://schemas.microsoft.com/office/drawing/2014/main" id="{A4A2F7AC-E4D7-44A3-942A-D3CEA85C7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532549"/>
            <a:ext cx="2491223" cy="2458443"/>
          </a:xfrm>
          <a:prstGeom prst="rect">
            <a:avLst/>
          </a:prstGeom>
        </p:spPr>
      </p:pic>
    </p:spTree>
    <p:extLst>
      <p:ext uri="{BB962C8B-B14F-4D97-AF65-F5344CB8AC3E}">
        <p14:creationId xmlns:p14="http://schemas.microsoft.com/office/powerpoint/2010/main" val="31884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630" y="2620090"/>
            <a:ext cx="1905267" cy="2379864"/>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957271"/>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2351" y="374268"/>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8820472" y="4300736"/>
            <a:ext cx="361422" cy="475457"/>
            <a:chOff x="-2033679" y="889419"/>
            <a:chExt cx="463503" cy="619473"/>
          </a:xfrm>
        </p:grpSpPr>
        <p:pic>
          <p:nvPicPr>
            <p:cNvPr id="17"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3737">
            <a:off x="41588" y="1865"/>
            <a:ext cx="1028328" cy="9535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丫头\png\小人\卡通类素材\yun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3939" y="246525"/>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F:\1-原创素材\1_mm1102\PPT\PPT_014\materaials\pageimg_g1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893" y="426569"/>
            <a:ext cx="5840858" cy="277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2004" y="3538885"/>
            <a:ext cx="2574957" cy="1438741"/>
          </a:xfrm>
          <a:prstGeom prst="rect">
            <a:avLst/>
          </a:prstGeom>
        </p:spPr>
      </p:pic>
      <p:grpSp>
        <p:nvGrpSpPr>
          <p:cNvPr id="29" name="组合 28"/>
          <p:cNvGrpSpPr/>
          <p:nvPr/>
        </p:nvGrpSpPr>
        <p:grpSpPr>
          <a:xfrm>
            <a:off x="373104" y="2493260"/>
            <a:ext cx="463503" cy="619473"/>
            <a:chOff x="-2033679" y="889419"/>
            <a:chExt cx="463503" cy="619473"/>
          </a:xfrm>
        </p:grpSpPr>
        <p:pic>
          <p:nvPicPr>
            <p:cNvPr id="30"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951678" y="1981664"/>
            <a:ext cx="463503" cy="619473"/>
            <a:chOff x="-2033679" y="889419"/>
            <a:chExt cx="463503" cy="619473"/>
          </a:xfrm>
        </p:grpSpPr>
        <p:pic>
          <p:nvPicPr>
            <p:cNvPr id="33"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组合 34"/>
          <p:cNvGrpSpPr/>
          <p:nvPr/>
        </p:nvGrpSpPr>
        <p:grpSpPr>
          <a:xfrm>
            <a:off x="1183429" y="2770193"/>
            <a:ext cx="463503" cy="619473"/>
            <a:chOff x="-2033679" y="889419"/>
            <a:chExt cx="463503" cy="619473"/>
          </a:xfrm>
        </p:grpSpPr>
        <p:pic>
          <p:nvPicPr>
            <p:cNvPr id="36"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15">
            <a:extLst>
              <a:ext uri="{FF2B5EF4-FFF2-40B4-BE49-F238E27FC236}">
                <a16:creationId xmlns:a16="http://schemas.microsoft.com/office/drawing/2014/main" id="{4C4B35B1-6185-49A8-872F-B73B04C5929A}"/>
              </a:ext>
            </a:extLst>
          </p:cNvPr>
          <p:cNvGrpSpPr/>
          <p:nvPr/>
        </p:nvGrpSpPr>
        <p:grpSpPr>
          <a:xfrm>
            <a:off x="7582419" y="4270230"/>
            <a:ext cx="361422" cy="475457"/>
            <a:chOff x="-2033679" y="889419"/>
            <a:chExt cx="463503" cy="619473"/>
          </a:xfrm>
        </p:grpSpPr>
        <p:pic>
          <p:nvPicPr>
            <p:cNvPr id="41" name="Picture 10" descr="E:\丫头\png\小人\卡通类素材\ry.png">
              <a:extLst>
                <a:ext uri="{FF2B5EF4-FFF2-40B4-BE49-F238E27FC236}">
                  <a16:creationId xmlns:a16="http://schemas.microsoft.com/office/drawing/2014/main" id="{32C75C76-78ED-443B-9147-32071E7AAD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E:\丫头\png\小人\卡通类素材\ry.png">
              <a:extLst>
                <a:ext uri="{FF2B5EF4-FFF2-40B4-BE49-F238E27FC236}">
                  <a16:creationId xmlns:a16="http://schemas.microsoft.com/office/drawing/2014/main" id="{ED3AC429-1D04-4704-958D-32BD7339A3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组合 15">
            <a:extLst>
              <a:ext uri="{FF2B5EF4-FFF2-40B4-BE49-F238E27FC236}">
                <a16:creationId xmlns:a16="http://schemas.microsoft.com/office/drawing/2014/main" id="{75D6EB3C-2E27-4FA0-97F0-C772D56F5DE7}"/>
              </a:ext>
            </a:extLst>
          </p:cNvPr>
          <p:cNvGrpSpPr/>
          <p:nvPr/>
        </p:nvGrpSpPr>
        <p:grpSpPr>
          <a:xfrm>
            <a:off x="7420701" y="4300736"/>
            <a:ext cx="361422" cy="475457"/>
            <a:chOff x="-2033679" y="889419"/>
            <a:chExt cx="463503" cy="619473"/>
          </a:xfrm>
        </p:grpSpPr>
        <p:pic>
          <p:nvPicPr>
            <p:cNvPr id="44" name="Picture 10" descr="E:\丫头\png\小人\卡通类素材\ry.png">
              <a:extLst>
                <a:ext uri="{FF2B5EF4-FFF2-40B4-BE49-F238E27FC236}">
                  <a16:creationId xmlns:a16="http://schemas.microsoft.com/office/drawing/2014/main" id="{A7D65A2F-8A59-48CC-B8FE-196C047550B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E:\丫头\png\小人\卡通类素材\ry.png">
              <a:extLst>
                <a:ext uri="{FF2B5EF4-FFF2-40B4-BE49-F238E27FC236}">
                  <a16:creationId xmlns:a16="http://schemas.microsoft.com/office/drawing/2014/main" id="{67504AE2-A34B-4916-8DBD-B0796362189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E:\丫头\png\小人\卡通类素材\yunf.png">
            <a:extLst>
              <a:ext uri="{FF2B5EF4-FFF2-40B4-BE49-F238E27FC236}">
                <a16:creationId xmlns:a16="http://schemas.microsoft.com/office/drawing/2014/main" id="{6C95C984-FCAC-49B5-A606-3636632E65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936" y="7483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F1033A74-089E-4C8B-BA80-1394862F420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0060" y="952270"/>
            <a:ext cx="8720136" cy="2518781"/>
          </a:xfrm>
          <a:prstGeom prst="rect">
            <a:avLst/>
          </a:prstGeom>
        </p:spPr>
      </p:pic>
    </p:spTree>
    <p:extLst>
      <p:ext uri="{BB962C8B-B14F-4D97-AF65-F5344CB8AC3E}">
        <p14:creationId xmlns:p14="http://schemas.microsoft.com/office/powerpoint/2010/main" val="7602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anim calcmode="lin" valueType="num">
                                      <p:cBhvr>
                                        <p:cTn id="8" dur="750" fill="hold"/>
                                        <p:tgtEl>
                                          <p:spTgt spid="69"/>
                                        </p:tgtEl>
                                        <p:attrNameLst>
                                          <p:attrName>ppt_x</p:attrName>
                                        </p:attrNameLst>
                                      </p:cBhvr>
                                      <p:tavLst>
                                        <p:tav tm="0">
                                          <p:val>
                                            <p:strVal val="#ppt_x"/>
                                          </p:val>
                                        </p:tav>
                                        <p:tav tm="100000">
                                          <p:val>
                                            <p:strVal val="#ppt_x"/>
                                          </p:val>
                                        </p:tav>
                                      </p:tavLst>
                                    </p:anim>
                                    <p:anim calcmode="lin" valueType="num">
                                      <p:cBhvr>
                                        <p:cTn id="9" dur="75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2" dur="500" fill="hold"/>
                                        <p:tgtEl>
                                          <p:spTgt spid="13"/>
                                        </p:tgtEl>
                                        <p:attrNameLst>
                                          <p:attrName>ppt_x</p:attrName>
                                          <p:attrName>ppt_y</p:attrName>
                                        </p:attrNameLst>
                                      </p:cBhvr>
                                      <p:rCtr x="1059" y="31"/>
                                    </p:animMotion>
                                  </p:childTnLst>
                                </p:cTn>
                              </p:par>
                              <p:par>
                                <p:cTn id="2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4" dur="500" fill="hold"/>
                                        <p:tgtEl>
                                          <p:spTgt spid="26"/>
                                        </p:tgtEl>
                                        <p:attrNameLst>
                                          <p:attrName>ppt_x</p:attrName>
                                          <p:attrName>ppt_y</p:attrName>
                                        </p:attrNameLst>
                                      </p:cBhvr>
                                    </p:animMotion>
                                  </p:childTnLst>
                                </p:cTn>
                              </p:par>
                              <p:par>
                                <p:cTn id="25" presetID="26"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3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750" fill="hold"/>
                                        <p:tgtEl>
                                          <p:spTgt spid="25"/>
                                        </p:tgtEl>
                                        <p:attrNameLst>
                                          <p:attrName>ppt_w</p:attrName>
                                        </p:attrNameLst>
                                      </p:cBhvr>
                                      <p:tavLst>
                                        <p:tav tm="0">
                                          <p:val>
                                            <p:fltVal val="0"/>
                                          </p:val>
                                        </p:tav>
                                        <p:tav tm="100000">
                                          <p:val>
                                            <p:strVal val="#ppt_w"/>
                                          </p:val>
                                        </p:tav>
                                      </p:tavLst>
                                    </p:anim>
                                    <p:anim calcmode="lin" valueType="num">
                                      <p:cBhvr>
                                        <p:cTn id="48" dur="1750" fill="hold"/>
                                        <p:tgtEl>
                                          <p:spTgt spid="25"/>
                                        </p:tgtEl>
                                        <p:attrNameLst>
                                          <p:attrName>ppt_h</p:attrName>
                                        </p:attrNameLst>
                                      </p:cBhvr>
                                      <p:tavLst>
                                        <p:tav tm="0">
                                          <p:val>
                                            <p:fltVal val="0"/>
                                          </p:val>
                                        </p:tav>
                                        <p:tav tm="100000">
                                          <p:val>
                                            <p:strVal val="#ppt_h"/>
                                          </p:val>
                                        </p:tav>
                                      </p:tavLst>
                                    </p:anim>
                                    <p:anim calcmode="lin" valueType="num">
                                      <p:cBhvr>
                                        <p:cTn id="49" dur="1750" fill="hold"/>
                                        <p:tgtEl>
                                          <p:spTgt spid="25"/>
                                        </p:tgtEl>
                                        <p:attrNameLst>
                                          <p:attrName>style.rotation</p:attrName>
                                        </p:attrNameLst>
                                      </p:cBhvr>
                                      <p:tavLst>
                                        <p:tav tm="0">
                                          <p:val>
                                            <p:fltVal val="90"/>
                                          </p:val>
                                        </p:tav>
                                        <p:tav tm="100000">
                                          <p:val>
                                            <p:fltVal val="0"/>
                                          </p:val>
                                        </p:tav>
                                      </p:tavLst>
                                    </p:anim>
                                    <p:animEffect transition="in" filter="fade">
                                      <p:cBhvr>
                                        <p:cTn id="50" dur="1750"/>
                                        <p:tgtEl>
                                          <p:spTgt spid="25"/>
                                        </p:tgtEl>
                                      </p:cBhvr>
                                    </p:animEffect>
                                  </p:childTnLst>
                                </p:cTn>
                              </p:par>
                              <p:par>
                                <p:cTn id="51" presetID="2" presetClass="entr" presetSubtype="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250" fill="hold"/>
                                        <p:tgtEl>
                                          <p:spTgt spid="16"/>
                                        </p:tgtEl>
                                        <p:attrNameLst>
                                          <p:attrName>ppt_x</p:attrName>
                                        </p:attrNameLst>
                                      </p:cBhvr>
                                      <p:tavLst>
                                        <p:tav tm="0">
                                          <p:val>
                                            <p:strVal val="1+#ppt_w/2"/>
                                          </p:val>
                                        </p:tav>
                                        <p:tav tm="100000">
                                          <p:val>
                                            <p:strVal val="#ppt_x"/>
                                          </p:val>
                                        </p:tav>
                                      </p:tavLst>
                                    </p:anim>
                                    <p:anim calcmode="lin" valueType="num">
                                      <p:cBhvr additive="base">
                                        <p:cTn id="54" dur="125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250" fill="hold"/>
                                        <p:tgtEl>
                                          <p:spTgt spid="35"/>
                                        </p:tgtEl>
                                        <p:attrNameLst>
                                          <p:attrName>ppt_x</p:attrName>
                                        </p:attrNameLst>
                                      </p:cBhvr>
                                      <p:tavLst>
                                        <p:tav tm="0">
                                          <p:val>
                                            <p:strVal val="1+#ppt_w/2"/>
                                          </p:val>
                                        </p:tav>
                                        <p:tav tm="100000">
                                          <p:val>
                                            <p:strVal val="#ppt_x"/>
                                          </p:val>
                                        </p:tav>
                                      </p:tavLst>
                                    </p:anim>
                                    <p:anim calcmode="lin" valueType="num">
                                      <p:cBhvr additive="base">
                                        <p:cTn id="58" dur="125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250" fill="hold"/>
                                        <p:tgtEl>
                                          <p:spTgt spid="32"/>
                                        </p:tgtEl>
                                        <p:attrNameLst>
                                          <p:attrName>ppt_x</p:attrName>
                                        </p:attrNameLst>
                                      </p:cBhvr>
                                      <p:tavLst>
                                        <p:tav tm="0">
                                          <p:val>
                                            <p:strVal val="1+#ppt_w/2"/>
                                          </p:val>
                                        </p:tav>
                                        <p:tav tm="100000">
                                          <p:val>
                                            <p:strVal val="#ppt_x"/>
                                          </p:val>
                                        </p:tav>
                                      </p:tavLst>
                                    </p:anim>
                                    <p:anim calcmode="lin" valueType="num">
                                      <p:cBhvr additive="base">
                                        <p:cTn id="62" dur="125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250" fill="hold"/>
                                        <p:tgtEl>
                                          <p:spTgt spid="29"/>
                                        </p:tgtEl>
                                        <p:attrNameLst>
                                          <p:attrName>ppt_x</p:attrName>
                                        </p:attrNameLst>
                                      </p:cBhvr>
                                      <p:tavLst>
                                        <p:tav tm="0">
                                          <p:val>
                                            <p:strVal val="1+#ppt_w/2"/>
                                          </p:val>
                                        </p:tav>
                                        <p:tav tm="100000">
                                          <p:val>
                                            <p:strVal val="#ppt_x"/>
                                          </p:val>
                                        </p:tav>
                                      </p:tavLst>
                                    </p:anim>
                                    <p:anim calcmode="lin" valueType="num">
                                      <p:cBhvr additive="base">
                                        <p:cTn id="66" dur="125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1250" fill="hold"/>
                                        <p:tgtEl>
                                          <p:spTgt spid="40"/>
                                        </p:tgtEl>
                                        <p:attrNameLst>
                                          <p:attrName>ppt_x</p:attrName>
                                        </p:attrNameLst>
                                      </p:cBhvr>
                                      <p:tavLst>
                                        <p:tav tm="0">
                                          <p:val>
                                            <p:strVal val="1+#ppt_w/2"/>
                                          </p:val>
                                        </p:tav>
                                        <p:tav tm="100000">
                                          <p:val>
                                            <p:strVal val="#ppt_x"/>
                                          </p:val>
                                        </p:tav>
                                      </p:tavLst>
                                    </p:anim>
                                    <p:anim calcmode="lin" valueType="num">
                                      <p:cBhvr additive="base">
                                        <p:cTn id="70" dur="125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250" fill="hold"/>
                                        <p:tgtEl>
                                          <p:spTgt spid="43"/>
                                        </p:tgtEl>
                                        <p:attrNameLst>
                                          <p:attrName>ppt_x</p:attrName>
                                        </p:attrNameLst>
                                      </p:cBhvr>
                                      <p:tavLst>
                                        <p:tav tm="0">
                                          <p:val>
                                            <p:strVal val="1+#ppt_w/2"/>
                                          </p:val>
                                        </p:tav>
                                        <p:tav tm="100000">
                                          <p:val>
                                            <p:strVal val="#ppt_x"/>
                                          </p:val>
                                        </p:tav>
                                      </p:tavLst>
                                    </p:anim>
                                    <p:anim calcmode="lin" valueType="num">
                                      <p:cBhvr additive="base">
                                        <p:cTn id="74" dur="1250" fill="hold"/>
                                        <p:tgtEl>
                                          <p:spTgt spid="43"/>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79" dur="500" fill="hold"/>
                                        <p:tgtEl>
                                          <p:spTgt spid="46"/>
                                        </p:tgtEl>
                                        <p:attrNameLst>
                                          <p:attrName>ppt_x</p:attrName>
                                          <p:attrName>ppt_y</p:attrName>
                                        </p:attrNameLst>
                                      </p:cBhvr>
                                    </p:animMotion>
                                  </p:childTnLst>
                                </p:cTn>
                              </p:par>
                              <p:par>
                                <p:cTn id="80" presetID="53" presetClass="entr" presetSubtype="16"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0D5236-1059-49C3-A197-84B0D287EEEB}"/>
              </a:ext>
            </a:extLst>
          </p:cNvPr>
          <p:cNvGrpSpPr/>
          <p:nvPr/>
        </p:nvGrpSpPr>
        <p:grpSpPr>
          <a:xfrm>
            <a:off x="43283" y="-123628"/>
            <a:ext cx="9144000" cy="3883920"/>
            <a:chOff x="0" y="0"/>
            <a:chExt cx="9144000" cy="4089986"/>
          </a:xfrm>
        </p:grpSpPr>
        <p:grpSp>
          <p:nvGrpSpPr>
            <p:cNvPr id="6" name="Group 5">
              <a:extLst>
                <a:ext uri="{FF2B5EF4-FFF2-40B4-BE49-F238E27FC236}">
                  <a16:creationId xmlns:a16="http://schemas.microsoft.com/office/drawing/2014/main" id="{315F61F5-E290-47C6-BB72-F122CADBEA0D}"/>
                </a:ext>
              </a:extLst>
            </p:cNvPr>
            <p:cNvGrpSpPr/>
            <p:nvPr/>
          </p:nvGrpSpPr>
          <p:grpSpPr>
            <a:xfrm>
              <a:off x="0" y="25406"/>
              <a:ext cx="9144000" cy="4064580"/>
              <a:chOff x="245011" y="1"/>
              <a:chExt cx="8711092" cy="4064580"/>
            </a:xfrm>
          </p:grpSpPr>
          <p:grpSp>
            <p:nvGrpSpPr>
              <p:cNvPr id="3" name="Group 2">
                <a:extLst>
                  <a:ext uri="{FF2B5EF4-FFF2-40B4-BE49-F238E27FC236}">
                    <a16:creationId xmlns:a16="http://schemas.microsoft.com/office/drawing/2014/main" id="{BD7EAFE9-B184-4D19-AE1F-67ED56157AC7}"/>
                  </a:ext>
                </a:extLst>
              </p:cNvPr>
              <p:cNvGrpSpPr/>
              <p:nvPr/>
            </p:nvGrpSpPr>
            <p:grpSpPr>
              <a:xfrm>
                <a:off x="245011" y="1"/>
                <a:ext cx="8711092" cy="4064580"/>
                <a:chOff x="253396" y="956237"/>
                <a:chExt cx="8711092" cy="4064580"/>
              </a:xfrm>
            </p:grpSpPr>
            <p:pic>
              <p:nvPicPr>
                <p:cNvPr id="10" name="Picture 2" descr="F:\1-原创素材\1_mm1102\PPT\PPT_014\materaials\pageimg_g16.png"/>
                <p:cNvPicPr>
                  <a:picLocks noChangeAspect="1" noChangeArrowheads="1"/>
                </p:cNvPicPr>
                <p:nvPr/>
              </p:nvPicPr>
              <p:blipFill rotWithShape="1">
                <a:blip r:embed="rId4">
                  <a:extLst>
                    <a:ext uri="{28A0092B-C50C-407E-A947-70E740481C1C}">
                      <a14:useLocalDpi xmlns:a14="http://schemas.microsoft.com/office/drawing/2010/main" val="0"/>
                    </a:ext>
                  </a:extLst>
                </a:blip>
                <a:srcRect l="3989" t="19045"/>
                <a:stretch/>
              </p:blipFill>
              <p:spPr bwMode="auto">
                <a:xfrm>
                  <a:off x="253396" y="956237"/>
                  <a:ext cx="8711092" cy="40645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E73A1F02-3C34-44A9-A192-BD7103CD23ED}"/>
                    </a:ext>
                  </a:extLst>
                </p:cNvPr>
                <p:cNvSpPr/>
                <p:nvPr/>
              </p:nvSpPr>
              <p:spPr>
                <a:xfrm>
                  <a:off x="6940079" y="3346173"/>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4CDD43F8-3507-4830-BDFA-FFA8C71F90CD}"/>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CBC9BE3-5F18-414C-88BE-3251D9F3BF8E}"/>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204" y="33930"/>
              <a:ext cx="3949878" cy="544149"/>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15" y="0"/>
              <a:ext cx="1102698" cy="1022486"/>
            </a:xfrm>
            <a:prstGeom prst="rect">
              <a:avLst/>
            </a:prstGeom>
          </p:spPr>
        </p:pic>
      </p:grpSp>
      <p:sp>
        <p:nvSpPr>
          <p:cNvPr id="89" name="Rectangle 88">
            <a:extLst>
              <a:ext uri="{FF2B5EF4-FFF2-40B4-BE49-F238E27FC236}">
                <a16:creationId xmlns:a16="http://schemas.microsoft.com/office/drawing/2014/main" id="{E0667934-0297-4FE3-A420-C82E846CDD9A}"/>
              </a:ext>
            </a:extLst>
          </p:cNvPr>
          <p:cNvSpPr/>
          <p:nvPr/>
        </p:nvSpPr>
        <p:spPr>
          <a:xfrm>
            <a:off x="626727" y="947138"/>
            <a:ext cx="7890545" cy="2400657"/>
          </a:xfrm>
          <a:prstGeom prst="rect">
            <a:avLst/>
          </a:prstGeom>
          <a:noFill/>
        </p:spPr>
        <p:txBody>
          <a:bodyPr wrap="square">
            <a:spAutoFit/>
          </a:bodyPr>
          <a:lstStyle/>
          <a:p>
            <a:pPr lvl="0" indent="363538" algn="just">
              <a:spcAft>
                <a:spcPts val="600"/>
              </a:spcAft>
            </a:pPr>
            <a:r>
              <a:rPr lang="vi-VN" sz="3000" dirty="0">
                <a:latin typeface="Calibri" panose="020F0502020204030204" pitchFamily="34" charset="0"/>
                <a:cs typeface="Calibri" panose="020F0502020204030204" pitchFamily="34" charset="0"/>
              </a:rPr>
              <a:t>Đoạn suối chảy qua bản tôi có hai cái thác, nước chảy khá xiết. Nước gặp những tảng đá ngầm chồm lên thành những con sóng bạc đầu. Hết đoạn thác lại đến vực. Vực khá sâu, nước lững thững như kẻ nhàn rỗi dạo xuôi dòng.</a:t>
            </a:r>
          </a:p>
        </p:txBody>
      </p:sp>
      <p:grpSp>
        <p:nvGrpSpPr>
          <p:cNvPr id="90" name="Group 89">
            <a:extLst>
              <a:ext uri="{FF2B5EF4-FFF2-40B4-BE49-F238E27FC236}">
                <a16:creationId xmlns:a16="http://schemas.microsoft.com/office/drawing/2014/main" id="{FD6E9D1B-3CBA-4C23-83C9-F755A740FC22}"/>
              </a:ext>
            </a:extLst>
          </p:cNvPr>
          <p:cNvGrpSpPr/>
          <p:nvPr/>
        </p:nvGrpSpPr>
        <p:grpSpPr>
          <a:xfrm>
            <a:off x="2170930" y="3304388"/>
            <a:ext cx="4888705" cy="545827"/>
            <a:chOff x="2028093" y="4719477"/>
            <a:chExt cx="7514492" cy="966215"/>
          </a:xfrm>
        </p:grpSpPr>
        <p:sp>
          <p:nvSpPr>
            <p:cNvPr id="91" name="i$liďé">
              <a:extLst>
                <a:ext uri="{FF2B5EF4-FFF2-40B4-BE49-F238E27FC236}">
                  <a16:creationId xmlns:a16="http://schemas.microsoft.com/office/drawing/2014/main" id="{D1E622CC-5E34-4C66-A235-96BBF7BC0E35}"/>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dirty="0"/>
            </a:p>
          </p:txBody>
        </p:sp>
        <p:sp>
          <p:nvSpPr>
            <p:cNvPr id="92" name="Rectangle 91">
              <a:extLst>
                <a:ext uri="{FF2B5EF4-FFF2-40B4-BE49-F238E27FC236}">
                  <a16:creationId xmlns:a16="http://schemas.microsoft.com/office/drawing/2014/main" id="{DC56C971-1D49-4F45-A93B-B6141A4ACE13}"/>
                </a:ext>
              </a:extLst>
            </p:cNvPr>
            <p:cNvSpPr/>
            <p:nvPr/>
          </p:nvSpPr>
          <p:spPr>
            <a:xfrm>
              <a:off x="2244783" y="4719479"/>
              <a:ext cx="7297802" cy="926196"/>
            </a:xfrm>
            <a:prstGeom prst="rect">
              <a:avLst/>
            </a:prstGeom>
          </p:spPr>
          <p:txBody>
            <a:bodyPr wrap="square">
              <a:spAutoFit/>
            </a:bodyPr>
            <a:lstStyle/>
            <a:p>
              <a:pPr algn="ct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văn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nói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về</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lang="en-US" sz="2800" dirty="0"/>
            </a:p>
          </p:txBody>
        </p:sp>
      </p:grpSp>
      <p:grpSp>
        <p:nvGrpSpPr>
          <p:cNvPr id="26" name="Group 25">
            <a:extLst>
              <a:ext uri="{FF2B5EF4-FFF2-40B4-BE49-F238E27FC236}">
                <a16:creationId xmlns:a16="http://schemas.microsoft.com/office/drawing/2014/main" id="{CB4AABEE-CA58-4475-ABAD-2BF8E653EB0A}"/>
              </a:ext>
            </a:extLst>
          </p:cNvPr>
          <p:cNvGrpSpPr/>
          <p:nvPr/>
        </p:nvGrpSpPr>
        <p:grpSpPr>
          <a:xfrm>
            <a:off x="834528" y="3990165"/>
            <a:ext cx="7783625" cy="1862565"/>
            <a:chOff x="2028093" y="4719477"/>
            <a:chExt cx="7521025" cy="2537862"/>
          </a:xfrm>
        </p:grpSpPr>
        <p:sp>
          <p:nvSpPr>
            <p:cNvPr id="27" name="i$liďé">
              <a:extLst>
                <a:ext uri="{FF2B5EF4-FFF2-40B4-BE49-F238E27FC236}">
                  <a16:creationId xmlns:a16="http://schemas.microsoft.com/office/drawing/2014/main" id="{E1590FF0-D62F-4E61-8C04-2A210EB89728}"/>
                </a:ext>
              </a:extLst>
            </p:cNvPr>
            <p:cNvSpPr/>
            <p:nvPr/>
          </p:nvSpPr>
          <p:spPr bwMode="auto">
            <a:xfrm>
              <a:off x="2028093" y="4719477"/>
              <a:ext cx="7514492" cy="1455658"/>
            </a:xfrm>
            <a:prstGeom prst="roundRect">
              <a:avLst>
                <a:gd name="adj" fmla="val 42140"/>
              </a:avLst>
            </a:prstGeom>
            <a:solidFill>
              <a:srgbClr val="FFFF00"/>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dirty="0"/>
            </a:p>
          </p:txBody>
        </p:sp>
        <p:sp>
          <p:nvSpPr>
            <p:cNvPr id="28" name="Rectangle 27">
              <a:extLst>
                <a:ext uri="{FF2B5EF4-FFF2-40B4-BE49-F238E27FC236}">
                  <a16:creationId xmlns:a16="http://schemas.microsoft.com/office/drawing/2014/main" id="{F155B41F-0997-46C1-ACDD-D1F4163C5DF8}"/>
                </a:ext>
              </a:extLst>
            </p:cNvPr>
            <p:cNvSpPr/>
            <p:nvPr/>
          </p:nvSpPr>
          <p:spPr>
            <a:xfrm>
              <a:off x="2251316" y="4805640"/>
              <a:ext cx="7297802" cy="2451699"/>
            </a:xfrm>
            <a:prstGeom prst="rect">
              <a:avLst/>
            </a:prstGeom>
          </p:spPr>
          <p:txBody>
            <a:bodyPr wrap="square">
              <a:spAutoFit/>
            </a:bodyPr>
            <a:lstStyle/>
            <a:p>
              <a:pPr algn="ctr"/>
              <a:r>
                <a:rPr lang="en-US" sz="2800" dirty="0" err="1">
                  <a:solidFill>
                    <a:srgbClr val="000000"/>
                  </a:solidFill>
                  <a:latin typeface="Calibri" panose="020F0502020204030204" pitchFamily="34" charset="0"/>
                  <a:cs typeface="Calibri" panose="020F0502020204030204" pitchFamily="34" charset="0"/>
                </a:rPr>
                <a:t>Sự</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đặc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sắc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của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suối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chảy</a:t>
              </a:r>
              <a:r>
                <a:rPr lang="en-US" sz="2800" dirty="0">
                  <a:solidFill>
                    <a:srgbClr val="000000"/>
                  </a:solidFill>
                  <a:latin typeface="Calibri" panose="020F0502020204030204" pitchFamily="34" charset="0"/>
                  <a:cs typeface="Calibri" panose="020F0502020204030204" pitchFamily="34" charset="0"/>
                </a:rPr>
                <a:t> qua </a:t>
              </a:r>
              <a:r>
                <a:rPr lang="en-US" sz="2800" dirty="0" err="1">
                  <a:solidFill>
                    <a:srgbClr val="000000"/>
                  </a:solidFill>
                  <a:latin typeface="Calibri" panose="020F0502020204030204" pitchFamily="34" charset="0"/>
                  <a:cs typeface="Calibri" panose="020F0502020204030204" pitchFamily="34" charset="0"/>
                </a:rPr>
                <a:t>bản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có</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hai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cái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thác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hết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thác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lại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đến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vực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sâu</a:t>
              </a:r>
              <a:r>
                <a:rPr lang="en-US" sz="2800" dirty="0">
                  <a:solidFill>
                    <a:srgbClr val="000000"/>
                  </a:solidFill>
                  <a:latin typeface="Calibri" panose="020F0502020204030204" pitchFamily="34" charset="0"/>
                  <a:cs typeface="Calibri" panose="020F0502020204030204" pitchFamily="34" charset="0"/>
                </a:rPr>
                <a:t>.</a:t>
              </a:r>
              <a:endParaRPr lang="en-US" sz="2800" dirty="0"/>
            </a:p>
          </p:txBody>
        </p:sp>
      </p:grpSp>
      <p:pic>
        <p:nvPicPr>
          <p:cNvPr id="8" name="Picture 7">
            <a:extLst>
              <a:ext uri="{FF2B5EF4-FFF2-40B4-BE49-F238E27FC236}">
                <a16:creationId xmlns:a16="http://schemas.microsoft.com/office/drawing/2014/main" id="{727759D3-E768-4071-8D96-FBE8C7BB6C03}"/>
              </a:ext>
            </a:extLst>
          </p:cNvPr>
          <p:cNvPicPr>
            <a:picLocks noChangeAspect="1"/>
          </p:cNvPicPr>
          <p:nvPr/>
        </p:nvPicPr>
        <p:blipFill>
          <a:blip r:embed="rId7"/>
          <a:stretch>
            <a:fillRect/>
          </a:stretch>
        </p:blipFill>
        <p:spPr>
          <a:xfrm>
            <a:off x="2127291" y="315129"/>
            <a:ext cx="4889416" cy="859611"/>
          </a:xfrm>
          <a:prstGeom prst="rect">
            <a:avLst/>
          </a:prstGeom>
        </p:spPr>
      </p:pic>
    </p:spTree>
    <p:extLst>
      <p:ext uri="{BB962C8B-B14F-4D97-AF65-F5344CB8AC3E}">
        <p14:creationId xmlns:p14="http://schemas.microsoft.com/office/powerpoint/2010/main" val="35957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05002A0D-A151-4E17-B12A-FF721FB89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9073008" cy="50208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Google Shape;5317;p41"/>
          <p:cNvSpPr txBox="1">
            <a:spLocks/>
          </p:cNvSpPr>
          <p:nvPr/>
        </p:nvSpPr>
        <p:spPr>
          <a:xfrm>
            <a:off x="899592" y="2473512"/>
            <a:ext cx="766090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000" b="0" dirty="0">
                <a:solidFill>
                  <a:schemeClr val="tx1"/>
                </a:solidFill>
                <a:latin typeface="Calibri" panose="020F0502020204030204" pitchFamily="34" charset="0"/>
                <a:cs typeface="Calibri" panose="020F0502020204030204" pitchFamily="34" charset="0"/>
              </a:rPr>
              <a:t>1. Gạch chân dưới tiếng/từ khó đọc, dễ viết sai.</a:t>
            </a:r>
          </a:p>
        </p:txBody>
      </p:sp>
      <p:sp>
        <p:nvSpPr>
          <p:cNvPr id="5" name="Google Shape;5317;p41"/>
          <p:cNvSpPr txBox="1">
            <a:spLocks/>
          </p:cNvSpPr>
          <p:nvPr/>
        </p:nvSpPr>
        <p:spPr>
          <a:xfrm>
            <a:off x="916416" y="3220616"/>
            <a:ext cx="719174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000" b="0" dirty="0">
                <a:solidFill>
                  <a:schemeClr val="tx1"/>
                </a:solidFill>
                <a:latin typeface="Calibri" panose="020F0502020204030204" pitchFamily="34" charset="0"/>
                <a:cs typeface="Calibri" panose="020F0502020204030204" pitchFamily="34" charset="0"/>
              </a:rPr>
              <a:t>2. Em cần lưu ý điều gì khi trình bày bài viết.</a:t>
            </a:r>
          </a:p>
        </p:txBody>
      </p:sp>
      <p:grpSp>
        <p:nvGrpSpPr>
          <p:cNvPr id="10" name="Group 9"/>
          <p:cNvGrpSpPr/>
          <p:nvPr/>
        </p:nvGrpSpPr>
        <p:grpSpPr>
          <a:xfrm>
            <a:off x="916416" y="1704624"/>
            <a:ext cx="7552592" cy="587705"/>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Đọc</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thầm</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đoạn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văn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và</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thực</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hiện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các</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yêu</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cầu</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62" y="3828893"/>
            <a:ext cx="1403151" cy="1400909"/>
          </a:xfrm>
          <a:prstGeom prst="rect">
            <a:avLst/>
          </a:prstGeom>
        </p:spPr>
      </p:pic>
      <p:pic>
        <p:nvPicPr>
          <p:cNvPr id="14" name="图片 20">
            <a:extLst>
              <a:ext uri="{FF2B5EF4-FFF2-40B4-BE49-F238E27FC236}">
                <a16:creationId xmlns:a16="http://schemas.microsoft.com/office/drawing/2014/main" id="{8A5AF773-24BD-4451-A296-686EF8C38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431" y="254661"/>
            <a:ext cx="1102698" cy="1022486"/>
          </a:xfrm>
          <a:prstGeom prst="rect">
            <a:avLst/>
          </a:prstGeom>
        </p:spPr>
      </p:pic>
      <p:pic>
        <p:nvPicPr>
          <p:cNvPr id="15" name="图片 21">
            <a:extLst>
              <a:ext uri="{FF2B5EF4-FFF2-40B4-BE49-F238E27FC236}">
                <a16:creationId xmlns:a16="http://schemas.microsoft.com/office/drawing/2014/main" id="{762CC9C6-6509-4705-964B-0FDAA5B86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3" y="604501"/>
            <a:ext cx="4549547" cy="626762"/>
          </a:xfrm>
          <a:prstGeom prst="rect">
            <a:avLst/>
          </a:prstGeom>
        </p:spPr>
      </p:pic>
    </p:spTree>
    <p:extLst>
      <p:ext uri="{BB962C8B-B14F-4D97-AF65-F5344CB8AC3E}">
        <p14:creationId xmlns:p14="http://schemas.microsoft.com/office/powerpoint/2010/main" val="374513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750" fill="hold"/>
                                        <p:tgtEl>
                                          <p:spTgt spid="14"/>
                                        </p:tgtEl>
                                        <p:attrNameLst>
                                          <p:attrName>ppt_w</p:attrName>
                                        </p:attrNameLst>
                                      </p:cBhvr>
                                      <p:tavLst>
                                        <p:tav tm="0">
                                          <p:val>
                                            <p:fltVal val="0"/>
                                          </p:val>
                                        </p:tav>
                                        <p:tav tm="100000">
                                          <p:val>
                                            <p:strVal val="#ppt_w"/>
                                          </p:val>
                                        </p:tav>
                                      </p:tavLst>
                                    </p:anim>
                                    <p:anim calcmode="lin" valueType="num">
                                      <p:cBhvr>
                                        <p:cTn id="16" dur="750" fill="hold"/>
                                        <p:tgtEl>
                                          <p:spTgt spid="14"/>
                                        </p:tgtEl>
                                        <p:attrNameLst>
                                          <p:attrName>ppt_h</p:attrName>
                                        </p:attrNameLst>
                                      </p:cBhvr>
                                      <p:tavLst>
                                        <p:tav tm="0">
                                          <p:val>
                                            <p:fltVal val="0"/>
                                          </p:val>
                                        </p:tav>
                                        <p:tav tm="100000">
                                          <p:val>
                                            <p:strVal val="#ppt_h"/>
                                          </p:val>
                                        </p:tav>
                                      </p:tavLst>
                                    </p:anim>
                                    <p:anim calcmode="lin" valueType="num">
                                      <p:cBhvr>
                                        <p:cTn id="17" dur="750" fill="hold"/>
                                        <p:tgtEl>
                                          <p:spTgt spid="14"/>
                                        </p:tgtEl>
                                        <p:attrNameLst>
                                          <p:attrName>style.rotation</p:attrName>
                                        </p:attrNameLst>
                                      </p:cBhvr>
                                      <p:tavLst>
                                        <p:tav tm="0">
                                          <p:val>
                                            <p:fltVal val="90"/>
                                          </p:val>
                                        </p:tav>
                                        <p:tav tm="100000">
                                          <p:val>
                                            <p:fltVal val="0"/>
                                          </p:val>
                                        </p:tav>
                                      </p:tavLst>
                                    </p:anim>
                                    <p:animEffect transition="in" filter="fade">
                                      <p:cBhvr>
                                        <p:cTn id="18" dur="750"/>
                                        <p:tgtEl>
                                          <p:spTgt spid="14"/>
                                        </p:tgtEl>
                                      </p:cBhvr>
                                    </p:animEffect>
                                  </p:childTnLst>
                                </p:cTn>
                              </p:par>
                            </p:childTnLst>
                          </p:cTn>
                        </p:par>
                        <p:par>
                          <p:cTn id="19" fill="hold">
                            <p:stCondLst>
                              <p:cond delay="75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25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7EE5EE-2CC5-4AB7-B86A-47CBECB6B6A6}"/>
              </a:ext>
            </a:extLst>
          </p:cNvPr>
          <p:cNvGrpSpPr/>
          <p:nvPr/>
        </p:nvGrpSpPr>
        <p:grpSpPr>
          <a:xfrm>
            <a:off x="87924" y="846272"/>
            <a:ext cx="8968152" cy="4217188"/>
            <a:chOff x="0" y="-127203"/>
            <a:chExt cx="8968152" cy="4217188"/>
          </a:xfrm>
        </p:grpSpPr>
        <p:grpSp>
          <p:nvGrpSpPr>
            <p:cNvPr id="13" name="Group 12">
              <a:extLst>
                <a:ext uri="{FF2B5EF4-FFF2-40B4-BE49-F238E27FC236}">
                  <a16:creationId xmlns:a16="http://schemas.microsoft.com/office/drawing/2014/main" id="{D5A91455-10AD-406C-94A3-27C136C46474}"/>
                </a:ext>
              </a:extLst>
            </p:cNvPr>
            <p:cNvGrpSpPr/>
            <p:nvPr/>
          </p:nvGrpSpPr>
          <p:grpSpPr>
            <a:xfrm>
              <a:off x="0" y="49488"/>
              <a:ext cx="8968152" cy="4040497"/>
              <a:chOff x="245011" y="24083"/>
              <a:chExt cx="8543569" cy="4040497"/>
            </a:xfrm>
          </p:grpSpPr>
          <p:grpSp>
            <p:nvGrpSpPr>
              <p:cNvPr id="17" name="Group 16">
                <a:extLst>
                  <a:ext uri="{FF2B5EF4-FFF2-40B4-BE49-F238E27FC236}">
                    <a16:creationId xmlns:a16="http://schemas.microsoft.com/office/drawing/2014/main" id="{E7A5EA3F-BBD0-41E3-A6B2-108DBA2980D3}"/>
                  </a:ext>
                </a:extLst>
              </p:cNvPr>
              <p:cNvGrpSpPr/>
              <p:nvPr/>
            </p:nvGrpSpPr>
            <p:grpSpPr>
              <a:xfrm>
                <a:off x="245011" y="24083"/>
                <a:ext cx="8543569" cy="4040497"/>
                <a:chOff x="253396" y="980319"/>
                <a:chExt cx="8543569" cy="4040497"/>
              </a:xfrm>
            </p:grpSpPr>
            <p:pic>
              <p:nvPicPr>
                <p:cNvPr id="20" name="Picture 2" descr="F:\1-原创素材\1_mm1102\PPT\PPT_014\materaials\pageimg_g16.png">
                  <a:extLst>
                    <a:ext uri="{FF2B5EF4-FFF2-40B4-BE49-F238E27FC236}">
                      <a16:creationId xmlns:a16="http://schemas.microsoft.com/office/drawing/2014/main" id="{000423E9-F33C-47D1-9726-9A38F2951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72116DF7-1A49-4407-90C1-92B73C9A1921}"/>
                    </a:ext>
                  </a:extLst>
                </p:cNvPr>
                <p:cNvSpPr/>
                <p:nvPr/>
              </p:nvSpPr>
              <p:spPr>
                <a:xfrm>
                  <a:off x="6720345" y="3377704"/>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571B0F41-DD37-4AE0-98B7-D2DD392CC86C}"/>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869CB49-B784-4FF1-81E6-4F969EBCF7B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图片 11">
              <a:extLst>
                <a:ext uri="{FF2B5EF4-FFF2-40B4-BE49-F238E27FC236}">
                  <a16:creationId xmlns:a16="http://schemas.microsoft.com/office/drawing/2014/main" id="{364551C8-CD33-4F88-BDF3-942A57CB3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Cùng</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luyện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từ</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khó</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sp>
        <p:nvSpPr>
          <p:cNvPr id="2" name="Rectangle 1"/>
          <p:cNvSpPr/>
          <p:nvPr/>
        </p:nvSpPr>
        <p:spPr>
          <a:xfrm>
            <a:off x="3848761" y="2788568"/>
            <a:ext cx="1446486" cy="1107996"/>
          </a:xfrm>
          <a:prstGeom prst="rect">
            <a:avLst/>
          </a:prstGeom>
        </p:spPr>
        <p:txBody>
          <a:bodyPr wrap="none">
            <a:spAutoFit/>
          </a:bodyPr>
          <a:lstStyle/>
          <a:p>
            <a:pPr algn="ctr"/>
            <a:r>
              <a:rPr lang="en-US" sz="6600" dirty="0" err="1">
                <a:solidFill>
                  <a:srgbClr val="EA471C"/>
                </a:solidFill>
                <a:latin typeface="Calibri" panose="020F0502020204030204" pitchFamily="34" charset="0"/>
                <a:cs typeface="Calibri" panose="020F0502020204030204" pitchFamily="34" charset="0"/>
              </a:rPr>
              <a:t>xiết</a:t>
            </a:r>
            <a:endParaRPr lang="en-US" sz="3600" dirty="0">
              <a:solidFill>
                <a:srgbClr val="EA471C"/>
              </a:solidFill>
            </a:endParaRPr>
          </a:p>
        </p:txBody>
      </p:sp>
      <p:grpSp>
        <p:nvGrpSpPr>
          <p:cNvPr id="7" name="Group 6"/>
          <p:cNvGrpSpPr/>
          <p:nvPr/>
        </p:nvGrpSpPr>
        <p:grpSpPr>
          <a:xfrm>
            <a:off x="1980610" y="1897841"/>
            <a:ext cx="1507597" cy="566661"/>
            <a:chOff x="1315557" y="1839292"/>
            <a:chExt cx="2010129" cy="944054"/>
          </a:xfrm>
        </p:grpSpPr>
        <p:sp>
          <p:nvSpPr>
            <p:cNvPr id="6" name="Rounded Rectangle 5"/>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15"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899" y="115900"/>
            <a:ext cx="1037886" cy="760666"/>
          </a:xfrm>
          <a:prstGeom prst="rect">
            <a:avLst/>
          </a:prstGeom>
        </p:spPr>
      </p:pic>
    </p:spTree>
    <p:extLst>
      <p:ext uri="{BB962C8B-B14F-4D97-AF65-F5344CB8AC3E}">
        <p14:creationId xmlns:p14="http://schemas.microsoft.com/office/powerpoint/2010/main" val="169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87924" y="846272"/>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Cùng</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luyện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từ</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khó</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sp>
        <p:nvSpPr>
          <p:cNvPr id="2" name="Rectangle 1"/>
          <p:cNvSpPr/>
          <p:nvPr/>
        </p:nvSpPr>
        <p:spPr>
          <a:xfrm>
            <a:off x="3419872" y="3046921"/>
            <a:ext cx="2108270" cy="1107996"/>
          </a:xfrm>
          <a:prstGeom prst="rect">
            <a:avLst/>
          </a:prstGeom>
        </p:spPr>
        <p:txBody>
          <a:bodyPr wrap="none">
            <a:spAutoFit/>
          </a:bodyPr>
          <a:lstStyle/>
          <a:p>
            <a:pPr algn="ctr"/>
            <a:r>
              <a:rPr lang="en-US" sz="6600" dirty="0" err="1">
                <a:solidFill>
                  <a:srgbClr val="EA471C"/>
                </a:solidFill>
                <a:latin typeface="Calibri" panose="020F0502020204030204" pitchFamily="34" charset="0"/>
                <a:cs typeface="Calibri" panose="020F0502020204030204" pitchFamily="34" charset="0"/>
              </a:rPr>
              <a:t>chồm</a:t>
            </a:r>
            <a:endParaRPr lang="en-US" sz="3600" dirty="0">
              <a:solidFill>
                <a:srgbClr val="EA471C"/>
              </a:solidFill>
            </a:endParaRPr>
          </a:p>
        </p:txBody>
      </p:sp>
      <p:grpSp>
        <p:nvGrpSpPr>
          <p:cNvPr id="16" name="Group 15"/>
          <p:cNvGrpSpPr/>
          <p:nvPr/>
        </p:nvGrpSpPr>
        <p:grpSpPr>
          <a:xfrm>
            <a:off x="2834386" y="1880170"/>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chồm</a:t>
              </a:r>
              <a:endParaRPr lang="en-US" sz="2400" b="1" dirty="0">
                <a:solidFill>
                  <a:schemeClr val="tx1"/>
                </a:solidFill>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899" y="115900"/>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spTree>
    <p:extLst>
      <p:ext uri="{BB962C8B-B14F-4D97-AF65-F5344CB8AC3E}">
        <p14:creationId xmlns:p14="http://schemas.microsoft.com/office/powerpoint/2010/main" val="18717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834386" y="1880170"/>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2658414" y="3054867"/>
            <a:ext cx="4003019"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lững</a:t>
            </a:r>
            <a:r>
              <a:rPr kumimoji="0" lang="en-US" sz="6600" b="0" i="0" u="none" strike="noStrike" kern="1200" cap="none" spc="0" normalizeH="0" noProof="0" dirty="0">
                <a:ln>
                  <a:noFill/>
                </a:ln>
                <a:solidFill>
                  <a:srgbClr val="EA471C"/>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noProof="0" dirty="0" err="1">
                <a:ln>
                  <a:noFill/>
                </a:ln>
                <a:solidFill>
                  <a:srgbClr val="EA471C"/>
                </a:solidFill>
                <a:effectLst/>
                <a:uLnTx/>
                <a:uFillTx/>
                <a:latin typeface="Calibri" panose="020F0502020204030204" pitchFamily="34" charset="0"/>
                <a:cs typeface="Calibri" panose="020F0502020204030204" pitchFamily="34" charset="0"/>
              </a:rPr>
              <a:t>thững</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5184264" y="1875158"/>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lang="en-US" sz="2400" b="1" dirty="0" err="1">
                  <a:solidFill>
                    <a:srgbClr val="000000"/>
                  </a:solidFill>
                  <a:latin typeface="Calibri" panose="020F0502020204030204" pitchFamily="34" charset="0"/>
                  <a:cs typeface="Calibri" panose="020F0502020204030204" pitchFamily="34" charset="0"/>
                </a:rPr>
                <a:t>ững</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3860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3142941" y="3054867"/>
            <a:ext cx="303397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nhàn</a:t>
            </a:r>
            <a:r>
              <a:rPr kumimoji="0" lang="en-US" sz="6600" b="0" i="0" u="none" strike="noStrike" kern="1200" cap="none" spc="0" normalizeH="0" noProof="0" dirty="0">
                <a:ln>
                  <a:noFill/>
                </a:ln>
                <a:solidFill>
                  <a:srgbClr val="EA471C"/>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noProof="0" dirty="0" err="1">
                <a:ln>
                  <a:noFill/>
                </a:ln>
                <a:solidFill>
                  <a:srgbClr val="EA471C"/>
                </a:solidFill>
                <a:effectLst/>
                <a:uLnTx/>
                <a:uFillTx/>
                <a:latin typeface="Calibri" panose="020F0502020204030204" pitchFamily="34" charset="0"/>
                <a:cs typeface="Calibri" panose="020F0502020204030204" pitchFamily="34" charset="0"/>
              </a:rPr>
              <a:t>rỗi</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12573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4127127" y="3372852"/>
            <a:ext cx="147989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dạo</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8" name="Group 47">
            <a:extLst>
              <a:ext uri="{FF2B5EF4-FFF2-40B4-BE49-F238E27FC236}">
                <a16:creationId xmlns:a16="http://schemas.microsoft.com/office/drawing/2014/main" id="{F0FDA215-8933-4CD8-8959-A8DDB8FD6138}"/>
              </a:ext>
            </a:extLst>
          </p:cNvPr>
          <p:cNvGrpSpPr/>
          <p:nvPr/>
        </p:nvGrpSpPr>
        <p:grpSpPr>
          <a:xfrm>
            <a:off x="2051720" y="2780620"/>
            <a:ext cx="1853501" cy="604304"/>
            <a:chOff x="1318626" y="1839292"/>
            <a:chExt cx="2048421" cy="1006767"/>
          </a:xfrm>
        </p:grpSpPr>
        <p:sp>
          <p:nvSpPr>
            <p:cNvPr id="49" name="Rounded Rectangle 16">
              <a:extLst>
                <a:ext uri="{FF2B5EF4-FFF2-40B4-BE49-F238E27FC236}">
                  <a16:creationId xmlns:a16="http://schemas.microsoft.com/office/drawing/2014/main" id="{2467F09B-3A63-4B60-9962-93385BEC5F5E}"/>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dạo</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矩形: 圆角 5">
              <a:extLst>
                <a:ext uri="{FF2B5EF4-FFF2-40B4-BE49-F238E27FC236}">
                  <a16:creationId xmlns:a16="http://schemas.microsoft.com/office/drawing/2014/main" id="{FB428C11-BAB8-4967-BF20-F1249F68D90B}"/>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10708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810</TotalTime>
  <Words>404</Words>
  <Application>Microsoft Office PowerPoint</Application>
  <PresentationFormat>Custom</PresentationFormat>
  <Paragraphs>87</Paragraphs>
  <Slides>21</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等线</vt:lpstr>
      <vt:lpstr>微软雅黑</vt:lpstr>
      <vt:lpstr>Arial</vt:lpstr>
      <vt:lpstr>Calibri</vt:lpstr>
      <vt:lpstr>Cambria</vt:lpstr>
      <vt:lpstr>Coiny</vt:lpstr>
      <vt:lpstr>Gloria Hallelujah</vt:lpstr>
      <vt:lpstr>Odibee Sans</vt:lpstr>
      <vt:lpstr>第一PPT，www.1ppt.com</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Thuy Khanh</cp:lastModifiedBy>
  <cp:revision>29</cp:revision>
  <dcterms:created xsi:type="dcterms:W3CDTF">2015-12-23T06:03:53Z</dcterms:created>
  <dcterms:modified xsi:type="dcterms:W3CDTF">2024-04-23T14:27:50Z</dcterms:modified>
</cp:coreProperties>
</file>