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12"/>
  </p:notesMasterIdLst>
  <p:sldIdLst>
    <p:sldId id="297" r:id="rId3"/>
    <p:sldId id="2632" r:id="rId4"/>
    <p:sldId id="260" r:id="rId5"/>
    <p:sldId id="259" r:id="rId6"/>
    <p:sldId id="263" r:id="rId7"/>
    <p:sldId id="306" r:id="rId8"/>
    <p:sldId id="2631" r:id="rId9"/>
    <p:sldId id="308" r:id="rId10"/>
    <p:sldId id="284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9E7FD"/>
    <a:srgbClr val="FFC000"/>
    <a:srgbClr val="19B4C9"/>
    <a:srgbClr val="93D7E5"/>
    <a:srgbClr val="D6F133"/>
    <a:srgbClr val="D6F0F5"/>
    <a:srgbClr val="1CD8EC"/>
    <a:srgbClr val="20B6BE"/>
    <a:srgbClr val="FF8599"/>
    <a:srgbClr val="FDD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05" autoAdjust="0"/>
    <p:restoredTop sz="96578" autoAdjust="0"/>
  </p:normalViewPr>
  <p:slideViewPr>
    <p:cSldViewPr snapToGrid="0">
      <p:cViewPr varScale="1">
        <p:scale>
          <a:sx n="75" d="100"/>
          <a:sy n="75" d="100"/>
        </p:scale>
        <p:origin x="61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Khanh" userId="cc2621bfb3e0faad" providerId="LiveId" clId="{06869FD3-27C9-46C1-BCE8-C2DAEE1BED0C}"/>
    <pc:docChg chg="custSel delSld modSld delMainMaster">
      <pc:chgData name="Thuy Khanh" userId="cc2621bfb3e0faad" providerId="LiveId" clId="{06869FD3-27C9-46C1-BCE8-C2DAEE1BED0C}" dt="2024-04-23T14:30:42.845" v="2" actId="47"/>
      <pc:docMkLst>
        <pc:docMk/>
      </pc:docMkLst>
      <pc:sldChg chg="delSp mod delAnim">
        <pc:chgData name="Thuy Khanh" userId="cc2621bfb3e0faad" providerId="LiveId" clId="{06869FD3-27C9-46C1-BCE8-C2DAEE1BED0C}" dt="2024-04-23T14:30:31.875" v="1" actId="478"/>
        <pc:sldMkLst>
          <pc:docMk/>
          <pc:sldMk cId="126194331" sldId="260"/>
        </pc:sldMkLst>
        <pc:grpChg chg="del">
          <ac:chgData name="Thuy Khanh" userId="cc2621bfb3e0faad" providerId="LiveId" clId="{06869FD3-27C9-46C1-BCE8-C2DAEE1BED0C}" dt="2024-04-23T14:30:31.875" v="1" actId="478"/>
          <ac:grpSpMkLst>
            <pc:docMk/>
            <pc:sldMk cId="126194331" sldId="260"/>
            <ac:grpSpMk id="84" creationId="{1909E9FC-7728-4362-95E9-F5AEE902566E}"/>
          </ac:grpSpMkLst>
        </pc:grpChg>
      </pc:sldChg>
      <pc:sldChg chg="del">
        <pc:chgData name="Thuy Khanh" userId="cc2621bfb3e0faad" providerId="LiveId" clId="{06869FD3-27C9-46C1-BCE8-C2DAEE1BED0C}" dt="2024-04-23T14:30:42.845" v="2" actId="47"/>
        <pc:sldMkLst>
          <pc:docMk/>
          <pc:sldMk cId="88331026" sldId="659"/>
        </pc:sldMkLst>
      </pc:sldChg>
      <pc:sldChg chg="del">
        <pc:chgData name="Thuy Khanh" userId="cc2621bfb3e0faad" providerId="LiveId" clId="{06869FD3-27C9-46C1-BCE8-C2DAEE1BED0C}" dt="2024-04-23T14:30:26.977" v="0" actId="47"/>
        <pc:sldMkLst>
          <pc:docMk/>
          <pc:sldMk cId="2510448319" sldId="2630"/>
        </pc:sldMkLst>
      </pc:sldChg>
      <pc:sldMasterChg chg="del delSldLayout">
        <pc:chgData name="Thuy Khanh" userId="cc2621bfb3e0faad" providerId="LiveId" clId="{06869FD3-27C9-46C1-BCE8-C2DAEE1BED0C}" dt="2024-04-23T14:30:42.845" v="2" actId="47"/>
        <pc:sldMasterMkLst>
          <pc:docMk/>
          <pc:sldMasterMk cId="1732702058" sldId="2147483660"/>
        </pc:sldMasterMkLst>
        <pc:sldLayoutChg chg="del">
          <pc:chgData name="Thuy Khanh" userId="cc2621bfb3e0faad" providerId="LiveId" clId="{06869FD3-27C9-46C1-BCE8-C2DAEE1BED0C}" dt="2024-04-23T14:30:42.845" v="2" actId="47"/>
          <pc:sldLayoutMkLst>
            <pc:docMk/>
            <pc:sldMasterMk cId="1732702058" sldId="2147483660"/>
            <pc:sldLayoutMk cId="1100000012" sldId="2147483661"/>
          </pc:sldLayoutMkLst>
        </pc:sldLayoutChg>
        <pc:sldLayoutChg chg="del">
          <pc:chgData name="Thuy Khanh" userId="cc2621bfb3e0faad" providerId="LiveId" clId="{06869FD3-27C9-46C1-BCE8-C2DAEE1BED0C}" dt="2024-04-23T14:30:42.845" v="2" actId="47"/>
          <pc:sldLayoutMkLst>
            <pc:docMk/>
            <pc:sldMasterMk cId="1732702058" sldId="2147483660"/>
            <pc:sldLayoutMk cId="2774099827" sldId="2147483662"/>
          </pc:sldLayoutMkLst>
        </pc:sldLayoutChg>
        <pc:sldLayoutChg chg="del">
          <pc:chgData name="Thuy Khanh" userId="cc2621bfb3e0faad" providerId="LiveId" clId="{06869FD3-27C9-46C1-BCE8-C2DAEE1BED0C}" dt="2024-04-23T14:30:42.845" v="2" actId="47"/>
          <pc:sldLayoutMkLst>
            <pc:docMk/>
            <pc:sldMasterMk cId="1732702058" sldId="2147483660"/>
            <pc:sldLayoutMk cId="1420218526" sldId="2147483663"/>
          </pc:sldLayoutMkLst>
        </pc:sldLayoutChg>
      </pc:sldMasterChg>
      <pc:sldMasterChg chg="del delSldLayout">
        <pc:chgData name="Thuy Khanh" userId="cc2621bfb3e0faad" providerId="LiveId" clId="{06869FD3-27C9-46C1-BCE8-C2DAEE1BED0C}" dt="2024-04-23T14:30:26.977" v="0" actId="47"/>
        <pc:sldMasterMkLst>
          <pc:docMk/>
          <pc:sldMasterMk cId="3208207588" sldId="2147483664"/>
        </pc:sldMasterMkLst>
        <pc:sldLayoutChg chg="del">
          <pc:chgData name="Thuy Khanh" userId="cc2621bfb3e0faad" providerId="LiveId" clId="{06869FD3-27C9-46C1-BCE8-C2DAEE1BED0C}" dt="2024-04-23T14:30:26.977" v="0" actId="47"/>
          <pc:sldLayoutMkLst>
            <pc:docMk/>
            <pc:sldMasterMk cId="3208207588" sldId="2147483664"/>
            <pc:sldLayoutMk cId="3211149616" sldId="2147483665"/>
          </pc:sldLayoutMkLst>
        </pc:sldLayoutChg>
        <pc:sldLayoutChg chg="del">
          <pc:chgData name="Thuy Khanh" userId="cc2621bfb3e0faad" providerId="LiveId" clId="{06869FD3-27C9-46C1-BCE8-C2DAEE1BED0C}" dt="2024-04-23T14:30:26.977" v="0" actId="47"/>
          <pc:sldLayoutMkLst>
            <pc:docMk/>
            <pc:sldMasterMk cId="3208207588" sldId="2147483664"/>
            <pc:sldLayoutMk cId="1230518980" sldId="2147483666"/>
          </pc:sldLayoutMkLst>
        </pc:sldLayoutChg>
        <pc:sldLayoutChg chg="del">
          <pc:chgData name="Thuy Khanh" userId="cc2621bfb3e0faad" providerId="LiveId" clId="{06869FD3-27C9-46C1-BCE8-C2DAEE1BED0C}" dt="2024-04-23T14:30:26.977" v="0" actId="47"/>
          <pc:sldLayoutMkLst>
            <pc:docMk/>
            <pc:sldMasterMk cId="3208207588" sldId="2147483664"/>
            <pc:sldLayoutMk cId="41373760" sldId="2147483667"/>
          </pc:sldLayoutMkLst>
        </pc:sldLayoutChg>
        <pc:sldLayoutChg chg="del">
          <pc:chgData name="Thuy Khanh" userId="cc2621bfb3e0faad" providerId="LiveId" clId="{06869FD3-27C9-46C1-BCE8-C2DAEE1BED0C}" dt="2024-04-23T14:30:26.977" v="0" actId="47"/>
          <pc:sldLayoutMkLst>
            <pc:docMk/>
            <pc:sldMasterMk cId="3208207588" sldId="2147483664"/>
            <pc:sldLayoutMk cId="4244593961" sldId="2147483668"/>
          </pc:sldLayoutMkLst>
        </pc:sldLayoutChg>
        <pc:sldLayoutChg chg="del">
          <pc:chgData name="Thuy Khanh" userId="cc2621bfb3e0faad" providerId="LiveId" clId="{06869FD3-27C9-46C1-BCE8-C2DAEE1BED0C}" dt="2024-04-23T14:30:26.977" v="0" actId="47"/>
          <pc:sldLayoutMkLst>
            <pc:docMk/>
            <pc:sldMasterMk cId="3208207588" sldId="2147483664"/>
            <pc:sldLayoutMk cId="1403615010" sldId="2147483669"/>
          </pc:sldLayoutMkLst>
        </pc:sldLayoutChg>
        <pc:sldLayoutChg chg="del">
          <pc:chgData name="Thuy Khanh" userId="cc2621bfb3e0faad" providerId="LiveId" clId="{06869FD3-27C9-46C1-BCE8-C2DAEE1BED0C}" dt="2024-04-23T14:30:26.977" v="0" actId="47"/>
          <pc:sldLayoutMkLst>
            <pc:docMk/>
            <pc:sldMasterMk cId="3208207588" sldId="2147483664"/>
            <pc:sldLayoutMk cId="663498294" sldId="2147483670"/>
          </pc:sldLayoutMkLst>
        </pc:sldLayoutChg>
        <pc:sldLayoutChg chg="del">
          <pc:chgData name="Thuy Khanh" userId="cc2621bfb3e0faad" providerId="LiveId" clId="{06869FD3-27C9-46C1-BCE8-C2DAEE1BED0C}" dt="2024-04-23T14:30:26.977" v="0" actId="47"/>
          <pc:sldLayoutMkLst>
            <pc:docMk/>
            <pc:sldMasterMk cId="3208207588" sldId="2147483664"/>
            <pc:sldLayoutMk cId="2835956603" sldId="2147483671"/>
          </pc:sldLayoutMkLst>
        </pc:sldLayoutChg>
        <pc:sldLayoutChg chg="del">
          <pc:chgData name="Thuy Khanh" userId="cc2621bfb3e0faad" providerId="LiveId" clId="{06869FD3-27C9-46C1-BCE8-C2DAEE1BED0C}" dt="2024-04-23T14:30:26.977" v="0" actId="47"/>
          <pc:sldLayoutMkLst>
            <pc:docMk/>
            <pc:sldMasterMk cId="3208207588" sldId="2147483664"/>
            <pc:sldLayoutMk cId="1689571868" sldId="2147483672"/>
          </pc:sldLayoutMkLst>
        </pc:sldLayoutChg>
        <pc:sldLayoutChg chg="del">
          <pc:chgData name="Thuy Khanh" userId="cc2621bfb3e0faad" providerId="LiveId" clId="{06869FD3-27C9-46C1-BCE8-C2DAEE1BED0C}" dt="2024-04-23T14:30:26.977" v="0" actId="47"/>
          <pc:sldLayoutMkLst>
            <pc:docMk/>
            <pc:sldMasterMk cId="3208207588" sldId="2147483664"/>
            <pc:sldLayoutMk cId="1299957362" sldId="2147483673"/>
          </pc:sldLayoutMkLst>
        </pc:sldLayoutChg>
        <pc:sldLayoutChg chg="del">
          <pc:chgData name="Thuy Khanh" userId="cc2621bfb3e0faad" providerId="LiveId" clId="{06869FD3-27C9-46C1-BCE8-C2DAEE1BED0C}" dt="2024-04-23T14:30:26.977" v="0" actId="47"/>
          <pc:sldLayoutMkLst>
            <pc:docMk/>
            <pc:sldMasterMk cId="3208207588" sldId="2147483664"/>
            <pc:sldLayoutMk cId="3771410391" sldId="2147483674"/>
          </pc:sldLayoutMkLst>
        </pc:sldLayoutChg>
        <pc:sldLayoutChg chg="del">
          <pc:chgData name="Thuy Khanh" userId="cc2621bfb3e0faad" providerId="LiveId" clId="{06869FD3-27C9-46C1-BCE8-C2DAEE1BED0C}" dt="2024-04-23T14:30:26.977" v="0" actId="47"/>
          <pc:sldLayoutMkLst>
            <pc:docMk/>
            <pc:sldMasterMk cId="3208207588" sldId="2147483664"/>
            <pc:sldLayoutMk cId="2883845785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B96E-16FD-4B24-BE2E-4DCAE475A1A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4A65-FED2-458F-8760-D4B912626E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4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3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D4B6-2E37-4D35-B1F1-186F2204203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663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2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D4B6-2E37-4D35-B1F1-186F2204203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1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45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0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37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0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9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13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30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16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42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19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85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01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61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52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7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2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6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8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9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FD26D33-B1F0-41D2-ACF9-226A7D23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5" name="任意多边形 70">
            <a:extLst>
              <a:ext uri="{FF2B5EF4-FFF2-40B4-BE49-F238E27FC236}">
                <a16:creationId xmlns:a16="http://schemas.microsoft.com/office/drawing/2014/main" id="{F5814427-19AC-4496-860A-28C57A834931}"/>
              </a:ext>
            </a:extLst>
          </p:cNvPr>
          <p:cNvSpPr/>
          <p:nvPr/>
        </p:nvSpPr>
        <p:spPr>
          <a:xfrm rot="10800000">
            <a:off x="2396177" y="1196357"/>
            <a:ext cx="8732930" cy="4231636"/>
          </a:xfrm>
          <a:custGeom>
            <a:avLst/>
            <a:gdLst>
              <a:gd name="connsiteX0" fmla="*/ 514985 w 2610115"/>
              <a:gd name="connsiteY0" fmla="*/ 194411 h 1975845"/>
              <a:gd name="connsiteX1" fmla="*/ 847273 w 2610115"/>
              <a:gd name="connsiteY1" fmla="*/ 231372 h 1975845"/>
              <a:gd name="connsiteX2" fmla="*/ 847370 w 2610115"/>
              <a:gd name="connsiteY2" fmla="*/ 231228 h 1975845"/>
              <a:gd name="connsiteX3" fmla="*/ 891877 w 2610115"/>
              <a:gd name="connsiteY3" fmla="*/ 165153 h 1975845"/>
              <a:gd name="connsiteX4" fmla="*/ 1357208 w 2610115"/>
              <a:gd name="connsiteY4" fmla="*/ 150454 h 1975845"/>
              <a:gd name="connsiteX5" fmla="*/ 1359483 w 2610115"/>
              <a:gd name="connsiteY5" fmla="*/ 146907 h 1975845"/>
              <a:gd name="connsiteX6" fmla="*/ 1392515 w 2610115"/>
              <a:gd name="connsiteY6" fmla="*/ 95396 h 1975845"/>
              <a:gd name="connsiteX7" fmla="*/ 1555909 w 2610115"/>
              <a:gd name="connsiteY7" fmla="*/ 2697 h 1975845"/>
              <a:gd name="connsiteX8" fmla="*/ 1752718 w 2610115"/>
              <a:gd name="connsiteY8" fmla="*/ 55742 h 1975845"/>
              <a:gd name="connsiteX9" fmla="*/ 1799449 w 2610115"/>
              <a:gd name="connsiteY9" fmla="*/ 103995 h 1975845"/>
              <a:gd name="connsiteX10" fmla="*/ 1802338 w 2610115"/>
              <a:gd name="connsiteY10" fmla="*/ 106977 h 1975845"/>
              <a:gd name="connsiteX11" fmla="*/ 2004528 w 2610115"/>
              <a:gd name="connsiteY11" fmla="*/ 1214 h 1975845"/>
              <a:gd name="connsiteX12" fmla="*/ 2142054 w 2610115"/>
              <a:gd name="connsiteY12" fmla="*/ 25099 h 1975845"/>
              <a:gd name="connsiteX13" fmla="*/ 2314325 w 2610115"/>
              <a:gd name="connsiteY13" fmla="*/ 248470 h 1975845"/>
              <a:gd name="connsiteX14" fmla="*/ 2315263 w 2610115"/>
              <a:gd name="connsiteY14" fmla="*/ 248869 h 1975845"/>
              <a:gd name="connsiteX15" fmla="*/ 2388106 w 2610115"/>
              <a:gd name="connsiteY15" fmla="*/ 279811 h 1975845"/>
              <a:gd name="connsiteX16" fmla="*/ 2535411 w 2610115"/>
              <a:gd name="connsiteY16" fmla="*/ 465259 h 1975845"/>
              <a:gd name="connsiteX17" fmla="*/ 2525516 w 2610115"/>
              <a:gd name="connsiteY17" fmla="*/ 700334 h 1975845"/>
              <a:gd name="connsiteX18" fmla="*/ 2597804 w 2610115"/>
              <a:gd name="connsiteY18" fmla="*/ 1059759 h 1975845"/>
              <a:gd name="connsiteX19" fmla="*/ 2259174 w 2610115"/>
              <a:gd name="connsiteY19" fmla="*/ 1374381 h 1975845"/>
              <a:gd name="connsiteX20" fmla="*/ 2137951 w 2610115"/>
              <a:gd name="connsiteY20" fmla="*/ 1643972 h 1975845"/>
              <a:gd name="connsiteX21" fmla="*/ 1725223 w 2610115"/>
              <a:gd name="connsiteY21" fmla="*/ 1676614 h 1975845"/>
              <a:gd name="connsiteX22" fmla="*/ 1430280 w 2610115"/>
              <a:gd name="connsiteY22" fmla="*/ 1964218 h 1975845"/>
              <a:gd name="connsiteX23" fmla="*/ 996615 w 2610115"/>
              <a:gd name="connsiteY23" fmla="*/ 1788666 h 1975845"/>
              <a:gd name="connsiteX24" fmla="*/ 352423 w 2610115"/>
              <a:gd name="connsiteY24" fmla="*/ 1615216 h 1975845"/>
              <a:gd name="connsiteX25" fmla="*/ 69186 w 2610115"/>
              <a:gd name="connsiteY25" fmla="*/ 1422201 h 1975845"/>
              <a:gd name="connsiteX26" fmla="*/ 89788 w 2610115"/>
              <a:gd name="connsiteY26" fmla="*/ 1218899 h 1975845"/>
              <a:gd name="connsiteX27" fmla="*/ 128033 w 2610115"/>
              <a:gd name="connsiteY27" fmla="*/ 1164062 h 1975845"/>
              <a:gd name="connsiteX28" fmla="*/ 127542 w 2610115"/>
              <a:gd name="connsiteY28" fmla="*/ 1159860 h 1975845"/>
              <a:gd name="connsiteX29" fmla="*/ 69942 w 2610115"/>
              <a:gd name="connsiteY29" fmla="*/ 1111936 h 1975845"/>
              <a:gd name="connsiteX30" fmla="*/ 1906 w 2610115"/>
              <a:gd name="connsiteY30" fmla="*/ 894356 h 1975845"/>
              <a:gd name="connsiteX31" fmla="*/ 235303 w 2610115"/>
              <a:gd name="connsiteY31" fmla="*/ 656766 h 1975845"/>
              <a:gd name="connsiteX32" fmla="*/ 237535 w 2610115"/>
              <a:gd name="connsiteY32" fmla="*/ 650503 h 1975845"/>
              <a:gd name="connsiteX33" fmla="*/ 341501 w 2610115"/>
              <a:gd name="connsiteY33" fmla="*/ 309319 h 1975845"/>
              <a:gd name="connsiteX34" fmla="*/ 514985 w 2610115"/>
              <a:gd name="connsiteY34" fmla="*/ 194411 h 1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10115" h="1975845">
                <a:moveTo>
                  <a:pt x="514985" y="194411"/>
                </a:moveTo>
                <a:cubicBezTo>
                  <a:pt x="622902" y="158190"/>
                  <a:pt x="743903" y="168940"/>
                  <a:pt x="847273" y="231372"/>
                </a:cubicBezTo>
                <a:lnTo>
                  <a:pt x="847370" y="231228"/>
                </a:lnTo>
                <a:lnTo>
                  <a:pt x="891877" y="165153"/>
                </a:lnTo>
                <a:cubicBezTo>
                  <a:pt x="1010526" y="28042"/>
                  <a:pt x="1222997" y="14047"/>
                  <a:pt x="1357208" y="150454"/>
                </a:cubicBezTo>
                <a:lnTo>
                  <a:pt x="1359483" y="146907"/>
                </a:lnTo>
                <a:lnTo>
                  <a:pt x="1392515" y="95396"/>
                </a:lnTo>
                <a:cubicBezTo>
                  <a:pt x="1433742" y="45531"/>
                  <a:pt x="1491601" y="12092"/>
                  <a:pt x="1555909" y="2697"/>
                </a:cubicBezTo>
                <a:cubicBezTo>
                  <a:pt x="1626688" y="-7657"/>
                  <a:pt x="1697399" y="12178"/>
                  <a:pt x="1752718" y="55742"/>
                </a:cubicBezTo>
                <a:lnTo>
                  <a:pt x="1799449" y="103995"/>
                </a:lnTo>
                <a:lnTo>
                  <a:pt x="1802338" y="106977"/>
                </a:lnTo>
                <a:cubicBezTo>
                  <a:pt x="1854457" y="43717"/>
                  <a:pt x="1927884" y="7011"/>
                  <a:pt x="2004528" y="1214"/>
                </a:cubicBezTo>
                <a:cubicBezTo>
                  <a:pt x="2050514" y="-2265"/>
                  <a:pt x="2097658" y="5383"/>
                  <a:pt x="2142054" y="25099"/>
                </a:cubicBezTo>
                <a:cubicBezTo>
                  <a:pt x="2232262" y="65146"/>
                  <a:pt x="2296947" y="148991"/>
                  <a:pt x="2314325" y="248470"/>
                </a:cubicBezTo>
                <a:lnTo>
                  <a:pt x="2315263" y="248869"/>
                </a:lnTo>
                <a:lnTo>
                  <a:pt x="2388106" y="279811"/>
                </a:lnTo>
                <a:cubicBezTo>
                  <a:pt x="2457030" y="320051"/>
                  <a:pt x="2510068" y="385712"/>
                  <a:pt x="2535411" y="465259"/>
                </a:cubicBezTo>
                <a:cubicBezTo>
                  <a:pt x="2559970" y="542246"/>
                  <a:pt x="2556471" y="625862"/>
                  <a:pt x="2525516" y="700334"/>
                </a:cubicBezTo>
                <a:cubicBezTo>
                  <a:pt x="2601605" y="802465"/>
                  <a:pt x="2628215" y="934861"/>
                  <a:pt x="2597804" y="1059759"/>
                </a:cubicBezTo>
                <a:cubicBezTo>
                  <a:pt x="2557376" y="1225802"/>
                  <a:pt x="2423541" y="1350151"/>
                  <a:pt x="2259174" y="1374381"/>
                </a:cubicBezTo>
                <a:cubicBezTo>
                  <a:pt x="2258390" y="1478021"/>
                  <a:pt x="2214160" y="1576312"/>
                  <a:pt x="2137951" y="1643972"/>
                </a:cubicBezTo>
                <a:cubicBezTo>
                  <a:pt x="2022158" y="1746789"/>
                  <a:pt x="1854895" y="1760001"/>
                  <a:pt x="1725223" y="1676614"/>
                </a:cubicBezTo>
                <a:cubicBezTo>
                  <a:pt x="1683287" y="1819845"/>
                  <a:pt x="1570994" y="1929336"/>
                  <a:pt x="1430280" y="1964218"/>
                </a:cubicBezTo>
                <a:cubicBezTo>
                  <a:pt x="1264465" y="2005317"/>
                  <a:pt x="1091410" y="1935279"/>
                  <a:pt x="996615" y="1788666"/>
                </a:cubicBezTo>
                <a:cubicBezTo>
                  <a:pt x="772874" y="1927827"/>
                  <a:pt x="482275" y="1849606"/>
                  <a:pt x="352423" y="1615216"/>
                </a:cubicBezTo>
                <a:cubicBezTo>
                  <a:pt x="224864" y="1630623"/>
                  <a:pt x="105088" y="1549019"/>
                  <a:pt x="69186" y="1422201"/>
                </a:cubicBezTo>
                <a:cubicBezTo>
                  <a:pt x="49681" y="1353386"/>
                  <a:pt x="57737" y="1280482"/>
                  <a:pt x="89788" y="1218899"/>
                </a:cubicBezTo>
                <a:lnTo>
                  <a:pt x="128033" y="1164062"/>
                </a:lnTo>
                <a:lnTo>
                  <a:pt x="127542" y="1159860"/>
                </a:lnTo>
                <a:lnTo>
                  <a:pt x="69942" y="1111936"/>
                </a:lnTo>
                <a:cubicBezTo>
                  <a:pt x="18379" y="1054273"/>
                  <a:pt x="-7507" y="975034"/>
                  <a:pt x="1906" y="894356"/>
                </a:cubicBezTo>
                <a:cubicBezTo>
                  <a:pt x="16630" y="768406"/>
                  <a:pt x="113536" y="669750"/>
                  <a:pt x="235303" y="656766"/>
                </a:cubicBezTo>
                <a:cubicBezTo>
                  <a:pt x="236026" y="654663"/>
                  <a:pt x="236811" y="652606"/>
                  <a:pt x="237535" y="650503"/>
                </a:cubicBezTo>
                <a:cubicBezTo>
                  <a:pt x="221183" y="526474"/>
                  <a:pt x="259318" y="401393"/>
                  <a:pt x="341501" y="309319"/>
                </a:cubicBezTo>
                <a:cubicBezTo>
                  <a:pt x="390196" y="254785"/>
                  <a:pt x="450235" y="216143"/>
                  <a:pt x="514985" y="1944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FE5BB"/>
            </a:solidFill>
          </a:ln>
          <a:effectLst>
            <a:outerShdw dist="203200" dir="3300000" algn="t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rgbClr val="FFFFFF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Picture 4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C1428750-EF46-4040-BE17-B3555FD92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77" y="2621152"/>
            <a:ext cx="8606757" cy="161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221835211">
            <a:hlinkClick r:id="" action="ppaction://media"/>
            <a:extLst>
              <a:ext uri="{FF2B5EF4-FFF2-40B4-BE49-F238E27FC236}">
                <a16:creationId xmlns:a16="http://schemas.microsoft.com/office/drawing/2014/main" id="{6A781A02-F2BC-4603-B850-DA0C868CE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1" y="-75638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22936" y="2399063"/>
            <a:ext cx="8260912" cy="32310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6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8" y="266212"/>
            <a:ext cx="2321118" cy="171072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>
            <a:off x="142497" y="1410803"/>
            <a:ext cx="2804791" cy="1667598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2068342" y="5003368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188568" y="293241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483244" y="423769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415588" y="2560535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7" name="Picture 86" descr="Logo&#10;&#10;Description automatically generated">
            <a:extLst>
              <a:ext uri="{FF2B5EF4-FFF2-40B4-BE49-F238E27FC236}">
                <a16:creationId xmlns:a16="http://schemas.microsoft.com/office/drawing/2014/main" id="{4C0E5F17-B72F-45EB-8258-675D2B09E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54" y="2624672"/>
            <a:ext cx="3344805" cy="1129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BB47F1-AD22-4304-B4B2-A5CAD263EEA0}"/>
              </a:ext>
            </a:extLst>
          </p:cNvPr>
          <p:cNvSpPr txBox="1"/>
          <p:nvPr/>
        </p:nvSpPr>
        <p:spPr>
          <a:xfrm>
            <a:off x="2603062" y="3741243"/>
            <a:ext cx="7135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nghị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,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261943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4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4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  <p:bldP spid="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1037999"/>
            <a:ext cx="12192000" cy="3573194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44">
            <a:extLst>
              <a:ext uri="{FF2B5EF4-FFF2-40B4-BE49-F238E27FC236}">
                <a16:creationId xmlns:a16="http://schemas.microsoft.com/office/drawing/2014/main" id="{AE9BCBE9-6B37-44E0-98CD-D93AD1170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03714" y="1231124"/>
            <a:ext cx="1321220" cy="2897414"/>
          </a:xfrm>
          <a:prstGeom prst="rect">
            <a:avLst/>
          </a:prstGeom>
        </p:spPr>
      </p:pic>
      <p:grpSp>
        <p:nvGrpSpPr>
          <p:cNvPr id="14" name="组合 73">
            <a:extLst>
              <a:ext uri="{FF2B5EF4-FFF2-40B4-BE49-F238E27FC236}">
                <a16:creationId xmlns:a16="http://schemas.microsoft.com/office/drawing/2014/main" id="{194AADA8-2580-4585-AEC1-C968C5327AD5}"/>
              </a:ext>
            </a:extLst>
          </p:cNvPr>
          <p:cNvGrpSpPr/>
          <p:nvPr/>
        </p:nvGrpSpPr>
        <p:grpSpPr>
          <a:xfrm>
            <a:off x="0" y="2348639"/>
            <a:ext cx="6346925" cy="2262554"/>
            <a:chOff x="0" y="4595446"/>
            <a:chExt cx="6346925" cy="2262554"/>
          </a:xfrm>
        </p:grpSpPr>
        <p:sp>
          <p:nvSpPr>
            <p:cNvPr id="15" name="任意多边形 71">
              <a:extLst>
                <a:ext uri="{FF2B5EF4-FFF2-40B4-BE49-F238E27FC236}">
                  <a16:creationId xmlns:a16="http://schemas.microsoft.com/office/drawing/2014/main" id="{3C9CBB61-9614-471B-BAC0-9FF9CFA4B6E3}"/>
                </a:ext>
              </a:extLst>
            </p:cNvPr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68">
              <a:extLst>
                <a:ext uri="{FF2B5EF4-FFF2-40B4-BE49-F238E27FC236}">
                  <a16:creationId xmlns:a16="http://schemas.microsoft.com/office/drawing/2014/main" id="{C4C6B69F-FEA9-4A67-9EE2-ED59BC3A4A10}"/>
                </a:ext>
              </a:extLst>
            </p:cNvPr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44">
            <a:extLst>
              <a:ext uri="{FF2B5EF4-FFF2-40B4-BE49-F238E27FC236}">
                <a16:creationId xmlns:a16="http://schemas.microsoft.com/office/drawing/2014/main" id="{AA0F831D-6CD7-42F9-AAAA-646933618037}"/>
              </a:ext>
            </a:extLst>
          </p:cNvPr>
          <p:cNvGrpSpPr/>
          <p:nvPr/>
        </p:nvGrpSpPr>
        <p:grpSpPr>
          <a:xfrm rot="1845734">
            <a:off x="4070410" y="1143215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EA60B076-359F-4F7F-BB05-52EFD82E5350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ACD629D6-9B91-458E-9858-DFE44E47041E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BCC709D9-C218-4B59-8CF8-0D8D4F9184A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28DBD1B7-CFEB-4401-B55A-A872482E0083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2EA18871-AF57-4F1D-B960-CDD9D1EEFEAF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6281E02F-9F28-46BD-89F7-C17D87967A76}"/>
              </a:ext>
            </a:extLst>
          </p:cNvPr>
          <p:cNvGrpSpPr/>
          <p:nvPr/>
        </p:nvGrpSpPr>
        <p:grpSpPr>
          <a:xfrm rot="2224307">
            <a:off x="11246596" y="3780037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FE7788E4-EA4D-41B7-9702-9B5539620EED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CA61320B-71D4-40A3-939D-AE44531D24ED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8FDC37B6-1D92-4709-BD54-AE7848C91F0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E6AE4ED-95E9-44BC-B455-BC5744F189A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16F17AD9-0B0F-4ED7-BB0F-5EDF5ED784E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A7FF4C83-764C-43DB-81E3-AC7A34CB91EF}"/>
              </a:ext>
            </a:extLst>
          </p:cNvPr>
          <p:cNvGrpSpPr/>
          <p:nvPr/>
        </p:nvGrpSpPr>
        <p:grpSpPr>
          <a:xfrm>
            <a:off x="10109719" y="3714683"/>
            <a:ext cx="1148113" cy="1482591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C441B1DC-A3A9-4F00-81AD-320AD6726A20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ADF5E0FB-D663-427D-901D-A0D5539C3D6E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0F8E9EC8-C573-4F24-8BDD-9E703D468A1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429A5E12-A5E0-43E4-8393-968F4A49F764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46776185-C3FB-4822-BBBB-1553D4476AAE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684C4689-6F03-440D-B61C-B7101C99527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9024ECA4-798B-4024-8006-2EC82862806D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A2D735D0-CCE7-4AE4-9846-33BD84D8871C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31B667CE-04AB-42A9-867A-575D859C3F7A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23BA1F17-AC9A-4346-8DFA-20A18D1A80CD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C1CE993-5415-4A1E-AD0A-4839A7F6D0E2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61BFA0CD-2024-494B-9CC8-E5B0F48EB563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598D5B2B-8E31-4C84-B114-1875A6DA7133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B3395701-6533-4C27-BB46-7AE010F2A658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5E2785D9-6295-41A2-AABF-B33246536F54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748BD3B6-82FE-4499-8F0C-9F359F8F92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331BD7C9-48E2-4030-A0C9-016B81C47F30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1A75488F-0D48-4A57-AC33-2A72FD07BE31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32BE0A46-A1DE-41A6-8B25-25E55EDA8A3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9CA320BC-4964-4825-B2EA-904D66078136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D661B702-94A1-45A4-8D33-9750ACBE46CD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4E9E7576-5E7A-4ADE-8BDE-BAD215C80EF2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62AC47FA-22BC-49B8-A2BE-765050598C32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EFC6D30E-A546-42E1-AE0A-F4A1D2810F0B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A4D95B83-7978-4643-A0CD-87D5578EE70C}"/>
              </a:ext>
            </a:extLst>
          </p:cNvPr>
          <p:cNvGrpSpPr/>
          <p:nvPr/>
        </p:nvGrpSpPr>
        <p:grpSpPr>
          <a:xfrm flipH="1">
            <a:off x="9917007" y="45607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6FCBB93-D70F-4D87-99A1-0CFDB59DB8F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01A6BC56-D56A-4537-A947-90D81E1B9E6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ECCF714D-8F06-4342-95DA-47C383C51CCD}"/>
              </a:ext>
            </a:extLst>
          </p:cNvPr>
          <p:cNvGrpSpPr/>
          <p:nvPr/>
        </p:nvGrpSpPr>
        <p:grpSpPr>
          <a:xfrm>
            <a:off x="5372741" y="1992147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A160AD65-4F83-4F97-85CE-6E6C4382FFA6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267CB8E1-CF99-4CF9-93D6-65BF238AC4A2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01</a:t>
              </a:r>
              <a:endParaRPr lang="zh-CN" altLang="en-US" sz="4000" b="1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21E1FAC2-8EF5-4FC1-98DB-06FF6AD740D2}"/>
              </a:ext>
            </a:extLst>
          </p:cNvPr>
          <p:cNvSpPr txBox="1"/>
          <p:nvPr/>
        </p:nvSpPr>
        <p:spPr>
          <a:xfrm>
            <a:off x="5657738" y="2297033"/>
            <a:ext cx="7135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Nói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lời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đề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nghị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4416239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sp>
        <p:nvSpPr>
          <p:cNvPr id="85" name="圆角矩形 84"/>
          <p:cNvSpPr/>
          <p:nvPr/>
        </p:nvSpPr>
        <p:spPr>
          <a:xfrm>
            <a:off x="1214651" y="495701"/>
            <a:ext cx="10025558" cy="5866598"/>
          </a:xfrm>
          <a:prstGeom prst="roundRect">
            <a:avLst>
              <a:gd name="adj" fmla="val 0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 rot="2224307">
            <a:off x="11574996" y="5704288"/>
            <a:ext cx="555837" cy="545616"/>
            <a:chOff x="10646778" y="4753862"/>
            <a:chExt cx="751521" cy="737702"/>
          </a:xfrm>
        </p:grpSpPr>
        <p:sp>
          <p:nvSpPr>
            <p:cNvPr id="3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3151384" y="-232110"/>
            <a:ext cx="5867400" cy="1028756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0" y="4595446"/>
            <a:ext cx="6346925" cy="2262554"/>
            <a:chOff x="0" y="4595446"/>
            <a:chExt cx="6346925" cy="2262554"/>
          </a:xfrm>
        </p:grpSpPr>
        <p:sp>
          <p:nvSpPr>
            <p:cNvPr id="72" name="任意多边形 71"/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449148-CBAC-4D20-B7F9-069C32DAC88C}"/>
              </a:ext>
            </a:extLst>
          </p:cNvPr>
          <p:cNvGrpSpPr/>
          <p:nvPr/>
        </p:nvGrpSpPr>
        <p:grpSpPr>
          <a:xfrm>
            <a:off x="3231082" y="565117"/>
            <a:ext cx="5787702" cy="545827"/>
            <a:chOff x="2028094" y="4719477"/>
            <a:chExt cx="5035074" cy="966215"/>
          </a:xfrm>
        </p:grpSpPr>
        <p:sp>
          <p:nvSpPr>
            <p:cNvPr id="66" name="i$liďé">
              <a:extLst>
                <a:ext uri="{FF2B5EF4-FFF2-40B4-BE49-F238E27FC236}">
                  <a16:creationId xmlns:a16="http://schemas.microsoft.com/office/drawing/2014/main" id="{4E70DC02-200B-4192-A29D-F615A968DDB5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CC418BB-AE7F-40A4-858E-9B346A22BBB3}"/>
                </a:ext>
              </a:extLst>
            </p:cNvPr>
            <p:cNvSpPr/>
            <p:nvPr/>
          </p:nvSpPr>
          <p:spPr>
            <a:xfrm>
              <a:off x="2100890" y="4747935"/>
              <a:ext cx="4880403" cy="926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 lời của các nhân vật trong tranh.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8B20C9-6888-4EA7-B052-F6FEE115F25D}"/>
              </a:ext>
            </a:extLst>
          </p:cNvPr>
          <p:cNvGrpSpPr/>
          <p:nvPr/>
        </p:nvGrpSpPr>
        <p:grpSpPr>
          <a:xfrm>
            <a:off x="357264" y="3667313"/>
            <a:ext cx="2736576" cy="3203837"/>
            <a:chOff x="226354" y="3837465"/>
            <a:chExt cx="2736576" cy="3203837"/>
          </a:xfrm>
        </p:grpSpPr>
        <p:pic>
          <p:nvPicPr>
            <p:cNvPr id="75" name="Picture 7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50353159-7F24-4A71-9885-4E06BBC3C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AA18D27-09A5-4AC0-8158-058478051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B42721D-85C8-4914-80A1-5324896637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93" y="1286968"/>
            <a:ext cx="10098950" cy="36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879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844007"/>
            <a:ext cx="12192000" cy="3573194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44">
            <a:extLst>
              <a:ext uri="{FF2B5EF4-FFF2-40B4-BE49-F238E27FC236}">
                <a16:creationId xmlns:a16="http://schemas.microsoft.com/office/drawing/2014/main" id="{AE9BCBE9-6B37-44E0-98CD-D93AD1170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03714" y="1037132"/>
            <a:ext cx="1321220" cy="2897414"/>
          </a:xfrm>
          <a:prstGeom prst="rect">
            <a:avLst/>
          </a:prstGeom>
        </p:spPr>
      </p:pic>
      <p:grpSp>
        <p:nvGrpSpPr>
          <p:cNvPr id="14" name="组合 73">
            <a:extLst>
              <a:ext uri="{FF2B5EF4-FFF2-40B4-BE49-F238E27FC236}">
                <a16:creationId xmlns:a16="http://schemas.microsoft.com/office/drawing/2014/main" id="{194AADA8-2580-4585-AEC1-C968C5327AD5}"/>
              </a:ext>
            </a:extLst>
          </p:cNvPr>
          <p:cNvGrpSpPr/>
          <p:nvPr/>
        </p:nvGrpSpPr>
        <p:grpSpPr>
          <a:xfrm>
            <a:off x="0" y="2154647"/>
            <a:ext cx="6346925" cy="2262554"/>
            <a:chOff x="0" y="4595446"/>
            <a:chExt cx="6346925" cy="2262554"/>
          </a:xfrm>
        </p:grpSpPr>
        <p:sp>
          <p:nvSpPr>
            <p:cNvPr id="15" name="任意多边形 71">
              <a:extLst>
                <a:ext uri="{FF2B5EF4-FFF2-40B4-BE49-F238E27FC236}">
                  <a16:creationId xmlns:a16="http://schemas.microsoft.com/office/drawing/2014/main" id="{3C9CBB61-9614-471B-BAC0-9FF9CFA4B6E3}"/>
                </a:ext>
              </a:extLst>
            </p:cNvPr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68">
              <a:extLst>
                <a:ext uri="{FF2B5EF4-FFF2-40B4-BE49-F238E27FC236}">
                  <a16:creationId xmlns:a16="http://schemas.microsoft.com/office/drawing/2014/main" id="{C4C6B69F-FEA9-4A67-9EE2-ED59BC3A4A10}"/>
                </a:ext>
              </a:extLst>
            </p:cNvPr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44">
            <a:extLst>
              <a:ext uri="{FF2B5EF4-FFF2-40B4-BE49-F238E27FC236}">
                <a16:creationId xmlns:a16="http://schemas.microsoft.com/office/drawing/2014/main" id="{AA0F831D-6CD7-42F9-AAAA-646933618037}"/>
              </a:ext>
            </a:extLst>
          </p:cNvPr>
          <p:cNvGrpSpPr/>
          <p:nvPr/>
        </p:nvGrpSpPr>
        <p:grpSpPr>
          <a:xfrm rot="1845734">
            <a:off x="2806956" y="949223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EA60B076-359F-4F7F-BB05-52EFD82E5350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ACD629D6-9B91-458E-9858-DFE44E47041E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BCC709D9-C218-4B59-8CF8-0D8D4F9184A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28DBD1B7-CFEB-4401-B55A-A872482E0083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2EA18871-AF57-4F1D-B960-CDD9D1EEFEAF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6281E02F-9F28-46BD-89F7-C17D87967A76}"/>
              </a:ext>
            </a:extLst>
          </p:cNvPr>
          <p:cNvGrpSpPr/>
          <p:nvPr/>
        </p:nvGrpSpPr>
        <p:grpSpPr>
          <a:xfrm rot="2224307">
            <a:off x="11246596" y="3586045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FE7788E4-EA4D-41B7-9702-9B5539620EED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CA61320B-71D4-40A3-939D-AE44531D24ED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8FDC37B6-1D92-4709-BD54-AE7848C91F0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E6AE4ED-95E9-44BC-B455-BC5744F189A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16F17AD9-0B0F-4ED7-BB0F-5EDF5ED784E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A7FF4C83-764C-43DB-81E3-AC7A34CB91EF}"/>
              </a:ext>
            </a:extLst>
          </p:cNvPr>
          <p:cNvGrpSpPr/>
          <p:nvPr/>
        </p:nvGrpSpPr>
        <p:grpSpPr>
          <a:xfrm>
            <a:off x="10109719" y="3520691"/>
            <a:ext cx="1148113" cy="1482591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C441B1DC-A3A9-4F00-81AD-320AD6726A20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ADF5E0FB-D663-427D-901D-A0D5539C3D6E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0F8E9EC8-C573-4F24-8BDD-9E703D468A1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429A5E12-A5E0-43E4-8393-968F4A49F764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46776185-C3FB-4822-BBBB-1553D4476AAE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684C4689-6F03-440D-B61C-B7101C99527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9024ECA4-798B-4024-8006-2EC82862806D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A2D735D0-CCE7-4AE4-9846-33BD84D8871C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31B667CE-04AB-42A9-867A-575D859C3F7A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23BA1F17-AC9A-4346-8DFA-20A18D1A80CD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C1CE993-5415-4A1E-AD0A-4839A7F6D0E2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61BFA0CD-2024-494B-9CC8-E5B0F48EB563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598D5B2B-8E31-4C84-B114-1875A6DA7133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B3395701-6533-4C27-BB46-7AE010F2A658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5E2785D9-6295-41A2-AABF-B33246536F54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748BD3B6-82FE-4499-8F0C-9F359F8F92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331BD7C9-48E2-4030-A0C9-016B81C47F30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1A75488F-0D48-4A57-AC33-2A72FD07BE31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32BE0A46-A1DE-41A6-8B25-25E55EDA8A3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9CA320BC-4964-4825-B2EA-904D66078136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D661B702-94A1-45A4-8D33-9750ACBE46CD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4E9E7576-5E7A-4ADE-8BDE-BAD215C80EF2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62AC47FA-22BC-49B8-A2BE-765050598C32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EFC6D30E-A546-42E1-AE0A-F4A1D2810F0B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A4D95B83-7978-4643-A0CD-87D5578EE70C}"/>
              </a:ext>
            </a:extLst>
          </p:cNvPr>
          <p:cNvGrpSpPr/>
          <p:nvPr/>
        </p:nvGrpSpPr>
        <p:grpSpPr>
          <a:xfrm flipH="1">
            <a:off x="9917007" y="4366777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6FCBB93-D70F-4D87-99A1-0CFDB59DB8F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01A6BC56-D56A-4537-A947-90D81E1B9E6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53AFB96-3393-428B-A54B-74CADEDDF584}"/>
              </a:ext>
            </a:extLst>
          </p:cNvPr>
          <p:cNvSpPr txBox="1"/>
          <p:nvPr/>
        </p:nvSpPr>
        <p:spPr>
          <a:xfrm>
            <a:off x="4711148" y="2163546"/>
            <a:ext cx="6782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Nói </a:t>
            </a:r>
            <a:r>
              <a:rPr lang="en-US" sz="6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6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đáp</a:t>
            </a:r>
            <a:r>
              <a:rPr lang="en-US" sz="6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lời </a:t>
            </a:r>
            <a:r>
              <a:rPr lang="en-US" sz="6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đồng</a:t>
            </a:r>
            <a:r>
              <a:rPr lang="en-US" sz="6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ý</a:t>
            </a:r>
          </a:p>
        </p:txBody>
      </p:sp>
      <p:grpSp>
        <p:nvGrpSpPr>
          <p:cNvPr id="57" name="组合 2">
            <a:extLst>
              <a:ext uri="{FF2B5EF4-FFF2-40B4-BE49-F238E27FC236}">
                <a16:creationId xmlns:a16="http://schemas.microsoft.com/office/drawing/2014/main" id="{77855A88-8418-49C3-8003-E004BAEDA165}"/>
              </a:ext>
            </a:extLst>
          </p:cNvPr>
          <p:cNvGrpSpPr/>
          <p:nvPr/>
        </p:nvGrpSpPr>
        <p:grpSpPr>
          <a:xfrm>
            <a:off x="3392529" y="20408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7ABAFB30-5D49-42FC-A2CF-389169996EA2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92D050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5923DA2E-C5F1-4A5A-816F-732AF0947636}"/>
                </a:ext>
              </a:extLst>
            </p:cNvPr>
            <p:cNvSpPr txBox="1"/>
            <p:nvPr/>
          </p:nvSpPr>
          <p:spPr>
            <a:xfrm>
              <a:off x="1440185" y="4498598"/>
              <a:ext cx="75533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600" b="1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pic>
        <p:nvPicPr>
          <p:cNvPr id="60" name="图片 72">
            <a:extLst>
              <a:ext uri="{FF2B5EF4-FFF2-40B4-BE49-F238E27FC236}">
                <a16:creationId xmlns:a16="http://schemas.microsoft.com/office/drawing/2014/main" id="{D6DAD61B-DD23-4215-A723-03F977EDDE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t="20306" r="34149" b="13390"/>
          <a:stretch/>
        </p:blipFill>
        <p:spPr>
          <a:xfrm>
            <a:off x="149582" y="3527339"/>
            <a:ext cx="2553275" cy="24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62266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sp>
        <p:nvSpPr>
          <p:cNvPr id="85" name="圆角矩形 84"/>
          <p:cNvSpPr/>
          <p:nvPr/>
        </p:nvSpPr>
        <p:spPr>
          <a:xfrm>
            <a:off x="936342" y="495701"/>
            <a:ext cx="10303867" cy="5866598"/>
          </a:xfrm>
          <a:prstGeom prst="roundRect">
            <a:avLst>
              <a:gd name="adj" fmla="val 0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 rot="2224307">
            <a:off x="11574996" y="5704288"/>
            <a:ext cx="555837" cy="545616"/>
            <a:chOff x="10646778" y="4753862"/>
            <a:chExt cx="751521" cy="737702"/>
          </a:xfrm>
        </p:grpSpPr>
        <p:sp>
          <p:nvSpPr>
            <p:cNvPr id="3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3151384" y="-232110"/>
            <a:ext cx="5867400" cy="1028756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0" y="4595446"/>
            <a:ext cx="6346925" cy="2262554"/>
            <a:chOff x="0" y="4595446"/>
            <a:chExt cx="6346925" cy="2262554"/>
          </a:xfrm>
        </p:grpSpPr>
        <p:sp>
          <p:nvSpPr>
            <p:cNvPr id="72" name="任意多边形 71"/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449148-CBAC-4D20-B7F9-069C32DAC88C}"/>
              </a:ext>
            </a:extLst>
          </p:cNvPr>
          <p:cNvGrpSpPr/>
          <p:nvPr/>
        </p:nvGrpSpPr>
        <p:grpSpPr>
          <a:xfrm>
            <a:off x="2670045" y="731032"/>
            <a:ext cx="6605837" cy="1798476"/>
            <a:chOff x="2028094" y="4719477"/>
            <a:chExt cx="5035074" cy="2807047"/>
          </a:xfrm>
        </p:grpSpPr>
        <p:sp>
          <p:nvSpPr>
            <p:cNvPr id="66" name="i$liďé">
              <a:extLst>
                <a:ext uri="{FF2B5EF4-FFF2-40B4-BE49-F238E27FC236}">
                  <a16:creationId xmlns:a16="http://schemas.microsoft.com/office/drawing/2014/main" id="{4E70DC02-200B-4192-A29D-F615A968DDB5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1821089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CC418BB-AE7F-40A4-858E-9B346A22BBB3}"/>
                </a:ext>
              </a:extLst>
            </p:cNvPr>
            <p:cNvSpPr/>
            <p:nvPr/>
          </p:nvSpPr>
          <p:spPr>
            <a:xfrm>
              <a:off x="2100890" y="4747935"/>
              <a:ext cx="4880403" cy="2778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 bạn đóng vai, nói và đáp lời đồng ý phù hợp với mỗi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78F58FA-445B-4D52-B613-C2B88FD4E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30" y="2290834"/>
            <a:ext cx="5274995" cy="3043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1F8D4-A90F-42E3-B9F0-5F6108175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44" y="2228563"/>
            <a:ext cx="4937805" cy="3105537"/>
          </a:xfrm>
          <a:prstGeom prst="rect">
            <a:avLst/>
          </a:prstGeom>
        </p:spPr>
      </p:pic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2B01640-802C-4674-B017-93F94A8132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51" y="4082579"/>
            <a:ext cx="3136816" cy="28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05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2400"/>
            <a:ext cx="12192000" cy="70104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7110810" y="3657732"/>
            <a:ext cx="6400536" cy="6400536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8557845" y="2491528"/>
            <a:ext cx="2813538" cy="11074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83" y="3962400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1" y="4537569"/>
            <a:ext cx="12191999" cy="2326243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3150776" y="1012002"/>
            <a:ext cx="601603" cy="609821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70416" y="1095001"/>
            <a:ext cx="2230454" cy="1398934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761417" y="141914"/>
            <a:ext cx="379384" cy="372408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2749051" y="-23906"/>
            <a:ext cx="466601" cy="458021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2071172" y="1257446"/>
            <a:ext cx="1905358" cy="1905358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弧形 84"/>
          <p:cNvSpPr/>
          <p:nvPr/>
        </p:nvSpPr>
        <p:spPr>
          <a:xfrm rot="6270057" flipH="1">
            <a:off x="323041" y="380961"/>
            <a:ext cx="993004" cy="993004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弧形 85"/>
          <p:cNvSpPr/>
          <p:nvPr/>
        </p:nvSpPr>
        <p:spPr>
          <a:xfrm rot="18280354">
            <a:off x="1386477" y="623496"/>
            <a:ext cx="2895013" cy="2009852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8928545" y="3352533"/>
            <a:ext cx="577446" cy="566828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22A3F1-89EE-4B83-9A51-EB32812753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21" y="1817879"/>
            <a:ext cx="8412999" cy="22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629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幼儿园家长会PPT模板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6336</TotalTime>
  <Words>56</Words>
  <Application>Microsoft Office PowerPoint</Application>
  <PresentationFormat>Widescreen</PresentationFormat>
  <Paragraphs>15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#9Slide03 AmpleSoft Bold</vt:lpstr>
      <vt:lpstr>Arial</vt:lpstr>
      <vt:lpstr>Calibri</vt:lpstr>
      <vt:lpstr>Calibri Light</vt:lpstr>
      <vt:lpstr>Coiny</vt:lpstr>
      <vt:lpstr>字魂59号-创粗黑</vt:lpstr>
      <vt:lpstr>方正超粗黑简体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Thuy Khanh</cp:lastModifiedBy>
  <cp:revision>13</cp:revision>
  <dcterms:created xsi:type="dcterms:W3CDTF">2016-08-07T08:11:21Z</dcterms:created>
  <dcterms:modified xsi:type="dcterms:W3CDTF">2024-04-23T14:30:44Z</dcterms:modified>
</cp:coreProperties>
</file>