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901" r:id="rId2"/>
    <p:sldMasterId id="2147483916" r:id="rId3"/>
    <p:sldMasterId id="2147483922" r:id="rId4"/>
    <p:sldMasterId id="2147484059" r:id="rId5"/>
    <p:sldMasterId id="2147484062" r:id="rId6"/>
    <p:sldMasterId id="2147484099" r:id="rId7"/>
    <p:sldMasterId id="2147484129" r:id="rId8"/>
    <p:sldMasterId id="2147484205" r:id="rId9"/>
    <p:sldMasterId id="2147484224" r:id="rId10"/>
    <p:sldMasterId id="2147484236" r:id="rId11"/>
  </p:sldMasterIdLst>
  <p:notesMasterIdLst>
    <p:notesMasterId r:id="rId26"/>
  </p:notesMasterIdLst>
  <p:sldIdLst>
    <p:sldId id="257" r:id="rId12"/>
    <p:sldId id="2007577429" r:id="rId13"/>
    <p:sldId id="2007577399" r:id="rId14"/>
    <p:sldId id="2007577409" r:id="rId15"/>
    <p:sldId id="2007577410" r:id="rId16"/>
    <p:sldId id="2007577413" r:id="rId17"/>
    <p:sldId id="2007577412" r:id="rId18"/>
    <p:sldId id="2007577431" r:id="rId19"/>
    <p:sldId id="333" r:id="rId20"/>
    <p:sldId id="2007577428" r:id="rId21"/>
    <p:sldId id="2007577432" r:id="rId22"/>
    <p:sldId id="2007577405" r:id="rId23"/>
    <p:sldId id="2007577406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AF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0783" autoAdjust="0"/>
  </p:normalViewPr>
  <p:slideViewPr>
    <p:cSldViewPr snapToGrid="0">
      <p:cViewPr varScale="1">
        <p:scale>
          <a:sx n="71" d="100"/>
          <a:sy n="71" d="100"/>
        </p:scale>
        <p:origin x="10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Khanh" userId="cc2621bfb3e0faad" providerId="LiveId" clId="{5713CDC8-2A27-4368-8BF9-98BB637BEE5A}"/>
    <pc:docChg chg="custSel modSld">
      <pc:chgData name="Thuy Khanh" userId="cc2621bfb3e0faad" providerId="LiveId" clId="{5713CDC8-2A27-4368-8BF9-98BB637BEE5A}" dt="2024-04-23T14:32:09.711" v="0" actId="478"/>
      <pc:docMkLst>
        <pc:docMk/>
      </pc:docMkLst>
      <pc:sldChg chg="delSp mod">
        <pc:chgData name="Thuy Khanh" userId="cc2621bfb3e0faad" providerId="LiveId" clId="{5713CDC8-2A27-4368-8BF9-98BB637BEE5A}" dt="2024-04-23T14:32:09.711" v="0" actId="478"/>
        <pc:sldMkLst>
          <pc:docMk/>
          <pc:sldMk cId="916830703" sldId="2007577399"/>
        </pc:sldMkLst>
        <pc:spChg chg="del">
          <ac:chgData name="Thuy Khanh" userId="cc2621bfb3e0faad" providerId="LiveId" clId="{5713CDC8-2A27-4368-8BF9-98BB637BEE5A}" dt="2024-04-23T14:32:09.711" v="0" actId="478"/>
          <ac:spMkLst>
            <pc:docMk/>
            <pc:sldMk cId="916830703" sldId="2007577399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19D62-AA7A-4182-9FAA-47FB7A7350C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F86-14A3-48D2-8632-BC2BB7919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6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94F86-14A3-48D2-8632-BC2BB7919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81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94F86-14A3-48D2-8632-BC2BB79190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11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62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1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6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7" y="853534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4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2" y="1659413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3778" y="1394275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1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6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777994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3" y="752206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7219" y="487069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3154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942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6509749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387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69187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0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10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7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4" y="1659414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306" y="1394275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426262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28747" y="487069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1146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92230"/>
      </p:ext>
    </p:extLst>
  </p:cSld>
  <p:clrMapOvr>
    <a:masterClrMapping/>
  </p:clrMapOvr>
  <p:transition spd="slow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4241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44582"/>
      </p:ext>
    </p:extLst>
  </p:cSld>
  <p:clrMapOvr>
    <a:masterClrMapping/>
  </p:clrMapOvr>
  <p:transition spd="slow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357191"/>
      </p:ext>
    </p:extLst>
  </p:cSld>
  <p:clrMapOvr>
    <a:masterClrMapping/>
  </p:clrMapOvr>
  <p:transition spd="slow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716894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240039"/>
      </p:ext>
    </p:extLst>
  </p:cSld>
  <p:clrMapOvr>
    <a:masterClrMapping/>
  </p:clrMapOvr>
  <p:transition spd="slow" advTm="2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93690"/>
      </p:ext>
    </p:extLst>
  </p:cSld>
  <p:clrMapOvr>
    <a:masterClrMapping/>
  </p:clrMapOvr>
  <p:transition spd="slow" advTm="2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67774"/>
      </p:ext>
    </p:extLst>
  </p:cSld>
  <p:clrMapOvr>
    <a:masterClrMapping/>
  </p:clrMapOvr>
  <p:transition spd="slow" advTm="2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69837"/>
      </p:ext>
    </p:extLst>
  </p:cSld>
  <p:clrMapOvr>
    <a:masterClrMapping/>
  </p:clrMapOvr>
  <p:transition spd="slow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148988"/>
      </p:ext>
    </p:extLst>
  </p:cSld>
  <p:clrMapOvr>
    <a:masterClrMapping/>
  </p:clrMapOvr>
  <p:transition spd="slow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884379"/>
      </p:ext>
    </p:extLst>
  </p:cSld>
  <p:clrMapOvr>
    <a:masterClrMapping/>
  </p:clrMapOvr>
  <p:transition spd="slow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835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1553608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04189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0553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53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124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0911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77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93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670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376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9610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518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800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614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546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47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488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4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1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4850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72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2024/4/23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565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3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1808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2986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990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19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57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716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63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975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3546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4287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7179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90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972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365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5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86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9450364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084420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9592601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53767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2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62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08C6862-0A10-4FBF-AB09-23B8D7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45FA18-7482-471C-A225-4EA6C87D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F8578-CE00-474E-AAC3-349634F98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3393-57AC-420E-A93C-D16C15524A1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41B00-9ADB-42F9-8F26-6D3B86CD4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E19E1-14AA-426A-8349-F44D42D0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9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89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0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3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2024/4/23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0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9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43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50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  <p:sldLayoutId id="2147484219" r:id="rId14"/>
    <p:sldLayoutId id="2147484220" r:id="rId15"/>
    <p:sldLayoutId id="2147484221" r:id="rId16"/>
    <p:sldLayoutId id="2147484222" r:id="rId17"/>
    <p:sldLayoutId id="214748422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slide" Target="slide2.xml"/><Relationship Id="rId9" Type="http://schemas.openxmlformats.org/officeDocument/2006/relationships/image" Target="../media/image6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slide" Target="slide2.xml"/><Relationship Id="rId9" Type="http://schemas.openxmlformats.org/officeDocument/2006/relationships/image" Target="../media/image6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38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2.wdp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hởi động">
            <a:extLst>
              <a:ext uri="{FF2B5EF4-FFF2-40B4-BE49-F238E27FC236}">
                <a16:creationId xmlns:a16="http://schemas.microsoft.com/office/drawing/2014/main" id="{809CBFE5-DC73-4A86-A139-54C6355EAB54}"/>
              </a:ext>
            </a:extLst>
          </p:cNvPr>
          <p:cNvSpPr txBox="1"/>
          <p:nvPr/>
        </p:nvSpPr>
        <p:spPr>
          <a:xfrm>
            <a:off x="3180358" y="3279928"/>
            <a:ext cx="656645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333">
                <a:solidFill>
                  <a:srgbClr val="0E68B3"/>
                </a:solidFill>
                <a:latin typeface="Averta Std CY Bold" panose="00000800000000000000" pitchFamily="50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5AAF7-52A2-4EE2-B0B4-F1334B4FA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48" y="518372"/>
            <a:ext cx="3916908" cy="27679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A06063-13C6-4312-967E-134EC7863090}"/>
              </a:ext>
            </a:extLst>
          </p:cNvPr>
          <p:cNvSpPr/>
          <p:nvPr/>
        </p:nvSpPr>
        <p:spPr>
          <a:xfrm>
            <a:off x="1760561" y="3286320"/>
            <a:ext cx="9926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truyện</a:t>
            </a:r>
            <a:r>
              <a:rPr lang="vi-VN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Chuyện một khu vườn nhỏ</a:t>
            </a:r>
          </a:p>
          <a:p>
            <a:r>
              <a:rPr lang="vi-VN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vật</a:t>
            </a:r>
            <a:r>
              <a:rPr lang="vi-VN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Ông nội, bé Thu</a:t>
            </a:r>
          </a:p>
          <a:p>
            <a:r>
              <a:rPr lang="vi-VN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làm</a:t>
            </a:r>
            <a:r>
              <a:rPr lang="vi-VN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Bé Thu thích ra ban công nghe ông kể về những loài cây.</a:t>
            </a:r>
          </a:p>
          <a:p>
            <a:r>
              <a:rPr lang="vi-VN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 nói</a:t>
            </a:r>
            <a:r>
              <a:rPr lang="vi-VN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“Đất lành chim đậu”</a:t>
            </a:r>
          </a:p>
        </p:txBody>
      </p:sp>
    </p:spTree>
    <p:extLst>
      <p:ext uri="{BB962C8B-B14F-4D97-AF65-F5344CB8AC3E}">
        <p14:creationId xmlns:p14="http://schemas.microsoft.com/office/powerpoint/2010/main" val="104642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A06063-13C6-4312-967E-134EC7863090}"/>
              </a:ext>
            </a:extLst>
          </p:cNvPr>
          <p:cNvSpPr/>
          <p:nvPr/>
        </p:nvSpPr>
        <p:spPr>
          <a:xfrm>
            <a:off x="1310185" y="543120"/>
            <a:ext cx="9926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vi-V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Chia sẻ với người thân về một dòng sông hoặc ao, hồ mà em biết.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FA5D9-CB44-4458-8F6F-3AFB681E7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83" y="1955832"/>
            <a:ext cx="10603675" cy="41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01F5A598-72D3-4731-8AF8-2317EE7BA55E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2FEE9-D0D9-4ABE-9096-F289C4D37381}"/>
              </a:ext>
            </a:extLst>
          </p:cNvPr>
          <p:cNvSpPr txBox="1"/>
          <p:nvPr/>
        </p:nvSpPr>
        <p:spPr>
          <a:xfrm>
            <a:off x="1681078" y="1268867"/>
            <a:ext cx="978304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Sông gì có cảng Nhà Rồng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 lòng thành phố anh hùng, nguy nga ?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						</a:t>
            </a: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3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9FCE1CB-A954-4DEA-BD02-7AD5F5F70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4122" y="577596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F13C8-A44F-4E30-B71A-1B12508CA17E}"/>
              </a:ext>
            </a:extLst>
          </p:cNvPr>
          <p:cNvSpPr txBox="1"/>
          <p:nvPr/>
        </p:nvSpPr>
        <p:spPr>
          <a:xfrm>
            <a:off x="307667" y="3966330"/>
            <a:ext cx="5565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Gòn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E560B681-ED8E-4CE8-A535-F8140666B1FB}"/>
              </a:ext>
            </a:extLst>
          </p:cNvPr>
          <p:cNvSpPr/>
          <p:nvPr/>
        </p:nvSpPr>
        <p:spPr>
          <a:xfrm>
            <a:off x="10787063" y="591502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C6FAF2-5F31-4717-A145-154533173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9" name="图片 125" descr="25c0754daaad8d11a00705a23e11c78c">
            <a:extLst>
              <a:ext uri="{FF2B5EF4-FFF2-40B4-BE49-F238E27FC236}">
                <a16:creationId xmlns:a16="http://schemas.microsoft.com/office/drawing/2014/main" id="{4142295E-A9D2-40D7-810E-1D94A6EA8B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0EDA2B35-0E10-4B8F-B314-B640AE1657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D5C1AA-8304-4ABA-96E4-9D7D2D9A3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88" y="3388098"/>
            <a:ext cx="4597447" cy="26246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DD22BD-CA34-496F-BED6-AD517E83D752}"/>
              </a:ext>
            </a:extLst>
          </p:cNvPr>
          <p:cNvSpPr txBox="1"/>
          <p:nvPr/>
        </p:nvSpPr>
        <p:spPr>
          <a:xfrm>
            <a:off x="307667" y="4899189"/>
            <a:ext cx="5565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66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8B6917B2-D2EE-4DEA-A641-FA99C3573BC6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CD4FC-513D-49D9-86E1-9A8876FF3BB2}"/>
              </a:ext>
            </a:extLst>
          </p:cNvPr>
          <p:cNvSpPr txBox="1"/>
          <p:nvPr/>
        </p:nvSpPr>
        <p:spPr>
          <a:xfrm>
            <a:off x="2252417" y="1011400"/>
            <a:ext cx="90867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Sông gì tên một loài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 năm đỏ sắc phù sa sớm chiều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				(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B604B5E-48FD-4A4B-920B-1F892EFE5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6387" y="60807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612E9-BFCA-405F-AC0D-7D2F3E85F72B}"/>
              </a:ext>
            </a:extLst>
          </p:cNvPr>
          <p:cNvSpPr txBox="1"/>
          <p:nvPr/>
        </p:nvSpPr>
        <p:spPr>
          <a:xfrm>
            <a:off x="1508450" y="3627547"/>
            <a:ext cx="3467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BB1B2441-5C9E-4E75-B5A2-16587F74E05B}"/>
              </a:ext>
            </a:extLst>
          </p:cNvPr>
          <p:cNvSpPr/>
          <p:nvPr/>
        </p:nvSpPr>
        <p:spPr>
          <a:xfrm>
            <a:off x="10694418" y="5874363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153E63-F681-48CF-91D2-349317146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2" name="图片 125" descr="25c0754daaad8d11a00705a23e11c78c">
            <a:extLst>
              <a:ext uri="{FF2B5EF4-FFF2-40B4-BE49-F238E27FC236}">
                <a16:creationId xmlns:a16="http://schemas.microsoft.com/office/drawing/2014/main" id="{CEE4157A-15CE-49BC-BE25-8FE239E40C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F23891DD-4ACD-4509-91A3-F96C002D0C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FB0FA0-104F-46C6-BCB6-BB2EE76945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87" y="2977804"/>
            <a:ext cx="5243181" cy="31029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AFBD45-A7EA-493A-84A5-FED31F6825F9}"/>
              </a:ext>
            </a:extLst>
          </p:cNvPr>
          <p:cNvSpPr txBox="1"/>
          <p:nvPr/>
        </p:nvSpPr>
        <p:spPr>
          <a:xfrm>
            <a:off x="307667" y="4730554"/>
            <a:ext cx="5565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6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68DAF-BAE6-4DA6-92B6-E265961154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-55212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233905137">
            <a:hlinkClick r:id="" action="ppaction://media"/>
            <a:extLst>
              <a:ext uri="{FF2B5EF4-FFF2-40B4-BE49-F238E27FC236}">
                <a16:creationId xmlns:a16="http://schemas.microsoft.com/office/drawing/2014/main" id="{A60E98CA-5AFF-4C18-9DD2-B273F42B9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5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箭头: 五边形 10">
            <a:extLst>
              <a:ext uri="{FF2B5EF4-FFF2-40B4-BE49-F238E27FC236}">
                <a16:creationId xmlns:a16="http://schemas.microsoft.com/office/drawing/2014/main" id="{33E4879D-B77F-47B4-91FB-8FAA5380224F}"/>
              </a:ext>
            </a:extLst>
          </p:cNvPr>
          <p:cNvSpPr/>
          <p:nvPr/>
        </p:nvSpPr>
        <p:spPr>
          <a:xfrm>
            <a:off x="3908979" y="2143880"/>
            <a:ext cx="2066365" cy="707886"/>
          </a:xfrm>
          <a:prstGeom prst="homePlate">
            <a:avLst/>
          </a:prstGeom>
          <a:solidFill>
            <a:srgbClr val="F67C08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EC488CB-098D-40BA-A7F4-95A5EE987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234" y="635217"/>
            <a:ext cx="2206943" cy="141439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131" y="2174707"/>
            <a:ext cx="1914310" cy="6462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A47950-3E59-4BD9-A8C0-8021A4CB36DF}"/>
              </a:ext>
            </a:extLst>
          </p:cNvPr>
          <p:cNvSpPr/>
          <p:nvPr/>
        </p:nvSpPr>
        <p:spPr>
          <a:xfrm>
            <a:off x="2529473" y="3358055"/>
            <a:ext cx="47256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54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 2 – </a:t>
            </a:r>
            <a:r>
              <a:rPr kumimoji="0" lang="en-US" altLang="zh-CN" sz="54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Tiết</a:t>
            </a:r>
            <a:r>
              <a:rPr kumimoji="0" lang="en-US" altLang="zh-CN" sz="54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5400" b="0" i="0" u="none" strike="noStrike" kern="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 mở </a:t>
            </a:r>
            <a:r>
              <a:rPr kumimoji="0" lang="en-US" altLang="zh-CN" sz="5400" b="0" i="0" u="none" strike="noStrike" kern="0" cap="none" spc="0" normalizeH="0" baseline="0" noProof="0" dirty="0" err="1">
                <a:ln w="31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rộng</a:t>
            </a:r>
            <a:endParaRPr kumimoji="0" lang="zh-CN" altLang="en-US" sz="5400" b="0" i="0" u="none" strike="noStrike" kern="0" cap="none" spc="0" normalizeH="0" baseline="0" noProof="0" dirty="0">
              <a:ln w="3175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站酷快乐体2016修订版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830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A6CF9454-63B3-4751-80C2-7541E957D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CB3DF517-49B7-4EA7-8925-EBF8DDABFE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874850" y="2945571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64BB884A-0EC0-407C-92CF-676371488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87E45E03-B86C-461F-94E8-5D6CE195AD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CC95F76-1BCB-45F7-B043-64CB13020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A7310514-5A5F-42D7-9E30-87F19F91A238}"/>
              </a:ext>
            </a:extLst>
          </p:cNvPr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5A195C6-E68F-45B2-ABD0-83F73AA2D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F88CCBF6-B95E-4443-B482-CBB10C3E2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910B60F-75CF-49AB-A684-5E891029A2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409115" y="435164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2CE02837-9FB9-4314-BAF0-2C5AD33CDF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E7573DDC-DFA8-4F7B-92AE-0BC867423F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583A246B-F8C2-4FED-B6BB-3DA2A62415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65844A-076C-4AB8-84DF-3C9AD142EB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2108" y="344669"/>
            <a:ext cx="5216981" cy="360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2BB4298-CFDF-49F2-9E53-D0A6ECA9836A}"/>
              </a:ext>
            </a:extLst>
          </p:cNvPr>
          <p:cNvGrpSpPr/>
          <p:nvPr/>
        </p:nvGrpSpPr>
        <p:grpSpPr>
          <a:xfrm>
            <a:off x="0" y="6166342"/>
            <a:ext cx="12192000" cy="691657"/>
            <a:chOff x="-175847" y="4352544"/>
            <a:chExt cx="12367847" cy="250545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2D51FBF-E82C-4C49-950F-CAD9FCA33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0FE38A3-67AA-4E7F-8FD9-8657E9BDB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Google Shape;487;p33">
            <a:extLst>
              <a:ext uri="{FF2B5EF4-FFF2-40B4-BE49-F238E27FC236}">
                <a16:creationId xmlns:a16="http://schemas.microsoft.com/office/drawing/2014/main" id="{D28C357D-A6EC-49AF-8017-B2B9DA21D56E}"/>
              </a:ext>
            </a:extLst>
          </p:cNvPr>
          <p:cNvSpPr txBox="1">
            <a:spLocks/>
          </p:cNvSpPr>
          <p:nvPr/>
        </p:nvSpPr>
        <p:spPr>
          <a:xfrm>
            <a:off x="954856" y="182812"/>
            <a:ext cx="1061726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457200"/>
            <a:r>
              <a:rPr lang="vi-VN" sz="3600" dirty="0">
                <a:solidFill>
                  <a:srgbClr val="F15A24"/>
                </a:solidFill>
                <a:latin typeface="Calibri"/>
              </a:rPr>
              <a:t>1.	Đọc một truyện về nơi thân quen, gắn bó:</a:t>
            </a:r>
          </a:p>
          <a:p>
            <a:pPr algn="ctr" defTabSz="457200"/>
            <a:endParaRPr lang="vi-VN" sz="3600" dirty="0">
              <a:solidFill>
                <a:srgbClr val="F15A24"/>
              </a:solidFill>
              <a:latin typeface="Arial" panose="020B0604020202020204" pitchFamily="34" charset="0"/>
            </a:endParaRPr>
          </a:p>
        </p:txBody>
      </p:sp>
      <p:sp>
        <p:nvSpPr>
          <p:cNvPr id="7" name="Google Shape;487;p33">
            <a:extLst>
              <a:ext uri="{FF2B5EF4-FFF2-40B4-BE49-F238E27FC236}">
                <a16:creationId xmlns:a16="http://schemas.microsoft.com/office/drawing/2014/main" id="{4121E139-F604-47C1-B51B-03C85521889D}"/>
              </a:ext>
            </a:extLst>
          </p:cNvPr>
          <p:cNvSpPr txBox="1">
            <a:spLocks/>
          </p:cNvSpPr>
          <p:nvPr/>
        </p:nvSpPr>
        <p:spPr>
          <a:xfrm>
            <a:off x="507606" y="748886"/>
            <a:ext cx="525417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just" defTabSz="457200"/>
            <a:r>
              <a:rPr lang="en-US" dirty="0">
                <a:solidFill>
                  <a:schemeClr val="tx1"/>
                </a:solidFill>
                <a:latin typeface="Calibri"/>
              </a:rPr>
              <a:t>a) Chia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sẻ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về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truyện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đã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đọc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E94195-7887-4816-AA23-D309797ED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04" y="925751"/>
            <a:ext cx="9383163" cy="5882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A56A99-1E5D-44FD-810D-22589BEFB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49" y="4581658"/>
            <a:ext cx="1789376" cy="469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91F5-0E34-4896-BF27-B90D6F442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12" y="6040333"/>
            <a:ext cx="3158721" cy="7208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7BB281-E6DF-4133-879E-E9B1CA14FB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229" y="4149575"/>
            <a:ext cx="1487099" cy="5236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6EF8BD-5321-478B-BF6C-9B9FF889A6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12" y="2924724"/>
            <a:ext cx="1441376" cy="8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id="{11D5B44B-B9D1-4D84-B288-47B98CD8F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5707" y="570651"/>
            <a:ext cx="6851650" cy="239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6D123-A3EF-475E-9E91-E6A69DCF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755" y="684421"/>
            <a:ext cx="5462489" cy="228010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47B996E-8D92-429E-B613-3DC39C48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7" y="2878136"/>
            <a:ext cx="2254495" cy="380390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01F8494-D2E0-47CB-A1D6-83E72E65F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97" y="2925237"/>
            <a:ext cx="22885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A6CF9454-63B3-4751-80C2-7541E957D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CB3DF517-49B7-4EA7-8925-EBF8DDABFE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874850" y="2945571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64BB884A-0EC0-407C-92CF-676371488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87E45E03-B86C-461F-94E8-5D6CE195AD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CC95F76-1BCB-45F7-B043-64CB13020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A7310514-5A5F-42D7-9E30-87F19F91A238}"/>
              </a:ext>
            </a:extLst>
          </p:cNvPr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5A195C6-E68F-45B2-ABD0-83F73AA2D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F88CCBF6-B95E-4443-B482-CBB10C3E2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910B60F-75CF-49AB-A684-5E891029A2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409115" y="435164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2CE02837-9FB9-4314-BAF0-2C5AD33CDF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E7573DDC-DFA8-4F7B-92AE-0BC867423F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583A246B-F8C2-4FED-B6BB-3DA2A62415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3BD794-69CC-4FFD-B41F-D79E414028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8166" y="228056"/>
            <a:ext cx="5796959" cy="35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2BB4298-CFDF-49F2-9E53-D0A6ECA9836A}"/>
              </a:ext>
            </a:extLst>
          </p:cNvPr>
          <p:cNvGrpSpPr/>
          <p:nvPr/>
        </p:nvGrpSpPr>
        <p:grpSpPr>
          <a:xfrm>
            <a:off x="0" y="6166342"/>
            <a:ext cx="12192000" cy="691657"/>
            <a:chOff x="-175847" y="4352544"/>
            <a:chExt cx="12367847" cy="250545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2D51FBF-E82C-4C49-950F-CAD9FCA33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0FE38A3-67AA-4E7F-8FD9-8657E9BDB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Google Shape;487;p33">
            <a:extLst>
              <a:ext uri="{FF2B5EF4-FFF2-40B4-BE49-F238E27FC236}">
                <a16:creationId xmlns:a16="http://schemas.microsoft.com/office/drawing/2014/main" id="{D28C357D-A6EC-49AF-8017-B2B9DA21D56E}"/>
              </a:ext>
            </a:extLst>
          </p:cNvPr>
          <p:cNvSpPr txBox="1">
            <a:spLocks/>
          </p:cNvSpPr>
          <p:nvPr/>
        </p:nvSpPr>
        <p:spPr>
          <a:xfrm>
            <a:off x="954856" y="182812"/>
            <a:ext cx="1061726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1.	Đọc một truyện về nơi thân quen, gắn bó: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sp>
        <p:nvSpPr>
          <p:cNvPr id="7" name="Google Shape;487;p33">
            <a:extLst>
              <a:ext uri="{FF2B5EF4-FFF2-40B4-BE49-F238E27FC236}">
                <a16:creationId xmlns:a16="http://schemas.microsoft.com/office/drawing/2014/main" id="{4121E139-F604-47C1-B51B-03C85521889D}"/>
              </a:ext>
            </a:extLst>
          </p:cNvPr>
          <p:cNvSpPr txBox="1">
            <a:spLocks/>
          </p:cNvSpPr>
          <p:nvPr/>
        </p:nvSpPr>
        <p:spPr>
          <a:xfrm>
            <a:off x="507606" y="790168"/>
            <a:ext cx="1061726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lvl="0" algn="just" defTabSz="457200"/>
            <a:r>
              <a:rPr lang="en-US" dirty="0">
                <a:solidFill>
                  <a:schemeClr val="tx1"/>
                </a:solidFill>
                <a:latin typeface="Calibri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sym typeface="Bubblegum Sans"/>
              </a:rPr>
              <a:t>)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Viết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vào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Phiếu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đọc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sách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điều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em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đã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chia </a:t>
            </a:r>
            <a:r>
              <a:rPr lang="en-US" dirty="0" err="1">
                <a:solidFill>
                  <a:schemeClr val="tx1"/>
                </a:solidFill>
                <a:latin typeface="Calibri"/>
              </a:rPr>
              <a:t>sẻ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E94195-7887-4816-AA23-D309797ED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04" y="925751"/>
            <a:ext cx="9383163" cy="5882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A56A99-1E5D-44FD-810D-22589BEFB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49" y="4581658"/>
            <a:ext cx="1789376" cy="469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691F5-0E34-4896-BF27-B90D6F442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12" y="6040333"/>
            <a:ext cx="3158721" cy="7208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7BB281-E6DF-4133-879E-E9B1CA14FB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229" y="4149575"/>
            <a:ext cx="1487099" cy="5236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6EF8BD-5321-478B-BF6C-9B9FF889A6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12" y="2924724"/>
            <a:ext cx="1441376" cy="8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4800" y="266700"/>
            <a:ext cx="11468100" cy="6172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45E8DF33-DE47-423B-91A8-3C3B3EFC1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12"/>
          <a:stretch/>
        </p:blipFill>
        <p:spPr>
          <a:xfrm>
            <a:off x="1710704" y="5576951"/>
            <a:ext cx="1262743" cy="1024164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45E8DF33-DE47-423B-91A8-3C3B3EFC16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12"/>
          <a:stretch/>
        </p:blipFill>
        <p:spPr>
          <a:xfrm>
            <a:off x="9891366" y="5030596"/>
            <a:ext cx="2236455" cy="18139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81440" y="898780"/>
            <a:ext cx="5739750" cy="5540120"/>
            <a:chOff x="2918503" y="-133850"/>
            <a:chExt cx="6903840" cy="6663720"/>
          </a:xfrm>
        </p:grpSpPr>
        <p:sp>
          <p:nvSpPr>
            <p:cNvPr id="20" name="TextBox 19"/>
            <p:cNvSpPr txBox="1"/>
            <p:nvPr/>
          </p:nvSpPr>
          <p:spPr>
            <a:xfrm>
              <a:off x="3788601" y="6058434"/>
              <a:ext cx="5176664" cy="471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......................................................................</a:t>
              </a:r>
            </a:p>
          </p:txBody>
        </p:sp>
        <p:pic>
          <p:nvPicPr>
            <p:cNvPr id="21" name="Picture 2" descr="32 best ideas for coloring | Seeds Growing Clipart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6328" b="94336" l="13477" r="90039">
                          <a14:foregroundMark x1="41406" y1="80469" x2="38672" y2="72461"/>
                          <a14:backgroundMark x1="17773" y1="39453" x2="21875" y2="41211"/>
                          <a14:backgroundMark x1="25391" y1="42188" x2="32227" y2="42773"/>
                          <a14:backgroundMark x1="32422" y1="42188" x2="41016" y2="39453"/>
                          <a14:backgroundMark x1="43750" y1="39258" x2="46680" y2="37695"/>
                          <a14:backgroundMark x1="46680" y1="38281" x2="48438" y2="378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6" t="37104" r="11142" b="5947"/>
            <a:stretch/>
          </p:blipFill>
          <p:spPr bwMode="auto">
            <a:xfrm>
              <a:off x="3788602" y="3797597"/>
              <a:ext cx="4776727" cy="2289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32 best ideas for coloring | Seeds Growing Clipart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97" b="44141" l="3711" r="94141">
                          <a14:backgroundMark x1="48828" y1="38867" x2="51172" y2="42773"/>
                          <a14:backgroundMark x1="52539" y1="37891" x2="54492" y2="427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38"/>
            <a:stretch/>
          </p:blipFill>
          <p:spPr bwMode="auto">
            <a:xfrm rot="343705">
              <a:off x="2918503" y="846398"/>
              <a:ext cx="6903840" cy="352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284388" y="2770716"/>
              <a:ext cx="2797868" cy="888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 Light"/>
                  <a:ea typeface="+mn-ea"/>
                  <a:cs typeface="+mn-cs"/>
                </a:rPr>
                <a:t>...................................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 Light"/>
                  <a:ea typeface="+mn-ea"/>
                  <a:cs typeface="+mn-cs"/>
                </a:rPr>
                <a:t>   .................................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84501" y="2149704"/>
              <a:ext cx="2797868" cy="1406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 Light"/>
                  <a:ea typeface="+mn-ea"/>
                  <a:cs typeface="+mn-cs"/>
                </a:rPr>
                <a:t>......................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 Light"/>
                  <a:ea typeface="+mn-ea"/>
                  <a:cs typeface="+mn-cs"/>
                </a:rPr>
                <a:t>   ...............................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 Light"/>
                  <a:ea typeface="+mn-ea"/>
                  <a:cs typeface="+mn-cs"/>
                </a:rPr>
                <a:t>..............................</a:t>
              </a:r>
            </a:p>
          </p:txBody>
        </p:sp>
        <p:pic>
          <p:nvPicPr>
            <p:cNvPr id="36" name="Picture 2" descr="32 best ideas for coloring | Seeds Growing Clipart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97" b="44141" l="3711" r="94141">
                          <a14:backgroundMark x1="48828" y1="38867" x2="51172" y2="42773"/>
                          <a14:backgroundMark x1="52539" y1="37891" x2="54492" y2="427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99" r="51411" b="56438"/>
            <a:stretch/>
          </p:blipFill>
          <p:spPr bwMode="auto">
            <a:xfrm rot="3422628">
              <a:off x="4352064" y="339680"/>
              <a:ext cx="3354545" cy="2407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5051638" y="1025360"/>
              <a:ext cx="2075750" cy="1406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 Light"/>
                  <a:ea typeface="+mn-ea"/>
                  <a:cs typeface="+mn-cs"/>
                </a:rPr>
                <a:t>............................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 Light"/>
                  <a:ea typeface="+mn-ea"/>
                  <a:cs typeface="+mn-cs"/>
                </a:rPr>
                <a:t>   .........................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 Light"/>
                  <a:ea typeface="+mn-ea"/>
                  <a:cs typeface="+mn-cs"/>
                </a:rPr>
                <a:t>……………………</a:t>
              </a:r>
            </a:p>
          </p:txBody>
        </p:sp>
      </p:grpSp>
      <p:pic>
        <p:nvPicPr>
          <p:cNvPr id="25" name="Picture 4" descr="Large cloud pattern. Use the printable outline for crafts, creating  stencils, scrapbooking, and more. Fre… | Templates printable free, Cloud  template, Cloud stencil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85" y="439714"/>
            <a:ext cx="3050532" cy="160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141508" y="743005"/>
            <a:ext cx="3179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…………………………………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.............................</a:t>
            </a:r>
          </a:p>
        </p:txBody>
      </p:sp>
      <p:pic>
        <p:nvPicPr>
          <p:cNvPr id="27" name="Picture 4" descr="Large cloud pattern. Use the printable outline for crafts, creating  stencils, scrapbooking, and more. Fre… | Templates printable free, Cloud  template, Cloud stencil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017" y="4300194"/>
            <a:ext cx="2106379" cy="110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15">
            <a:extLst>
              <a:ext uri="{FF2B5EF4-FFF2-40B4-BE49-F238E27FC236}">
                <a16:creationId xmlns:a16="http://schemas.microsoft.com/office/drawing/2014/main" id="{45E8DF33-DE47-423B-91A8-3C3B3EFC1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12"/>
          <a:stretch/>
        </p:blipFill>
        <p:spPr>
          <a:xfrm>
            <a:off x="472394" y="5178907"/>
            <a:ext cx="1262743" cy="1024164"/>
          </a:xfrm>
          <a:prstGeom prst="rect">
            <a:avLst/>
          </a:prstGeom>
        </p:spPr>
      </p:pic>
      <p:pic>
        <p:nvPicPr>
          <p:cNvPr id="30" name="图片 15">
            <a:extLst>
              <a:ext uri="{FF2B5EF4-FFF2-40B4-BE49-F238E27FC236}">
                <a16:creationId xmlns:a16="http://schemas.microsoft.com/office/drawing/2014/main" id="{45E8DF33-DE47-423B-91A8-3C3B3EFC16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12"/>
          <a:stretch/>
        </p:blipFill>
        <p:spPr>
          <a:xfrm>
            <a:off x="9322403" y="5605812"/>
            <a:ext cx="920093" cy="74625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670" y="515151"/>
            <a:ext cx="5423149" cy="125691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675331" y="971499"/>
            <a:ext cx="6264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một truyện về nơi thân quen, gắn bó: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04880" y="6323372"/>
            <a:ext cx="387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61937" y="3714827"/>
            <a:ext cx="249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45653" y="4025906"/>
            <a:ext cx="1759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800100" y="1862529"/>
            <a:ext cx="1321714" cy="16822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918619" y="925239"/>
            <a:ext cx="1759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10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234</Words>
  <Application>Microsoft Office PowerPoint</Application>
  <PresentationFormat>Widescreen</PresentationFormat>
  <Paragraphs>43</Paragraphs>
  <Slides>14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14</vt:i4>
      </vt:variant>
    </vt:vector>
  </HeadingPairs>
  <TitlesOfParts>
    <vt:vector size="40" baseType="lpstr">
      <vt:lpstr>等线</vt:lpstr>
      <vt:lpstr>等线 Light</vt:lpstr>
      <vt:lpstr>微软雅黑</vt:lpstr>
      <vt:lpstr>Arial</vt:lpstr>
      <vt:lpstr>Arial Rounded MT Bold</vt:lpstr>
      <vt:lpstr>Averta Std CY Bold</vt:lpstr>
      <vt:lpstr>Bubblegum Sans</vt:lpstr>
      <vt:lpstr>Calibri</vt:lpstr>
      <vt:lpstr>Calibri Light</vt:lpstr>
      <vt:lpstr>Patrick Hand</vt:lpstr>
      <vt:lpstr>Quicksand Medium</vt:lpstr>
      <vt:lpstr>VNI-Avo</vt:lpstr>
      <vt:lpstr>华康少女文字W5</vt:lpstr>
      <vt:lpstr>字魂59号-创粗黑</vt:lpstr>
      <vt:lpstr>汉仪帅线体简</vt:lpstr>
      <vt:lpstr>PPT定制1801380800</vt:lpstr>
      <vt:lpstr>Khởi động</vt:lpstr>
      <vt:lpstr>Hoạt động</vt:lpstr>
      <vt:lpstr>9_www.33ppt.com</vt:lpstr>
      <vt:lpstr>2_Khởi động</vt:lpstr>
      <vt:lpstr>2_Office 主题</vt:lpstr>
      <vt:lpstr>1_Hoạt động</vt:lpstr>
      <vt:lpstr>Office 主题</vt:lpstr>
      <vt:lpstr>千图网海量PPT模板www.58pic.com​​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Lan Hương</dc:creator>
  <cp:keywords>TV CTST 2</cp:keywords>
  <dc:description>Tài liệu lưu hành nội bộ. Vui lòng không chia sẻ hoặc tải lên websites, FB.</dc:description>
  <cp:lastModifiedBy>Thuy Khanh</cp:lastModifiedBy>
  <cp:revision>298</cp:revision>
  <dcterms:created xsi:type="dcterms:W3CDTF">2021-05-25T14:46:27Z</dcterms:created>
  <dcterms:modified xsi:type="dcterms:W3CDTF">2024-04-23T14:32:18Z</dcterms:modified>
</cp:coreProperties>
</file>