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82" r:id="rId2"/>
    <p:sldId id="691" r:id="rId3"/>
    <p:sldId id="692" r:id="rId4"/>
    <p:sldId id="292" r:id="rId5"/>
    <p:sldId id="359" r:id="rId6"/>
    <p:sldId id="360" r:id="rId7"/>
    <p:sldId id="361" r:id="rId8"/>
    <p:sldId id="362" r:id="rId9"/>
    <p:sldId id="363" r:id="rId10"/>
    <p:sldId id="365" r:id="rId11"/>
    <p:sldId id="364" r:id="rId12"/>
    <p:sldId id="334" r:id="rId13"/>
    <p:sldId id="417" r:id="rId14"/>
    <p:sldId id="314" r:id="rId15"/>
    <p:sldId id="373" r:id="rId16"/>
    <p:sldId id="336" r:id="rId17"/>
    <p:sldId id="686" r:id="rId18"/>
    <p:sldId id="687" r:id="rId19"/>
    <p:sldId id="433" r:id="rId20"/>
    <p:sldId id="262" r:id="rId21"/>
    <p:sldId id="256" r:id="rId22"/>
    <p:sldId id="257" r:id="rId23"/>
    <p:sldId id="258" r:id="rId24"/>
    <p:sldId id="259" r:id="rId25"/>
    <p:sldId id="378" r:id="rId26"/>
    <p:sldId id="377" r:id="rId27"/>
    <p:sldId id="690" r:id="rId28"/>
    <p:sldId id="315" r:id="rId29"/>
    <p:sldId id="418" r:id="rId30"/>
    <p:sldId id="419" r:id="rId31"/>
    <p:sldId id="420" r:id="rId32"/>
    <p:sldId id="396" r:id="rId33"/>
    <p:sldId id="34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9" autoAdjust="0"/>
    <p:restoredTop sz="75697" autoAdjust="0"/>
  </p:normalViewPr>
  <p:slideViewPr>
    <p:cSldViewPr snapToGrid="0">
      <p:cViewPr varScale="1">
        <p:scale>
          <a:sx n="28" d="100"/>
          <a:sy n="28" d="100"/>
        </p:scale>
        <p:origin x="42" y="7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EB642-E20D-4F76-A78E-6A6B2E34A913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742B4-C116-47A4-97EC-CD38567C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3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29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2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1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9A6B-4029-8E67-6CC5-FA60DAD5A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FE377-33EE-6702-E166-EB8133358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1DC8-BB10-F8E4-264F-88E98FBF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0E21-AE05-DBB7-07EF-19CA7C1C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D472E-EE2F-6AA5-CEA9-08462213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9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9592F-A0C4-EE63-D094-A3BA76D57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048B3-10FF-8B60-25FA-276372235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3B9D-05C0-A300-7B2B-D2E2B334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0CE95-8300-ABB1-AFB9-1333804AD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AF472-D2A2-DCA4-AF2A-4B827DD0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4A070-180F-7F0F-8833-2E451A02C9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6E654-244E-9AB7-1173-C89DDF7C9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C529-C50D-CC5A-B3A9-DE961B8B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10F17-2766-2522-87C4-E4E7BE6D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638D-371B-704A-0A1D-7B06B750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3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53545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147448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17C41-B5A9-EA23-353C-5365E533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B3AFE-53F4-ECBE-BE0D-1AA6DEAC5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5BE1-EF93-65C9-8591-2FBEE2B4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F01A-0CA1-9BB4-D148-C1AC6150E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5D998-B953-C71D-1CAA-15B5A8E3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CEB5-9FEA-2FAD-4805-F5019D5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DE16B-EBAC-B4CC-CF3A-A25577D73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EE677-34EA-132D-CD7C-D2B61C2A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0804-0005-9CF6-80F4-33E48D35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A03B3-CC85-AA13-771E-0D95BCE7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5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73EB-91BC-2FD7-7965-2FADD846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EDC5-DBCD-F716-CAE7-5E572D2BF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F9FAB-F676-3E37-749E-88868FD9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992C8-3F95-C4D0-7A0C-C201C990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0F900-1BE5-2FBE-0698-15FF4E6E3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95FC9-1B8D-8412-5378-29AD07F0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F87F-8CC7-3C09-4C33-30E2D4E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BAC6B-AB8F-5E54-A64F-84B603498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90F5E-1F78-5C8A-9686-526BE12F2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E1893-4A63-B140-69E6-3BC718D5CB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DC0A6-C490-EC8D-C524-235748C9BC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F2D45-8270-D35F-D876-AD5D0E0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81EC9-147D-AE7D-D167-F7E41AEE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1B47F9-0181-65B1-334A-EB9C3BB6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3125-E333-B279-2449-30ACCE5CC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08D59-AD00-3FEF-E971-62532B3C7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7282C-6158-E2F8-0C5A-23BFF60E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39941-BA1A-C6C1-C512-5BF87F121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92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A1954A-5BB5-9176-501F-C7FF6618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8D55-D2FA-F65C-051B-4D6D3E8F0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972C-A5D9-FE5C-F86F-CA3C95B6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1015-A7E8-0F8A-3212-425AA4CF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58AB-0BCD-AF66-D959-FDAD0505B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87C4B-4AE3-962A-A741-8C40241BC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9DCFA-6756-2F75-491D-D858BDF5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ADC30-9DA2-3D8F-E9E4-BAC55C25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C9D33-56CD-E2E3-4000-C2C73779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C4C6C-FD7A-357B-F52C-38506BC60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47282-01F8-3136-D49D-E9EABBBFD6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183F1-234D-9EAE-E4AF-8A6FDF196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BF3B2-17AA-07F1-9DD9-C2783680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EE992-392F-AC2C-A704-D87CE3F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CAB82-FBC1-B34F-E7E3-F9A64646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2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00394-3837-AFA5-627A-31115886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60246-8DAD-270C-C313-25C378E3E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325D6-EFEB-F0D7-76AF-39AEBB9A9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51B4-2D11-4ABE-9B41-8EF77C28D8F6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4EF58-59D5-7FFE-BCC8-5FF19D6D3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68482-9C85-5F9E-1552-83992FD73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0FE73-04E4-4A6F-830E-712A5D796F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FEB69C82-853A-FC40-AC9D-1E233B8D8E69}"/>
              </a:ext>
            </a:extLst>
          </p:cNvPr>
          <p:cNvSpPr/>
          <p:nvPr userDrawn="1"/>
        </p:nvSpPr>
        <p:spPr>
          <a:xfrm>
            <a:off x="0" y="-87923"/>
            <a:ext cx="12192000" cy="346775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2B7B37A-C928-2A78-3D22-46EC61BB2E20}"/>
              </a:ext>
            </a:extLst>
          </p:cNvPr>
          <p:cNvSpPr txBox="1"/>
          <p:nvPr userDrawn="1"/>
        </p:nvSpPr>
        <p:spPr>
          <a:xfrm>
            <a:off x="153420" y="-41098"/>
            <a:ext cx="14770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</a:t>
            </a:r>
            <a:r>
              <a:rPr lang="en-US" sz="1800" b="1" baseline="0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Colors</a:t>
            </a:r>
          </a:p>
        </p:txBody>
      </p:sp>
      <p:sp>
        <p:nvSpPr>
          <p:cNvPr id="10" name="Round Same Side Corner Rectangle 7">
            <a:extLst>
              <a:ext uri="{FF2B5EF4-FFF2-40B4-BE49-F238E27FC236}">
                <a16:creationId xmlns:a16="http://schemas.microsoft.com/office/drawing/2014/main" id="{B713F238-2833-D91F-0BA9-70EA51AAB6E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ound2SameRect">
            <a:avLst/>
          </a:prstGeom>
          <a:solidFill>
            <a:srgbClr val="EF5288"/>
          </a:solidFill>
          <a:ln>
            <a:solidFill>
              <a:srgbClr val="EF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56461-5D33-7482-AF69-DC2CED00B677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DDE81FA-83F4-09DF-A340-329BDF6D49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A62D5B-31FB-531C-9134-BD1FF9DFFC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1883D7-7569-C6BA-F093-4F77CF53E0F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FE1BF2-4342-58E2-003E-23D530ABD28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56C79173-8295-BE7F-4DE5-0B5BDD06009D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4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audio" Target="../media/audio8.wav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23.xml"/><Relationship Id="rId5" Type="http://schemas.openxmlformats.org/officeDocument/2006/relationships/image" Target="../media/image29.gif"/><Relationship Id="rId10" Type="http://schemas.openxmlformats.org/officeDocument/2006/relationships/image" Target="../media/image37.png"/><Relationship Id="rId4" Type="http://schemas.openxmlformats.org/officeDocument/2006/relationships/image" Target="../media/image30.jpeg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3.jpeg"/><Relationship Id="rId3" Type="http://schemas.openxmlformats.org/officeDocument/2006/relationships/audio" Target="../media/audio8.wav"/><Relationship Id="rId7" Type="http://schemas.openxmlformats.org/officeDocument/2006/relationships/image" Target="../media/image34.jpeg"/><Relationship Id="rId12" Type="http://schemas.openxmlformats.org/officeDocument/2006/relationships/image" Target="../media/image4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24.xml"/><Relationship Id="rId5" Type="http://schemas.openxmlformats.org/officeDocument/2006/relationships/image" Target="../media/image29.gif"/><Relationship Id="rId10" Type="http://schemas.openxmlformats.org/officeDocument/2006/relationships/image" Target="../media/image41.png"/><Relationship Id="rId4" Type="http://schemas.openxmlformats.org/officeDocument/2006/relationships/image" Target="../media/image30.jpeg"/><Relationship Id="rId9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6.png"/><Relationship Id="rId3" Type="http://schemas.openxmlformats.org/officeDocument/2006/relationships/audio" Target="../media/audio8.wav"/><Relationship Id="rId7" Type="http://schemas.openxmlformats.org/officeDocument/2006/relationships/image" Target="../media/image34.jpeg"/><Relationship Id="rId12" Type="http://schemas.openxmlformats.org/officeDocument/2006/relationships/image" Target="../media/image4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slide" Target="slide24.xml"/><Relationship Id="rId5" Type="http://schemas.openxmlformats.org/officeDocument/2006/relationships/image" Target="../media/image29.gif"/><Relationship Id="rId10" Type="http://schemas.openxmlformats.org/officeDocument/2006/relationships/image" Target="../media/image44.png"/><Relationship Id="rId4" Type="http://schemas.openxmlformats.org/officeDocument/2006/relationships/image" Target="../media/image30.jpeg"/><Relationship Id="rId9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0.wav"/><Relationship Id="rId7" Type="http://schemas.openxmlformats.org/officeDocument/2006/relationships/image" Target="../media/image4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BCF2F-21CE-63B3-F2B3-E20229960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3.1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410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8787E1-F672-692D-98AF-C0218DB064C4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564037" y="584425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white flower.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97282" y="575744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714771" y="575744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50887" y="451203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Look and say the sentence 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349522" y="2236907"/>
            <a:ext cx="4458324" cy="2356965"/>
            <a:chOff x="13398393" y="2236907"/>
            <a:chExt cx="4458324" cy="2356965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05714" cy="2353236"/>
              <a:chOff x="13398393" y="2236907"/>
              <a:chExt cx="3905714" cy="2353236"/>
            </a:xfrm>
          </p:grpSpPr>
          <p:pic>
            <p:nvPicPr>
              <p:cNvPr id="1036" name="Picture 12" descr="Airplane clipart">
                <a:extLst>
                  <a:ext uri="{FF2B5EF4-FFF2-40B4-BE49-F238E27FC236}">
                    <a16:creationId xmlns:a16="http://schemas.microsoft.com/office/drawing/2014/main" id="{3DCF6B7C-1BA9-1F49-967C-046A08111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158341" y="2236907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4" descr="Olive Connection Girl Scouts Of The Usa Scouting Girl - Flower Cartoon  Black And White - Free Transparent PNG Clipart Images Downloa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5" b="96880" l="10000" r="100000">
                          <a14:foregroundMark x1="40238" y1="28407" x2="40238" y2="28407"/>
                          <a14:foregroundMark x1="43095" y1="23645" x2="43095" y2="23645"/>
                          <a14:foregroundMark x1="45952" y1="21346" x2="45952" y2="21346"/>
                          <a14:foregroundMark x1="47976" y1="20197" x2="47976" y2="20197"/>
                          <a14:foregroundMark x1="54048" y1="19704" x2="54048" y2="19704"/>
                          <a14:foregroundMark x1="54167" y1="19869" x2="55000" y2="21018"/>
                          <a14:foregroundMark x1="57262" y1="24795" x2="57381" y2="25452"/>
                          <a14:foregroundMark x1="57857" y1="28243" x2="58214" y2="29885"/>
                          <a14:foregroundMark x1="58214" y1="31691" x2="58214" y2="32348"/>
                          <a14:foregroundMark x1="58214" y1="33498" x2="58214" y2="35632"/>
                          <a14:foregroundMark x1="56905" y1="39901" x2="56548" y2="40722"/>
                          <a14:foregroundMark x1="54881" y1="41379" x2="54048" y2="41872"/>
                          <a14:foregroundMark x1="50714" y1="42857" x2="50714" y2="42857"/>
                          <a14:foregroundMark x1="48095" y1="42365" x2="48095" y2="42365"/>
                          <a14:foregroundMark x1="46071" y1="42365" x2="46071" y2="42365"/>
                          <a14:foregroundMark x1="45119" y1="41708" x2="44405" y2="41708"/>
                          <a14:foregroundMark x1="40357" y1="41379" x2="40357" y2="41379"/>
                          <a14:foregroundMark x1="40238" y1="41051" x2="40238" y2="41051"/>
                          <a14:foregroundMark x1="40238" y1="39901" x2="40238" y2="39901"/>
                          <a14:foregroundMark x1="40595" y1="37274" x2="40595" y2="37274"/>
                          <a14:foregroundMark x1="40714" y1="34975" x2="40714" y2="34975"/>
                          <a14:foregroundMark x1="40714" y1="34975" x2="40714" y2="34975"/>
                          <a14:foregroundMark x1="40952" y1="34483" x2="40952" y2="34483"/>
                          <a14:foregroundMark x1="40952" y1="34483" x2="40952" y2="34483"/>
                          <a14:foregroundMark x1="40952" y1="34483" x2="40119" y2="34483"/>
                          <a14:foregroundMark x1="38929" y1="35468" x2="38929" y2="35468"/>
                          <a14:foregroundMark x1="38571" y1="35632" x2="38571" y2="35632"/>
                          <a14:foregroundMark x1="36905" y1="36125" x2="36905" y2="36125"/>
                          <a14:foregroundMark x1="41429" y1="29392" x2="41429" y2="29392"/>
                          <a14:foregroundMark x1="42143" y1="26601" x2="42143" y2="25944"/>
                          <a14:foregroundMark x1="38095" y1="25287" x2="38095" y2="25287"/>
                          <a14:foregroundMark x1="38095" y1="25287" x2="38095" y2="25287"/>
                          <a14:foregroundMark x1="42619" y1="19376" x2="42619" y2="19376"/>
                          <a14:foregroundMark x1="42738" y1="19212" x2="44048" y2="19212"/>
                          <a14:foregroundMark x1="47262" y1="17734" x2="47262" y2="17734"/>
                          <a14:foregroundMark x1="47143" y1="15764" x2="47143" y2="15764"/>
                          <a14:foregroundMark x1="49762" y1="17077" x2="50119" y2="18227"/>
                          <a14:foregroundMark x1="52500" y1="18555" x2="52500" y2="18555"/>
                          <a14:foregroundMark x1="54524" y1="17570" x2="54524" y2="17570"/>
                          <a14:foregroundMark x1="54643" y1="17406" x2="54643" y2="17406"/>
                          <a14:foregroundMark x1="54048" y1="15435" x2="54048" y2="15435"/>
                          <a14:foregroundMark x1="53690" y1="15271" x2="53690" y2="15271"/>
                          <a14:foregroundMark x1="53214" y1="14778" x2="53214" y2="14778"/>
                          <a14:foregroundMark x1="47619" y1="15435" x2="47619" y2="15435"/>
                          <a14:foregroundMark x1="46071" y1="13136" x2="46071" y2="13136"/>
                          <a14:foregroundMark x1="55357" y1="21511" x2="55357" y2="21511"/>
                          <a14:foregroundMark x1="57500" y1="20197" x2="57500" y2="20197"/>
                          <a14:foregroundMark x1="59286" y1="18719" x2="59286" y2="18719"/>
                          <a14:foregroundMark x1="59405" y1="19048" x2="59405" y2="21346"/>
                          <a14:foregroundMark x1="60119" y1="22989" x2="60357" y2="24138"/>
                          <a14:foregroundMark x1="61548" y1="25452" x2="62262" y2="26601"/>
                          <a14:foregroundMark x1="65119" y1="26601" x2="65119" y2="26601"/>
                          <a14:foregroundMark x1="63095" y1="27258" x2="62143" y2="28243"/>
                          <a14:foregroundMark x1="61190" y1="28900" x2="61071" y2="32348"/>
                          <a14:foregroundMark x1="60952" y1="33990" x2="60952" y2="33990"/>
                          <a14:foregroundMark x1="61071" y1="34483" x2="63095" y2="35961"/>
                          <a14:foregroundMark x1="63810" y1="36125" x2="63810" y2="36125"/>
                          <a14:foregroundMark x1="57857" y1="39409" x2="57857" y2="39409"/>
                          <a14:foregroundMark x1="57738" y1="43021" x2="57738" y2="43021"/>
                          <a14:foregroundMark x1="58333" y1="43514" x2="58333" y2="43514"/>
                          <a14:foregroundMark x1="49286" y1="47947" x2="49286" y2="47947"/>
                          <a14:foregroundMark x1="54405" y1="45813" x2="54405" y2="45813"/>
                          <a14:foregroundMark x1="54405" y1="45813" x2="54405" y2="45813"/>
                          <a14:foregroundMark x1="54167" y1="46305" x2="54167" y2="46305"/>
                          <a14:foregroundMark x1="53333" y1="46305" x2="53333" y2="46305"/>
                          <a14:foregroundMark x1="50476" y1="44499" x2="50476" y2="44499"/>
                          <a14:foregroundMark x1="52500" y1="49097" x2="52500" y2="49097"/>
                          <a14:foregroundMark x1="47500" y1="45649" x2="47500" y2="45649"/>
                          <a14:foregroundMark x1="44405" y1="47291" x2="43810" y2="48440"/>
                          <a14:foregroundMark x1="44048" y1="48604" x2="45595" y2="49261"/>
                          <a14:foregroundMark x1="48095" y1="48933" x2="48095" y2="48933"/>
                          <a14:foregroundMark x1="46905" y1="47455" x2="46905" y2="47455"/>
                          <a14:foregroundMark x1="41429" y1="43350" x2="41429" y2="43350"/>
                          <a14:foregroundMark x1="41429" y1="43350" x2="41429" y2="43350"/>
                          <a14:foregroundMark x1="41429" y1="43021" x2="41429" y2="43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731" y="2236907"/>
              <a:ext cx="3250986" cy="2356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124348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-1.36002 -0.02153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8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58918E-488B-9EE9-9B54-DC7DAA7A3BFA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кругленная прямоугольная выноска 3">
            <a:extLst>
              <a:ext uri="{FF2B5EF4-FFF2-40B4-BE49-F238E27FC236}">
                <a16:creationId xmlns:a16="http://schemas.microsoft.com/office/drawing/2014/main" id="{744C1E2D-EC44-A244-BF54-B3408170D146}"/>
              </a:ext>
            </a:extLst>
          </p:cNvPr>
          <p:cNvSpPr/>
          <p:nvPr/>
        </p:nvSpPr>
        <p:spPr>
          <a:xfrm>
            <a:off x="2844342" y="1114339"/>
            <a:ext cx="2708476" cy="1088020"/>
          </a:xfrm>
          <a:prstGeom prst="wedgeRoundRectCallout">
            <a:avLst>
              <a:gd name="adj1" fmla="val 38822"/>
              <a:gd name="adj2" fmla="val 801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job!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Милый мультяшный пилот | Премиум векторы">
            <a:extLst>
              <a:ext uri="{FF2B5EF4-FFF2-40B4-BE49-F238E27FC236}">
                <a16:creationId xmlns:a16="http://schemas.microsoft.com/office/drawing/2014/main" id="{FB73D3C1-8A72-484A-B6ED-AAA808A67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95" b="95687" l="9585" r="89617">
                        <a14:foregroundMark x1="38339" y1="11502" x2="48882" y2="6709"/>
                        <a14:foregroundMark x1="48882" y1="6709" x2="56709" y2="6550"/>
                        <a14:foregroundMark x1="56709" y1="6550" x2="58466" y2="7668"/>
                        <a14:foregroundMark x1="51757" y1="3674" x2="55112" y2="4792"/>
                        <a14:foregroundMark x1="39137" y1="29073" x2="49042" y2="29233"/>
                        <a14:foregroundMark x1="42652" y1="27796" x2="56869" y2="29073"/>
                        <a14:foregroundMark x1="37220" y1="95527" x2="46006" y2="95687"/>
                        <a14:foregroundMark x1="64537" y1="95527" x2="66613" y2="95687"/>
                        <a14:foregroundMark x1="61022" y1="77955" x2="62460" y2="87061"/>
                        <a14:foregroundMark x1="48243" y1="3355" x2="50799" y2="3674"/>
                        <a14:foregroundMark x1="49840" y1="3195" x2="51597" y2="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687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26516"/>
      </p:ext>
    </p:extLst>
  </p:cSld>
  <p:clrMapOvr>
    <a:masterClrMapping/>
  </p:clrMapOvr>
  <p:transition spd="slow" advClick="0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You're welcome.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97C84-EB92-3B49-5208-6E007C910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425"/>
            <a:ext cx="12192002" cy="6061437"/>
          </a:xfrm>
          <a:prstGeom prst="rect">
            <a:avLst/>
          </a:prstGeom>
        </p:spPr>
      </p:pic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82" name="Google Shape;1482;p40"/>
          <p:cNvGrpSpPr/>
          <p:nvPr/>
        </p:nvGrpSpPr>
        <p:grpSpPr>
          <a:xfrm>
            <a:off x="2555038" y="1291381"/>
            <a:ext cx="666087" cy="497609"/>
            <a:chOff x="371391" y="975898"/>
            <a:chExt cx="499565" cy="373207"/>
          </a:xfrm>
        </p:grpSpPr>
        <p:sp>
          <p:nvSpPr>
            <p:cNvPr id="1483" name="Google Shape;1483;p40"/>
            <p:cNvSpPr/>
            <p:nvPr/>
          </p:nvSpPr>
          <p:spPr>
            <a:xfrm>
              <a:off x="666125" y="1254393"/>
              <a:ext cx="54825" cy="94697"/>
            </a:xfrm>
            <a:custGeom>
              <a:avLst/>
              <a:gdLst/>
              <a:ahLst/>
              <a:cxnLst/>
              <a:rect l="l" t="t" r="r" b="b"/>
              <a:pathLst>
                <a:path w="3626" h="6263" extrusionOk="0">
                  <a:moveTo>
                    <a:pt x="2347" y="1"/>
                  </a:moveTo>
                  <a:cubicBezTo>
                    <a:pt x="2159" y="1"/>
                    <a:pt x="1984" y="222"/>
                    <a:pt x="2147" y="414"/>
                  </a:cubicBezTo>
                  <a:cubicBezTo>
                    <a:pt x="3101" y="1486"/>
                    <a:pt x="3042" y="3371"/>
                    <a:pt x="1659" y="4014"/>
                  </a:cubicBezTo>
                  <a:cubicBezTo>
                    <a:pt x="1622" y="4014"/>
                    <a:pt x="1622" y="4044"/>
                    <a:pt x="1622" y="4044"/>
                  </a:cubicBezTo>
                  <a:cubicBezTo>
                    <a:pt x="1534" y="4044"/>
                    <a:pt x="1437" y="4044"/>
                    <a:pt x="1378" y="4140"/>
                  </a:cubicBezTo>
                  <a:cubicBezTo>
                    <a:pt x="1296" y="4155"/>
                    <a:pt x="1214" y="4163"/>
                    <a:pt x="1133" y="4163"/>
                  </a:cubicBezTo>
                  <a:cubicBezTo>
                    <a:pt x="911" y="4163"/>
                    <a:pt x="698" y="4106"/>
                    <a:pt x="513" y="4014"/>
                  </a:cubicBezTo>
                  <a:cubicBezTo>
                    <a:pt x="468" y="3991"/>
                    <a:pt x="425" y="3981"/>
                    <a:pt x="384" y="3981"/>
                  </a:cubicBezTo>
                  <a:cubicBezTo>
                    <a:pt x="147" y="3981"/>
                    <a:pt x="0" y="4312"/>
                    <a:pt x="240" y="4413"/>
                  </a:cubicBezTo>
                  <a:cubicBezTo>
                    <a:pt x="484" y="4539"/>
                    <a:pt x="765" y="4628"/>
                    <a:pt x="1038" y="4665"/>
                  </a:cubicBezTo>
                  <a:cubicBezTo>
                    <a:pt x="853" y="4909"/>
                    <a:pt x="669" y="5093"/>
                    <a:pt x="365" y="5093"/>
                  </a:cubicBezTo>
                  <a:cubicBezTo>
                    <a:pt x="55" y="5093"/>
                    <a:pt x="25" y="5589"/>
                    <a:pt x="329" y="5589"/>
                  </a:cubicBezTo>
                  <a:cubicBezTo>
                    <a:pt x="346" y="5589"/>
                    <a:pt x="363" y="5590"/>
                    <a:pt x="380" y="5590"/>
                  </a:cubicBezTo>
                  <a:cubicBezTo>
                    <a:pt x="1025" y="5590"/>
                    <a:pt x="1328" y="5051"/>
                    <a:pt x="1659" y="4568"/>
                  </a:cubicBezTo>
                  <a:lnTo>
                    <a:pt x="1659" y="4568"/>
                  </a:lnTo>
                  <a:cubicBezTo>
                    <a:pt x="1903" y="4968"/>
                    <a:pt x="1844" y="5707"/>
                    <a:pt x="1319" y="5774"/>
                  </a:cubicBezTo>
                  <a:cubicBezTo>
                    <a:pt x="1018" y="5831"/>
                    <a:pt x="1099" y="6263"/>
                    <a:pt x="1380" y="6263"/>
                  </a:cubicBezTo>
                  <a:cubicBezTo>
                    <a:pt x="1389" y="6263"/>
                    <a:pt x="1398" y="6262"/>
                    <a:pt x="1408" y="6261"/>
                  </a:cubicBezTo>
                  <a:cubicBezTo>
                    <a:pt x="2273" y="6173"/>
                    <a:pt x="2517" y="4997"/>
                    <a:pt x="2088" y="4354"/>
                  </a:cubicBezTo>
                  <a:cubicBezTo>
                    <a:pt x="3567" y="3460"/>
                    <a:pt x="3626" y="1338"/>
                    <a:pt x="2517" y="74"/>
                  </a:cubicBezTo>
                  <a:cubicBezTo>
                    <a:pt x="2466" y="23"/>
                    <a:pt x="2406" y="1"/>
                    <a:pt x="2347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84" name="Google Shape;1484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485" name="Google Shape;1485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EF41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87" name="Google Shape;1487;p40"/>
            <p:cNvSpPr/>
            <p:nvPr/>
          </p:nvSpPr>
          <p:spPr>
            <a:xfrm>
              <a:off x="501635" y="1003099"/>
              <a:ext cx="356696" cy="279357"/>
            </a:xfrm>
            <a:custGeom>
              <a:avLst/>
              <a:gdLst/>
              <a:ahLst/>
              <a:cxnLst/>
              <a:rect l="l" t="t" r="r" b="b"/>
              <a:pathLst>
                <a:path w="23591" h="18476" extrusionOk="0">
                  <a:moveTo>
                    <a:pt x="17466" y="0"/>
                  </a:moveTo>
                  <a:cubicBezTo>
                    <a:pt x="14735" y="0"/>
                    <a:pt x="12204" y="1552"/>
                    <a:pt x="10594" y="3601"/>
                  </a:cubicBezTo>
                  <a:cubicBezTo>
                    <a:pt x="10380" y="3845"/>
                    <a:pt x="10165" y="4126"/>
                    <a:pt x="9980" y="4370"/>
                  </a:cubicBezTo>
                  <a:cubicBezTo>
                    <a:pt x="9640" y="4836"/>
                    <a:pt x="9330" y="5294"/>
                    <a:pt x="9027" y="5789"/>
                  </a:cubicBezTo>
                  <a:cubicBezTo>
                    <a:pt x="8775" y="6129"/>
                    <a:pt x="8502" y="6528"/>
                    <a:pt x="8221" y="6957"/>
                  </a:cubicBezTo>
                  <a:cubicBezTo>
                    <a:pt x="6099" y="10498"/>
                    <a:pt x="2957" y="13152"/>
                    <a:pt x="0" y="15954"/>
                  </a:cubicBezTo>
                  <a:cubicBezTo>
                    <a:pt x="2476" y="18306"/>
                    <a:pt x="6214" y="18474"/>
                    <a:pt x="9671" y="18474"/>
                  </a:cubicBezTo>
                  <a:cubicBezTo>
                    <a:pt x="10247" y="18474"/>
                    <a:pt x="10815" y="18470"/>
                    <a:pt x="11368" y="18470"/>
                  </a:cubicBezTo>
                  <a:cubicBezTo>
                    <a:pt x="11669" y="18470"/>
                    <a:pt x="11966" y="18471"/>
                    <a:pt x="12257" y="18475"/>
                  </a:cubicBezTo>
                  <a:cubicBezTo>
                    <a:pt x="12812" y="18446"/>
                    <a:pt x="13366" y="18357"/>
                    <a:pt x="13921" y="18261"/>
                  </a:cubicBezTo>
                  <a:cubicBezTo>
                    <a:pt x="17743" y="17522"/>
                    <a:pt x="21188" y="15185"/>
                    <a:pt x="22607" y="11238"/>
                  </a:cubicBezTo>
                  <a:cubicBezTo>
                    <a:pt x="22792" y="10713"/>
                    <a:pt x="22977" y="10225"/>
                    <a:pt x="23103" y="9700"/>
                  </a:cubicBezTo>
                  <a:cubicBezTo>
                    <a:pt x="23591" y="7637"/>
                    <a:pt x="23502" y="5449"/>
                    <a:pt x="22637" y="3475"/>
                  </a:cubicBezTo>
                  <a:cubicBezTo>
                    <a:pt x="22422" y="2987"/>
                    <a:pt x="22149" y="2522"/>
                    <a:pt x="21838" y="2093"/>
                  </a:cubicBezTo>
                  <a:cubicBezTo>
                    <a:pt x="21498" y="1627"/>
                    <a:pt x="21099" y="1257"/>
                    <a:pt x="20670" y="984"/>
                  </a:cubicBezTo>
                  <a:cubicBezTo>
                    <a:pt x="20205" y="644"/>
                    <a:pt x="19709" y="400"/>
                    <a:pt x="19192" y="245"/>
                  </a:cubicBezTo>
                  <a:cubicBezTo>
                    <a:pt x="18940" y="178"/>
                    <a:pt x="18667" y="119"/>
                    <a:pt x="18386" y="60"/>
                  </a:cubicBezTo>
                  <a:cubicBezTo>
                    <a:pt x="18077" y="20"/>
                    <a:pt x="17770" y="0"/>
                    <a:pt x="17466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572835" y="1118374"/>
              <a:ext cx="279901" cy="164082"/>
            </a:xfrm>
            <a:custGeom>
              <a:avLst/>
              <a:gdLst/>
              <a:ahLst/>
              <a:cxnLst/>
              <a:rect l="l" t="t" r="r" b="b"/>
              <a:pathLst>
                <a:path w="18512" h="10852" extrusionOk="0">
                  <a:moveTo>
                    <a:pt x="15090" y="1"/>
                  </a:moveTo>
                  <a:cubicBezTo>
                    <a:pt x="11622" y="1"/>
                    <a:pt x="8672" y="2352"/>
                    <a:pt x="6839" y="5188"/>
                  </a:cubicBezTo>
                  <a:cubicBezTo>
                    <a:pt x="5700" y="6970"/>
                    <a:pt x="4406" y="8419"/>
                    <a:pt x="2285" y="8914"/>
                  </a:cubicBezTo>
                  <a:cubicBezTo>
                    <a:pt x="1508" y="9099"/>
                    <a:pt x="0" y="9742"/>
                    <a:pt x="1080" y="10607"/>
                  </a:cubicBezTo>
                  <a:cubicBezTo>
                    <a:pt x="1080" y="10637"/>
                    <a:pt x="1109" y="10666"/>
                    <a:pt x="1139" y="10666"/>
                  </a:cubicBezTo>
                  <a:cubicBezTo>
                    <a:pt x="2530" y="10829"/>
                    <a:pt x="3959" y="10846"/>
                    <a:pt x="5335" y="10846"/>
                  </a:cubicBezTo>
                  <a:cubicBezTo>
                    <a:pt x="5718" y="10846"/>
                    <a:pt x="6097" y="10845"/>
                    <a:pt x="6470" y="10845"/>
                  </a:cubicBezTo>
                  <a:cubicBezTo>
                    <a:pt x="6836" y="10845"/>
                    <a:pt x="7196" y="10846"/>
                    <a:pt x="7548" y="10851"/>
                  </a:cubicBezTo>
                  <a:cubicBezTo>
                    <a:pt x="8103" y="10822"/>
                    <a:pt x="8657" y="10733"/>
                    <a:pt x="9212" y="10637"/>
                  </a:cubicBezTo>
                  <a:cubicBezTo>
                    <a:pt x="13034" y="9898"/>
                    <a:pt x="16479" y="7561"/>
                    <a:pt x="17898" y="3614"/>
                  </a:cubicBezTo>
                  <a:cubicBezTo>
                    <a:pt x="18083" y="3089"/>
                    <a:pt x="18268" y="2601"/>
                    <a:pt x="18394" y="2076"/>
                  </a:cubicBezTo>
                  <a:cubicBezTo>
                    <a:pt x="18423" y="1891"/>
                    <a:pt x="18482" y="1706"/>
                    <a:pt x="18512" y="1492"/>
                  </a:cubicBezTo>
                  <a:cubicBezTo>
                    <a:pt x="18054" y="597"/>
                    <a:pt x="17033" y="132"/>
                    <a:pt x="15895" y="43"/>
                  </a:cubicBezTo>
                  <a:cubicBezTo>
                    <a:pt x="15624" y="15"/>
                    <a:pt x="15355" y="1"/>
                    <a:pt x="15090" y="1"/>
                  </a:cubicBezTo>
                  <a:close/>
                </a:path>
              </a:pathLst>
            </a:custGeom>
            <a:solidFill>
              <a:srgbClr val="FE5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74233" y="1035259"/>
              <a:ext cx="28229" cy="19974"/>
            </a:xfrm>
            <a:custGeom>
              <a:avLst/>
              <a:gdLst/>
              <a:ahLst/>
              <a:cxnLst/>
              <a:rect l="l" t="t" r="r" b="b"/>
              <a:pathLst>
                <a:path w="1867" h="1321" extrusionOk="0">
                  <a:moveTo>
                    <a:pt x="936" y="1"/>
                  </a:moveTo>
                  <a:cubicBezTo>
                    <a:pt x="879" y="1"/>
                    <a:pt x="819" y="8"/>
                    <a:pt x="756" y="25"/>
                  </a:cubicBezTo>
                  <a:cubicBezTo>
                    <a:pt x="0" y="248"/>
                    <a:pt x="218" y="1320"/>
                    <a:pt x="891" y="1320"/>
                  </a:cubicBezTo>
                  <a:cubicBezTo>
                    <a:pt x="955" y="1320"/>
                    <a:pt x="1024" y="1310"/>
                    <a:pt x="1096" y="1289"/>
                  </a:cubicBezTo>
                  <a:cubicBezTo>
                    <a:pt x="1867" y="1091"/>
                    <a:pt x="1612" y="1"/>
                    <a:pt x="936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819745" y="1039870"/>
              <a:ext cx="51211" cy="30890"/>
            </a:xfrm>
            <a:custGeom>
              <a:avLst/>
              <a:gdLst/>
              <a:ahLst/>
              <a:cxnLst/>
              <a:rect l="l" t="t" r="r" b="b"/>
              <a:pathLst>
                <a:path w="3387" h="2043" extrusionOk="0">
                  <a:moveTo>
                    <a:pt x="1568" y="1"/>
                  </a:moveTo>
                  <a:cubicBezTo>
                    <a:pt x="1228" y="1"/>
                    <a:pt x="829" y="90"/>
                    <a:pt x="518" y="304"/>
                  </a:cubicBezTo>
                  <a:cubicBezTo>
                    <a:pt x="1" y="703"/>
                    <a:pt x="186" y="1938"/>
                    <a:pt x="770" y="2034"/>
                  </a:cubicBezTo>
                  <a:cubicBezTo>
                    <a:pt x="805" y="2040"/>
                    <a:pt x="842" y="2043"/>
                    <a:pt x="878" y="2043"/>
                  </a:cubicBezTo>
                  <a:cubicBezTo>
                    <a:pt x="1192" y="2043"/>
                    <a:pt x="1541" y="1833"/>
                    <a:pt x="1812" y="1694"/>
                  </a:cubicBezTo>
                  <a:cubicBezTo>
                    <a:pt x="1938" y="1627"/>
                    <a:pt x="2034" y="1568"/>
                    <a:pt x="2123" y="1509"/>
                  </a:cubicBezTo>
                  <a:cubicBezTo>
                    <a:pt x="2152" y="1509"/>
                    <a:pt x="2677" y="1228"/>
                    <a:pt x="2921" y="1073"/>
                  </a:cubicBezTo>
                  <a:cubicBezTo>
                    <a:pt x="3047" y="1014"/>
                    <a:pt x="3232" y="984"/>
                    <a:pt x="3261" y="799"/>
                  </a:cubicBezTo>
                  <a:cubicBezTo>
                    <a:pt x="3387" y="489"/>
                    <a:pt x="3017" y="304"/>
                    <a:pt x="2862" y="245"/>
                  </a:cubicBezTo>
                  <a:cubicBezTo>
                    <a:pt x="2648" y="149"/>
                    <a:pt x="2367" y="119"/>
                    <a:pt x="2152" y="60"/>
                  </a:cubicBezTo>
                  <a:cubicBezTo>
                    <a:pt x="1967" y="30"/>
                    <a:pt x="1753" y="1"/>
                    <a:pt x="1568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1" name="Google Shape;1491;p40"/>
            <p:cNvGrpSpPr/>
            <p:nvPr/>
          </p:nvGrpSpPr>
          <p:grpSpPr>
            <a:xfrm>
              <a:off x="753580" y="1067827"/>
              <a:ext cx="34383" cy="30784"/>
              <a:chOff x="3323588" y="-610525"/>
              <a:chExt cx="56850" cy="50900"/>
            </a:xfrm>
          </p:grpSpPr>
          <p:sp>
            <p:nvSpPr>
              <p:cNvPr id="1492" name="Google Shape;1492;p40"/>
              <p:cNvSpPr/>
              <p:nvPr/>
            </p:nvSpPr>
            <p:spPr>
              <a:xfrm>
                <a:off x="3341338" y="-610525"/>
                <a:ext cx="23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1983" extrusionOk="0">
                    <a:moveTo>
                      <a:pt x="555" y="0"/>
                    </a:moveTo>
                    <a:cubicBezTo>
                      <a:pt x="555" y="0"/>
                      <a:pt x="555" y="30"/>
                      <a:pt x="525" y="30"/>
                    </a:cubicBezTo>
                    <a:cubicBezTo>
                      <a:pt x="215" y="333"/>
                      <a:pt x="59" y="887"/>
                      <a:pt x="30" y="1257"/>
                    </a:cubicBezTo>
                    <a:cubicBezTo>
                      <a:pt x="3" y="1426"/>
                      <a:pt x="0" y="1983"/>
                      <a:pt x="231" y="1983"/>
                    </a:cubicBezTo>
                    <a:cubicBezTo>
                      <a:pt x="253" y="1983"/>
                      <a:pt x="277" y="1977"/>
                      <a:pt x="303" y="1967"/>
                    </a:cubicBezTo>
                    <a:cubicBezTo>
                      <a:pt x="584" y="1848"/>
                      <a:pt x="739" y="1323"/>
                      <a:pt x="799" y="1042"/>
                    </a:cubicBezTo>
                    <a:cubicBezTo>
                      <a:pt x="858" y="702"/>
                      <a:pt x="954" y="59"/>
                      <a:pt x="614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40"/>
              <p:cNvSpPr/>
              <p:nvPr/>
            </p:nvSpPr>
            <p:spPr>
              <a:xfrm>
                <a:off x="3323588" y="-599825"/>
                <a:ext cx="153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608" extrusionOk="0">
                    <a:moveTo>
                      <a:pt x="429" y="1"/>
                    </a:moveTo>
                    <a:cubicBezTo>
                      <a:pt x="400" y="1"/>
                      <a:pt x="400" y="1"/>
                      <a:pt x="370" y="30"/>
                    </a:cubicBezTo>
                    <a:cubicBezTo>
                      <a:pt x="370" y="30"/>
                      <a:pt x="341" y="30"/>
                      <a:pt x="341" y="60"/>
                    </a:cubicBezTo>
                    <a:cubicBezTo>
                      <a:pt x="89" y="430"/>
                      <a:pt x="30" y="829"/>
                      <a:pt x="30" y="1198"/>
                    </a:cubicBezTo>
                    <a:cubicBezTo>
                      <a:pt x="2" y="1318"/>
                      <a:pt x="0" y="1607"/>
                      <a:pt x="136" y="1607"/>
                    </a:cubicBezTo>
                    <a:cubicBezTo>
                      <a:pt x="142" y="1607"/>
                      <a:pt x="149" y="1606"/>
                      <a:pt x="156" y="1605"/>
                    </a:cubicBezTo>
                    <a:cubicBezTo>
                      <a:pt x="341" y="1539"/>
                      <a:pt x="459" y="1110"/>
                      <a:pt x="496" y="955"/>
                    </a:cubicBezTo>
                    <a:cubicBezTo>
                      <a:pt x="525" y="681"/>
                      <a:pt x="614" y="156"/>
                      <a:pt x="429" y="1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40"/>
              <p:cNvSpPr/>
              <p:nvPr/>
            </p:nvSpPr>
            <p:spPr>
              <a:xfrm>
                <a:off x="3362763" y="-609075"/>
                <a:ext cx="17675" cy="3780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512" extrusionOk="0">
                    <a:moveTo>
                      <a:pt x="480" y="0"/>
                    </a:moveTo>
                    <a:cubicBezTo>
                      <a:pt x="476" y="0"/>
                      <a:pt x="471" y="1"/>
                      <a:pt x="466" y="1"/>
                    </a:cubicBezTo>
                    <a:cubicBezTo>
                      <a:pt x="341" y="1"/>
                      <a:pt x="252" y="245"/>
                      <a:pt x="222" y="430"/>
                    </a:cubicBezTo>
                    <a:cubicBezTo>
                      <a:pt x="97" y="800"/>
                      <a:pt x="1" y="1236"/>
                      <a:pt x="156" y="1450"/>
                    </a:cubicBezTo>
                    <a:cubicBezTo>
                      <a:pt x="183" y="1493"/>
                      <a:pt x="212" y="1511"/>
                      <a:pt x="241" y="1511"/>
                    </a:cubicBezTo>
                    <a:cubicBezTo>
                      <a:pt x="380" y="1511"/>
                      <a:pt x="531" y="1102"/>
                      <a:pt x="555" y="925"/>
                    </a:cubicBezTo>
                    <a:cubicBezTo>
                      <a:pt x="620" y="715"/>
                      <a:pt x="707" y="0"/>
                      <a:pt x="480" y="0"/>
                    </a:cubicBezTo>
                    <a:close/>
                  </a:path>
                </a:pathLst>
              </a:custGeom>
              <a:solidFill>
                <a:srgbClr val="FFB4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5" name="Google Shape;1495;p40"/>
            <p:cNvSpPr/>
            <p:nvPr/>
          </p:nvSpPr>
          <p:spPr>
            <a:xfrm>
              <a:off x="505309" y="1090749"/>
              <a:ext cx="180321" cy="70626"/>
            </a:xfrm>
            <a:custGeom>
              <a:avLst/>
              <a:gdLst/>
              <a:ahLst/>
              <a:cxnLst/>
              <a:rect l="l" t="t" r="r" b="b"/>
              <a:pathLst>
                <a:path w="11926" h="4671" extrusionOk="0">
                  <a:moveTo>
                    <a:pt x="5003" y="1"/>
                  </a:moveTo>
                  <a:cubicBezTo>
                    <a:pt x="3652" y="1"/>
                    <a:pt x="2343" y="311"/>
                    <a:pt x="1169" y="1101"/>
                  </a:cubicBezTo>
                  <a:cubicBezTo>
                    <a:pt x="1" y="1959"/>
                    <a:pt x="526" y="3933"/>
                    <a:pt x="1945" y="4361"/>
                  </a:cubicBezTo>
                  <a:cubicBezTo>
                    <a:pt x="2976" y="4586"/>
                    <a:pt x="4000" y="4670"/>
                    <a:pt x="5020" y="4670"/>
                  </a:cubicBezTo>
                  <a:cubicBezTo>
                    <a:pt x="6379" y="4670"/>
                    <a:pt x="7731" y="4522"/>
                    <a:pt x="9087" y="4361"/>
                  </a:cubicBezTo>
                  <a:cubicBezTo>
                    <a:pt x="9612" y="3689"/>
                    <a:pt x="10262" y="3038"/>
                    <a:pt x="11001" y="2454"/>
                  </a:cubicBezTo>
                  <a:cubicBezTo>
                    <a:pt x="11275" y="2269"/>
                    <a:pt x="11586" y="2084"/>
                    <a:pt x="11926" y="1929"/>
                  </a:cubicBezTo>
                  <a:cubicBezTo>
                    <a:pt x="9816" y="935"/>
                    <a:pt x="7346" y="1"/>
                    <a:pt x="5003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553678" y="975898"/>
              <a:ext cx="149612" cy="155645"/>
            </a:xfrm>
            <a:custGeom>
              <a:avLst/>
              <a:gdLst/>
              <a:ahLst/>
              <a:cxnLst/>
              <a:rect l="l" t="t" r="r" b="b"/>
              <a:pathLst>
                <a:path w="9895" h="10294" extrusionOk="0">
                  <a:moveTo>
                    <a:pt x="2350" y="0"/>
                  </a:moveTo>
                  <a:cubicBezTo>
                    <a:pt x="970" y="0"/>
                    <a:pt x="0" y="1723"/>
                    <a:pt x="654" y="3056"/>
                  </a:cubicBezTo>
                  <a:cubicBezTo>
                    <a:pt x="2376" y="6043"/>
                    <a:pt x="5089" y="8047"/>
                    <a:pt x="7492" y="10294"/>
                  </a:cubicBezTo>
                  <a:cubicBezTo>
                    <a:pt x="7618" y="10235"/>
                    <a:pt x="7706" y="10146"/>
                    <a:pt x="7802" y="10050"/>
                  </a:cubicBezTo>
                  <a:cubicBezTo>
                    <a:pt x="8387" y="9621"/>
                    <a:pt x="9126" y="9281"/>
                    <a:pt x="9895" y="9067"/>
                  </a:cubicBezTo>
                  <a:cubicBezTo>
                    <a:pt x="8690" y="5274"/>
                    <a:pt x="6753" y="994"/>
                    <a:pt x="2716" y="40"/>
                  </a:cubicBezTo>
                  <a:cubicBezTo>
                    <a:pt x="2592" y="13"/>
                    <a:pt x="2469" y="0"/>
                    <a:pt x="2350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590238" y="1269543"/>
              <a:ext cx="77172" cy="79561"/>
            </a:xfrm>
            <a:custGeom>
              <a:avLst/>
              <a:gdLst/>
              <a:ahLst/>
              <a:cxnLst/>
              <a:rect l="l" t="t" r="r" b="b"/>
              <a:pathLst>
                <a:path w="5104" h="5262" extrusionOk="0">
                  <a:moveTo>
                    <a:pt x="4441" y="1"/>
                  </a:moveTo>
                  <a:cubicBezTo>
                    <a:pt x="4297" y="1"/>
                    <a:pt x="4156" y="118"/>
                    <a:pt x="4209" y="299"/>
                  </a:cubicBezTo>
                  <a:cubicBezTo>
                    <a:pt x="4546" y="1676"/>
                    <a:pt x="3699" y="3323"/>
                    <a:pt x="2158" y="3323"/>
                  </a:cubicBezTo>
                  <a:cubicBezTo>
                    <a:pt x="2144" y="3323"/>
                    <a:pt x="2131" y="3323"/>
                    <a:pt x="2117" y="3323"/>
                  </a:cubicBezTo>
                  <a:lnTo>
                    <a:pt x="2087" y="3323"/>
                  </a:lnTo>
                  <a:cubicBezTo>
                    <a:pt x="2047" y="3282"/>
                    <a:pt x="1998" y="3255"/>
                    <a:pt x="1939" y="3255"/>
                  </a:cubicBezTo>
                  <a:cubicBezTo>
                    <a:pt x="1900" y="3255"/>
                    <a:pt x="1856" y="3267"/>
                    <a:pt x="1806" y="3293"/>
                  </a:cubicBezTo>
                  <a:cubicBezTo>
                    <a:pt x="1533" y="3226"/>
                    <a:pt x="1281" y="3012"/>
                    <a:pt x="1097" y="2768"/>
                  </a:cubicBezTo>
                  <a:cubicBezTo>
                    <a:pt x="1042" y="2694"/>
                    <a:pt x="967" y="2664"/>
                    <a:pt x="892" y="2664"/>
                  </a:cubicBezTo>
                  <a:cubicBezTo>
                    <a:pt x="713" y="2664"/>
                    <a:pt x="537" y="2840"/>
                    <a:pt x="668" y="3012"/>
                  </a:cubicBezTo>
                  <a:cubicBezTo>
                    <a:pt x="853" y="3256"/>
                    <a:pt x="1067" y="3441"/>
                    <a:pt x="1281" y="3596"/>
                  </a:cubicBezTo>
                  <a:cubicBezTo>
                    <a:pt x="1118" y="3680"/>
                    <a:pt x="942" y="3748"/>
                    <a:pt x="758" y="3748"/>
                  </a:cubicBezTo>
                  <a:cubicBezTo>
                    <a:pt x="668" y="3748"/>
                    <a:pt x="576" y="3731"/>
                    <a:pt x="483" y="3692"/>
                  </a:cubicBezTo>
                  <a:cubicBezTo>
                    <a:pt x="442" y="3669"/>
                    <a:pt x="402" y="3659"/>
                    <a:pt x="364" y="3659"/>
                  </a:cubicBezTo>
                  <a:cubicBezTo>
                    <a:pt x="146" y="3659"/>
                    <a:pt x="0" y="3989"/>
                    <a:pt x="239" y="4121"/>
                  </a:cubicBezTo>
                  <a:cubicBezTo>
                    <a:pt x="412" y="4208"/>
                    <a:pt x="576" y="4244"/>
                    <a:pt x="733" y="4244"/>
                  </a:cubicBezTo>
                  <a:cubicBezTo>
                    <a:pt x="1134" y="4244"/>
                    <a:pt x="1496" y="4012"/>
                    <a:pt x="1873" y="3810"/>
                  </a:cubicBezTo>
                  <a:lnTo>
                    <a:pt x="1873" y="3810"/>
                  </a:lnTo>
                  <a:cubicBezTo>
                    <a:pt x="1925" y="4220"/>
                    <a:pt x="1622" y="4767"/>
                    <a:pt x="1212" y="4767"/>
                  </a:cubicBezTo>
                  <a:cubicBezTo>
                    <a:pt x="1155" y="4767"/>
                    <a:pt x="1097" y="4757"/>
                    <a:pt x="1038" y="4735"/>
                  </a:cubicBezTo>
                  <a:cubicBezTo>
                    <a:pt x="1004" y="4722"/>
                    <a:pt x="973" y="4716"/>
                    <a:pt x="945" y="4716"/>
                  </a:cubicBezTo>
                  <a:cubicBezTo>
                    <a:pt x="707" y="4716"/>
                    <a:pt x="641" y="5114"/>
                    <a:pt x="912" y="5200"/>
                  </a:cubicBezTo>
                  <a:cubicBezTo>
                    <a:pt x="1021" y="5242"/>
                    <a:pt x="1130" y="5262"/>
                    <a:pt x="1235" y="5262"/>
                  </a:cubicBezTo>
                  <a:cubicBezTo>
                    <a:pt x="1904" y="5262"/>
                    <a:pt x="2448" y="4477"/>
                    <a:pt x="2390" y="3781"/>
                  </a:cubicBezTo>
                  <a:cubicBezTo>
                    <a:pt x="4091" y="3663"/>
                    <a:pt x="5104" y="1777"/>
                    <a:pt x="4675" y="181"/>
                  </a:cubicBezTo>
                  <a:cubicBezTo>
                    <a:pt x="4636" y="55"/>
                    <a:pt x="4538" y="1"/>
                    <a:pt x="4441" y="1"/>
                  </a:cubicBezTo>
                  <a:close/>
                </a:path>
              </a:pathLst>
            </a:custGeom>
            <a:solidFill>
              <a:srgbClr val="5A2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8" name="Google Shape;1498;p40"/>
            <p:cNvGrpSpPr/>
            <p:nvPr/>
          </p:nvGrpSpPr>
          <p:grpSpPr>
            <a:xfrm>
              <a:off x="505297" y="975898"/>
              <a:ext cx="197981" cy="185477"/>
              <a:chOff x="352959" y="975898"/>
              <a:chExt cx="197981" cy="185477"/>
            </a:xfrm>
          </p:grpSpPr>
          <p:sp>
            <p:nvSpPr>
              <p:cNvPr id="1499" name="Google Shape;1499;p40"/>
              <p:cNvSpPr/>
              <p:nvPr/>
            </p:nvSpPr>
            <p:spPr>
              <a:xfrm>
                <a:off x="352959" y="1090749"/>
                <a:ext cx="180321" cy="70626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4671" extrusionOk="0">
                    <a:moveTo>
                      <a:pt x="5003" y="1"/>
                    </a:moveTo>
                    <a:cubicBezTo>
                      <a:pt x="3652" y="1"/>
                      <a:pt x="2343" y="311"/>
                      <a:pt x="1169" y="1101"/>
                    </a:cubicBezTo>
                    <a:cubicBezTo>
                      <a:pt x="1" y="1959"/>
                      <a:pt x="526" y="3933"/>
                      <a:pt x="1945" y="4361"/>
                    </a:cubicBezTo>
                    <a:cubicBezTo>
                      <a:pt x="2976" y="4586"/>
                      <a:pt x="4000" y="4670"/>
                      <a:pt x="5020" y="4670"/>
                    </a:cubicBezTo>
                    <a:cubicBezTo>
                      <a:pt x="6379" y="4670"/>
                      <a:pt x="7731" y="4522"/>
                      <a:pt x="9087" y="4361"/>
                    </a:cubicBezTo>
                    <a:cubicBezTo>
                      <a:pt x="9612" y="3689"/>
                      <a:pt x="10262" y="3038"/>
                      <a:pt x="11001" y="2454"/>
                    </a:cubicBezTo>
                    <a:cubicBezTo>
                      <a:pt x="11275" y="2269"/>
                      <a:pt x="11586" y="2084"/>
                      <a:pt x="11926" y="1929"/>
                    </a:cubicBezTo>
                    <a:cubicBezTo>
                      <a:pt x="9816" y="935"/>
                      <a:pt x="7346" y="1"/>
                      <a:pt x="5003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40"/>
              <p:cNvSpPr/>
              <p:nvPr/>
            </p:nvSpPr>
            <p:spPr>
              <a:xfrm>
                <a:off x="401328" y="975898"/>
                <a:ext cx="149612" cy="155645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0294" extrusionOk="0">
                    <a:moveTo>
                      <a:pt x="2350" y="0"/>
                    </a:moveTo>
                    <a:cubicBezTo>
                      <a:pt x="970" y="0"/>
                      <a:pt x="0" y="1723"/>
                      <a:pt x="654" y="3056"/>
                    </a:cubicBezTo>
                    <a:cubicBezTo>
                      <a:pt x="2376" y="6043"/>
                      <a:pt x="5089" y="8047"/>
                      <a:pt x="7492" y="10294"/>
                    </a:cubicBezTo>
                    <a:cubicBezTo>
                      <a:pt x="7618" y="10235"/>
                      <a:pt x="7706" y="10146"/>
                      <a:pt x="7802" y="10050"/>
                    </a:cubicBezTo>
                    <a:cubicBezTo>
                      <a:pt x="8387" y="9621"/>
                      <a:pt x="9126" y="9281"/>
                      <a:pt x="9895" y="9067"/>
                    </a:cubicBezTo>
                    <a:cubicBezTo>
                      <a:pt x="8690" y="5274"/>
                      <a:pt x="6753" y="994"/>
                      <a:pt x="2716" y="40"/>
                    </a:cubicBezTo>
                    <a:cubicBezTo>
                      <a:pt x="2592" y="13"/>
                      <a:pt x="2469" y="0"/>
                      <a:pt x="2350" y="0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01" name="Google Shape;1501;p40"/>
            <p:cNvSpPr/>
            <p:nvPr/>
          </p:nvSpPr>
          <p:spPr>
            <a:xfrm>
              <a:off x="479726" y="1025824"/>
              <a:ext cx="217531" cy="118359"/>
            </a:xfrm>
            <a:custGeom>
              <a:avLst/>
              <a:gdLst/>
              <a:ahLst/>
              <a:cxnLst/>
              <a:rect l="l" t="t" r="r" b="b"/>
              <a:pathLst>
                <a:path w="14387" h="7828" extrusionOk="0">
                  <a:moveTo>
                    <a:pt x="3888" y="0"/>
                  </a:moveTo>
                  <a:cubicBezTo>
                    <a:pt x="3245" y="0"/>
                    <a:pt x="2594" y="79"/>
                    <a:pt x="1937" y="250"/>
                  </a:cubicBezTo>
                  <a:cubicBezTo>
                    <a:pt x="185" y="775"/>
                    <a:pt x="0" y="3333"/>
                    <a:pt x="1479" y="4404"/>
                  </a:cubicBezTo>
                  <a:cubicBezTo>
                    <a:pt x="4591" y="6319"/>
                    <a:pt x="8103" y="6962"/>
                    <a:pt x="11518" y="7827"/>
                  </a:cubicBezTo>
                  <a:cubicBezTo>
                    <a:pt x="11858" y="7428"/>
                    <a:pt x="12257" y="7088"/>
                    <a:pt x="12693" y="6748"/>
                  </a:cubicBezTo>
                  <a:cubicBezTo>
                    <a:pt x="13181" y="6408"/>
                    <a:pt x="13765" y="6105"/>
                    <a:pt x="14386" y="5883"/>
                  </a:cubicBezTo>
                  <a:cubicBezTo>
                    <a:pt x="11571" y="3049"/>
                    <a:pt x="7889" y="0"/>
                    <a:pt x="3888" y="0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02" name="Google Shape;1502;p40"/>
            <p:cNvGrpSpPr/>
            <p:nvPr/>
          </p:nvGrpSpPr>
          <p:grpSpPr>
            <a:xfrm>
              <a:off x="391183" y="1161314"/>
              <a:ext cx="160756" cy="140616"/>
              <a:chOff x="391183" y="1161314"/>
              <a:chExt cx="160756" cy="140616"/>
            </a:xfrm>
          </p:grpSpPr>
          <p:sp>
            <p:nvSpPr>
              <p:cNvPr id="1503" name="Google Shape;1503;p40"/>
              <p:cNvSpPr/>
              <p:nvPr/>
            </p:nvSpPr>
            <p:spPr>
              <a:xfrm>
                <a:off x="423087" y="1161314"/>
                <a:ext cx="125163" cy="94470"/>
              </a:xfrm>
              <a:custGeom>
                <a:avLst/>
                <a:gdLst/>
                <a:ahLst/>
                <a:cxnLst/>
                <a:rect l="l" t="t" r="r" b="b"/>
                <a:pathLst>
                  <a:path w="8278" h="6248" extrusionOk="0">
                    <a:moveTo>
                      <a:pt x="1650" y="1"/>
                    </a:moveTo>
                    <a:cubicBezTo>
                      <a:pt x="794" y="1"/>
                      <a:pt x="1" y="766"/>
                      <a:pt x="234" y="1639"/>
                    </a:cubicBezTo>
                    <a:cubicBezTo>
                      <a:pt x="1129" y="4537"/>
                      <a:pt x="4544" y="5609"/>
                      <a:pt x="7287" y="6230"/>
                    </a:cubicBezTo>
                    <a:cubicBezTo>
                      <a:pt x="7344" y="6242"/>
                      <a:pt x="7399" y="6248"/>
                      <a:pt x="7450" y="6248"/>
                    </a:cubicBezTo>
                    <a:cubicBezTo>
                      <a:pt x="8042" y="6248"/>
                      <a:pt x="8278" y="5475"/>
                      <a:pt x="7938" y="4965"/>
                    </a:cubicBezTo>
                    <a:lnTo>
                      <a:pt x="7901" y="4965"/>
                    </a:lnTo>
                    <a:cubicBezTo>
                      <a:pt x="6053" y="3332"/>
                      <a:pt x="4485" y="1269"/>
                      <a:pt x="2171" y="101"/>
                    </a:cubicBezTo>
                    <a:cubicBezTo>
                      <a:pt x="2000" y="32"/>
                      <a:pt x="1824" y="1"/>
                      <a:pt x="1650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40"/>
              <p:cNvSpPr/>
              <p:nvPr/>
            </p:nvSpPr>
            <p:spPr>
              <a:xfrm>
                <a:off x="391183" y="1237277"/>
                <a:ext cx="160756" cy="64653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4276" extrusionOk="0">
                    <a:moveTo>
                      <a:pt x="9427" y="1"/>
                    </a:moveTo>
                    <a:cubicBezTo>
                      <a:pt x="6721" y="311"/>
                      <a:pt x="3912" y="67"/>
                      <a:pt x="1265" y="1080"/>
                    </a:cubicBezTo>
                    <a:cubicBezTo>
                      <a:pt x="186" y="1605"/>
                      <a:pt x="1" y="3239"/>
                      <a:pt x="1051" y="3793"/>
                    </a:cubicBezTo>
                    <a:cubicBezTo>
                      <a:pt x="1772" y="4131"/>
                      <a:pt x="2516" y="4275"/>
                      <a:pt x="3265" y="4275"/>
                    </a:cubicBezTo>
                    <a:cubicBezTo>
                      <a:pt x="5650" y="4275"/>
                      <a:pt x="8085" y="2811"/>
                      <a:pt x="9981" y="1450"/>
                    </a:cubicBezTo>
                    <a:cubicBezTo>
                      <a:pt x="10632" y="991"/>
                      <a:pt x="10166" y="97"/>
                      <a:pt x="9427" y="1"/>
                    </a:cubicBezTo>
                    <a:close/>
                  </a:path>
                </a:pathLst>
              </a:custGeom>
              <a:solidFill>
                <a:srgbClr val="000000">
                  <a:alpha val="162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072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05" name="Google Shape;1505;p40"/>
            <p:cNvSpPr/>
            <p:nvPr/>
          </p:nvSpPr>
          <p:spPr>
            <a:xfrm>
              <a:off x="371391" y="1184599"/>
              <a:ext cx="179550" cy="80196"/>
            </a:xfrm>
            <a:custGeom>
              <a:avLst/>
              <a:gdLst/>
              <a:ahLst/>
              <a:cxnLst/>
              <a:rect l="l" t="t" r="r" b="b"/>
              <a:pathLst>
                <a:path w="11875" h="5304" extrusionOk="0">
                  <a:moveTo>
                    <a:pt x="2315" y="1"/>
                  </a:moveTo>
                  <a:cubicBezTo>
                    <a:pt x="999" y="1"/>
                    <a:pt x="0" y="1538"/>
                    <a:pt x="726" y="2627"/>
                  </a:cubicBezTo>
                  <a:cubicBezTo>
                    <a:pt x="2310" y="4753"/>
                    <a:pt x="5014" y="5303"/>
                    <a:pt x="7688" y="5303"/>
                  </a:cubicBezTo>
                  <a:cubicBezTo>
                    <a:pt x="8809" y="5303"/>
                    <a:pt x="9924" y="5207"/>
                    <a:pt x="10950" y="5089"/>
                  </a:cubicBezTo>
                  <a:cubicBezTo>
                    <a:pt x="11845" y="4934"/>
                    <a:pt x="11874" y="3795"/>
                    <a:pt x="11172" y="3329"/>
                  </a:cubicBezTo>
                  <a:cubicBezTo>
                    <a:pt x="8274" y="2161"/>
                    <a:pt x="5590" y="409"/>
                    <a:pt x="2389" y="3"/>
                  </a:cubicBezTo>
                  <a:cubicBezTo>
                    <a:pt x="2364" y="1"/>
                    <a:pt x="2340" y="1"/>
                    <a:pt x="2315" y="1"/>
                  </a:cubicBezTo>
                  <a:close/>
                </a:path>
              </a:pathLst>
            </a:custGeom>
            <a:solidFill>
              <a:srgbClr val="EF41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072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22" name="Picture 2">
            <a:extLst>
              <a:ext uri="{FF2B5EF4-FFF2-40B4-BE49-F238E27FC236}">
                <a16:creationId xmlns:a16="http://schemas.microsoft.com/office/drawing/2014/main" id="{137E462D-860B-431B-8530-AA129FAA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" b="1138"/>
          <a:stretch/>
        </p:blipFill>
        <p:spPr bwMode="auto">
          <a:xfrm>
            <a:off x="6995065" y="2384733"/>
            <a:ext cx="2186860" cy="350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18657D73-E754-4F93-914C-7955C8A5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7408" y="1483611"/>
            <a:ext cx="2975286" cy="459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39506" y="188026"/>
            <a:ext cx="3590165" cy="1171276"/>
          </a:xfrm>
          <a:prstGeom prst="wedgeRoundRectCallout">
            <a:avLst>
              <a:gd name="adj1" fmla="val 33175"/>
              <a:gd name="adj2" fmla="val 7498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357448"/>
            <a:ext cx="3341875" cy="1171276"/>
          </a:xfrm>
          <a:prstGeom prst="wedgeRoundRectCallout">
            <a:avLst>
              <a:gd name="adj1" fmla="val -36878"/>
              <a:gd name="adj2" fmla="val 119569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You're welcome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8269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046" y="353065"/>
            <a:ext cx="8277164" cy="5945524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50253"/>
            <a:ext cx="3744468" cy="434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71" y="905550"/>
            <a:ext cx="324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D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644" y="357868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0559" y="36426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" y="429811"/>
            <a:ext cx="3773680" cy="550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396" y="2199034"/>
            <a:ext cx="5031041" cy="2097018"/>
          </a:xfrm>
          <a:prstGeom prst="roundRect">
            <a:avLst>
              <a:gd name="adj" fmla="val 40208"/>
            </a:avLst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FC477-D13D-79FA-7CAB-745C79736C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13209" r="33032" b="50818"/>
          <a:stretch/>
        </p:blipFill>
        <p:spPr>
          <a:xfrm>
            <a:off x="3321010" y="2468319"/>
            <a:ext cx="2917105" cy="74610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0BB2F-7DD7-85ED-2AEB-FE488E7637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46567" r="13434" b="17460"/>
          <a:stretch/>
        </p:blipFill>
        <p:spPr>
          <a:xfrm>
            <a:off x="3321010" y="3159261"/>
            <a:ext cx="3909108" cy="746105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8342" y="520509"/>
            <a:ext cx="482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sentence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5148370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anh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re wel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04A80-1CCF-EDDE-43E6-FB3D066CC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08"/>
            <a:ext cx="12202669" cy="600439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6990"/>
            <a:ext cx="3284249" cy="655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4131B-AF22-A1F1-CF9D-9F1465F4C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9" y="1119902"/>
            <a:ext cx="12115800" cy="508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94751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noaction"/>
          </p:cNvPr>
          <p:cNvSpPr/>
          <p:nvPr/>
        </p:nvSpPr>
        <p:spPr>
          <a:xfrm>
            <a:off x="157581" y="146374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" action="ppaction://noaction"/>
          </p:cNvPr>
          <p:cNvSpPr/>
          <p:nvPr/>
        </p:nvSpPr>
        <p:spPr>
          <a:xfrm>
            <a:off x="157581" y="387532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" action="ppaction://noaction"/>
          </p:cNvPr>
          <p:cNvSpPr/>
          <p:nvPr/>
        </p:nvSpPr>
        <p:spPr>
          <a:xfrm>
            <a:off x="157581" y="504622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2669663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09" y="406222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6414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9">
            <a:extLst>
              <a:ext uri="{FF2B5EF4-FFF2-40B4-BE49-F238E27FC236}">
                <a16:creationId xmlns:a16="http://schemas.microsoft.com/office/drawing/2014/main" id="{FEF812D8-3470-453E-9942-DBE272E8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18"/>
            <a:ext cx="12192000" cy="602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ngdung">
            <a:extLst>
              <a:ext uri="{FF2B5EF4-FFF2-40B4-BE49-F238E27FC236}">
                <a16:creationId xmlns:a16="http://schemas.microsoft.com/office/drawing/2014/main" id="{428C0FB5-4A73-431B-8355-30DA5F67D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3432175"/>
            <a:ext cx="4318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5945D4-ED4D-4273-92B2-48E4827A5239}"/>
              </a:ext>
            </a:extLst>
          </p:cNvPr>
          <p:cNvSpPr/>
          <p:nvPr/>
        </p:nvSpPr>
        <p:spPr>
          <a:xfrm>
            <a:off x="1060450" y="1541463"/>
            <a:ext cx="10848975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094C0-B7CA-4C25-99E9-B605EF467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046288"/>
            <a:ext cx="11480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ungee Inline"/>
                <a:ea typeface="+mn-ea"/>
                <a:cs typeface="+mn-cs"/>
              </a:rPr>
              <a:t>VƯỢT CHƯỚNG NGẠI VẬT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EF7F0EB-A663-4C7B-AC79-FEB56DA24F13}"/>
              </a:ext>
            </a:extLst>
          </p:cNvPr>
          <p:cNvGrpSpPr>
            <a:grpSpLocks/>
          </p:cNvGrpSpPr>
          <p:nvPr/>
        </p:nvGrpSpPr>
        <p:grpSpPr bwMode="auto">
          <a:xfrm>
            <a:off x="0" y="473074"/>
            <a:ext cx="24384000" cy="5911851"/>
            <a:chOff x="-19812000" y="181103"/>
            <a:chExt cx="24384000" cy="6851394"/>
          </a:xfrm>
        </p:grpSpPr>
        <p:pic>
          <p:nvPicPr>
            <p:cNvPr id="46087" name="Picture 19">
              <a:extLst>
                <a:ext uri="{FF2B5EF4-FFF2-40B4-BE49-F238E27FC236}">
                  <a16:creationId xmlns:a16="http://schemas.microsoft.com/office/drawing/2014/main" id="{521DFB40-2A47-4F7C-A053-E71EE3B9D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20">
              <a:extLst>
                <a:ext uri="{FF2B5EF4-FFF2-40B4-BE49-F238E27FC236}">
                  <a16:creationId xmlns:a16="http://schemas.microsoft.com/office/drawing/2014/main" id="{9EED150C-2238-47F6-A492-792431C10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3" name="ngdung">
            <a:extLst>
              <a:ext uri="{FF2B5EF4-FFF2-40B4-BE49-F238E27FC236}">
                <a16:creationId xmlns:a16="http://schemas.microsoft.com/office/drawing/2014/main" id="{AF536630-9932-4BA3-968B-2104BC8B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08475"/>
            <a:ext cx="3041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ownload Software Development Services - Covent Garden PNG Image ...">
            <a:extLst>
              <a:ext uri="{FF2B5EF4-FFF2-40B4-BE49-F238E27FC236}">
                <a16:creationId xmlns:a16="http://schemas.microsoft.com/office/drawing/2014/main" id="{C0A29AFA-3291-49C3-AB18-B383409F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FCF0EF42-E1BF-4D09-8B61-9F7144B8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913" y="4752975"/>
            <a:ext cx="3524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BBAEEDDD-248A-4794-9C6A-A0213CF0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944">
            <a:off x="19711988" y="5037138"/>
            <a:ext cx="10255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CB9F3B4-DE4A-4817-9BB0-2060D85860C8}"/>
              </a:ext>
            </a:extLst>
          </p:cNvPr>
          <p:cNvGrpSpPr>
            <a:grpSpLocks/>
          </p:cNvGrpSpPr>
          <p:nvPr/>
        </p:nvGrpSpPr>
        <p:grpSpPr bwMode="auto">
          <a:xfrm>
            <a:off x="0" y="341312"/>
            <a:ext cx="24384000" cy="5962650"/>
            <a:chOff x="-19812000" y="181103"/>
            <a:chExt cx="24384000" cy="6851394"/>
          </a:xfrm>
        </p:grpSpPr>
        <p:pic>
          <p:nvPicPr>
            <p:cNvPr id="47123" name="Picture 31">
              <a:extLst>
                <a:ext uri="{FF2B5EF4-FFF2-40B4-BE49-F238E27FC236}">
                  <a16:creationId xmlns:a16="http://schemas.microsoft.com/office/drawing/2014/main" id="{0F5801E4-A8C3-4A80-841B-CA877201E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4" name="Picture 32">
              <a:extLst>
                <a:ext uri="{FF2B5EF4-FFF2-40B4-BE49-F238E27FC236}">
                  <a16:creationId xmlns:a16="http://schemas.microsoft.com/office/drawing/2014/main" id="{70408832-1C6D-4ECB-9F6A-3E9EE12D5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07" name="ngdung">
            <a:extLst>
              <a:ext uri="{FF2B5EF4-FFF2-40B4-BE49-F238E27FC236}">
                <a16:creationId xmlns:a16="http://schemas.microsoft.com/office/drawing/2014/main" id="{BD44DB81-8BEA-4AAC-AF4B-5A4F66C7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08475"/>
            <a:ext cx="3041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BE607E23-B182-4369-843D-6CAFBAC5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884738"/>
            <a:ext cx="35242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A6FDB0-E58D-4D6C-81F5-0D8DAF6745B5}"/>
              </a:ext>
            </a:extLst>
          </p:cNvPr>
          <p:cNvSpPr/>
          <p:nvPr/>
        </p:nvSpPr>
        <p:spPr>
          <a:xfrm>
            <a:off x="719138" y="552450"/>
            <a:ext cx="10501312" cy="37163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5ABB35-5581-4C9A-9414-70F9C826545C}"/>
              </a:ext>
            </a:extLst>
          </p:cNvPr>
          <p:cNvSpPr/>
          <p:nvPr/>
        </p:nvSpPr>
        <p:spPr>
          <a:xfrm>
            <a:off x="6535738" y="4424363"/>
            <a:ext cx="4684712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ink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01114D-F116-43B1-903C-17D7DFA3FC79}"/>
              </a:ext>
            </a:extLst>
          </p:cNvPr>
          <p:cNvSpPr/>
          <p:nvPr/>
        </p:nvSpPr>
        <p:spPr>
          <a:xfrm>
            <a:off x="741363" y="5507038"/>
            <a:ext cx="4683125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blue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CC8656-C9CE-40FE-937F-6BD5F416E9BA}"/>
              </a:ext>
            </a:extLst>
          </p:cNvPr>
          <p:cNvSpPr/>
          <p:nvPr/>
        </p:nvSpPr>
        <p:spPr>
          <a:xfrm>
            <a:off x="6535738" y="5507038"/>
            <a:ext cx="4684712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yellow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4FF716-5DED-4B56-BDD2-68FFDB125B00}"/>
              </a:ext>
            </a:extLst>
          </p:cNvPr>
          <p:cNvSpPr/>
          <p:nvPr/>
        </p:nvSpPr>
        <p:spPr>
          <a:xfrm>
            <a:off x="719138" y="4473575"/>
            <a:ext cx="4683125" cy="601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white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D60F955-A49D-4FFF-868A-97F7E3C2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908550" y="4171950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F439A-814F-42F0-B3CF-C12889261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0531475" y="5272088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0E233A5-B183-4B4A-B434-740D77656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795838" y="5165725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248CBB4-36D9-46D1-AE47-C83234B0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0563225" y="4116388"/>
            <a:ext cx="13398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652B8BD-D843-49B8-B108-C680B92B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425575"/>
            <a:ext cx="44323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CFC66F-5225-40C6-935D-29B4977A1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633413"/>
            <a:ext cx="1830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Alternates Black"/>
              <a:ea typeface="+mn-ea"/>
              <a:cs typeface="+mn-cs"/>
            </a:endParaRP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AE0F19AD-DB1D-44E6-AD97-0E1613CDB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63" y="3589338"/>
            <a:ext cx="40036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F97F11B5-49EB-4CF8-917D-B1B96CB6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00" y="4683125"/>
            <a:ext cx="128587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39E996-ADFD-4A63-964F-DBC85CD2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554038"/>
            <a:ext cx="3384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1 -7.40741E-7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CFFE228-A909-41A8-B325-E9E4C86E84B4}"/>
              </a:ext>
            </a:extLst>
          </p:cNvPr>
          <p:cNvGrpSpPr>
            <a:grpSpLocks/>
          </p:cNvGrpSpPr>
          <p:nvPr/>
        </p:nvGrpSpPr>
        <p:grpSpPr bwMode="auto">
          <a:xfrm>
            <a:off x="0" y="320675"/>
            <a:ext cx="24384000" cy="5984876"/>
            <a:chOff x="-19812000" y="181103"/>
            <a:chExt cx="24384000" cy="6851394"/>
          </a:xfrm>
        </p:grpSpPr>
        <p:pic>
          <p:nvPicPr>
            <p:cNvPr id="48146" name="Picture 31">
              <a:extLst>
                <a:ext uri="{FF2B5EF4-FFF2-40B4-BE49-F238E27FC236}">
                  <a16:creationId xmlns:a16="http://schemas.microsoft.com/office/drawing/2014/main" id="{92B9AA87-B3C3-40AA-BDE1-6DD98F47D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7" name="Picture 32">
              <a:extLst>
                <a:ext uri="{FF2B5EF4-FFF2-40B4-BE49-F238E27FC236}">
                  <a16:creationId xmlns:a16="http://schemas.microsoft.com/office/drawing/2014/main" id="{63EAE31C-74D4-452C-8BDF-CC3874F72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31" name="ngdung">
            <a:extLst>
              <a:ext uri="{FF2B5EF4-FFF2-40B4-BE49-F238E27FC236}">
                <a16:creationId xmlns:a16="http://schemas.microsoft.com/office/drawing/2014/main" id="{F4E649CB-A411-4A99-A136-46666351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08475"/>
            <a:ext cx="3041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EC4381-1DAB-4DEB-8831-B4095270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3640138"/>
            <a:ext cx="400843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BAF66A-8E2A-4917-815B-CE15F272F8BF}"/>
              </a:ext>
            </a:extLst>
          </p:cNvPr>
          <p:cNvSpPr/>
          <p:nvPr/>
        </p:nvSpPr>
        <p:spPr>
          <a:xfrm>
            <a:off x="719138" y="552450"/>
            <a:ext cx="10501312" cy="37163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20ECEE-9EE9-4DB0-B2A1-5A54504AE08A}"/>
              </a:ext>
            </a:extLst>
          </p:cNvPr>
          <p:cNvSpPr/>
          <p:nvPr/>
        </p:nvSpPr>
        <p:spPr>
          <a:xfrm>
            <a:off x="6534150" y="5421313"/>
            <a:ext cx="4684713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flower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ED582E-A872-4439-851B-24D12C78A5B5}"/>
              </a:ext>
            </a:extLst>
          </p:cNvPr>
          <p:cNvSpPr/>
          <p:nvPr/>
        </p:nvSpPr>
        <p:spPr>
          <a:xfrm>
            <a:off x="741363" y="5507038"/>
            <a:ext cx="4683125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fower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D13D20-DD9B-4904-AB7B-BA989BE4D531}"/>
              </a:ext>
            </a:extLst>
          </p:cNvPr>
          <p:cNvSpPr/>
          <p:nvPr/>
        </p:nvSpPr>
        <p:spPr>
          <a:xfrm>
            <a:off x="6604000" y="4370388"/>
            <a:ext cx="4684713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flowes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5E4FD2-3CF8-43C2-BFDC-BC2EF069A81B}"/>
              </a:ext>
            </a:extLst>
          </p:cNvPr>
          <p:cNvSpPr/>
          <p:nvPr/>
        </p:nvSpPr>
        <p:spPr>
          <a:xfrm>
            <a:off x="719138" y="4473575"/>
            <a:ext cx="4683125" cy="601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flowers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DA41AA-9DC1-4E14-89F8-8C617918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908550" y="4171950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CB74556-56C7-48E4-BD91-58566203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0599738" y="4135438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F2CCF46-F5A9-418D-A328-A7FE3B95A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795838" y="5165725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F41BEC-2BB7-4975-A31A-69838BB3A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10561638" y="5113338"/>
            <a:ext cx="13398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5CDB5D1-397A-4BB7-A49B-12D849C68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425575"/>
            <a:ext cx="44323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2B6A4096-6506-4FF0-826F-A31380BA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113" y="3794125"/>
            <a:ext cx="21605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FD1FB507-579E-4600-835F-6958EBDF1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300" y="4913313"/>
            <a:ext cx="12858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1FB18-29F0-4D97-89DF-7F3BF1F6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1095375"/>
            <a:ext cx="24130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1 -1.85185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87F678D-A67E-4D3E-A949-818365ABCC59}"/>
              </a:ext>
            </a:extLst>
          </p:cNvPr>
          <p:cNvGrpSpPr>
            <a:grpSpLocks/>
          </p:cNvGrpSpPr>
          <p:nvPr/>
        </p:nvGrpSpPr>
        <p:grpSpPr bwMode="auto">
          <a:xfrm>
            <a:off x="0" y="314324"/>
            <a:ext cx="24384000" cy="6065839"/>
            <a:chOff x="-19812000" y="181103"/>
            <a:chExt cx="24384000" cy="6851394"/>
          </a:xfrm>
        </p:grpSpPr>
        <p:pic>
          <p:nvPicPr>
            <p:cNvPr id="49170" name="Picture 31">
              <a:extLst>
                <a:ext uri="{FF2B5EF4-FFF2-40B4-BE49-F238E27FC236}">
                  <a16:creationId xmlns:a16="http://schemas.microsoft.com/office/drawing/2014/main" id="{88224D22-598F-4BB5-B7F6-9C5B4929A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9812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71" name="Picture 32">
              <a:extLst>
                <a:ext uri="{FF2B5EF4-FFF2-40B4-BE49-F238E27FC236}">
                  <a16:creationId xmlns:a16="http://schemas.microsoft.com/office/drawing/2014/main" id="{34ABE3B8-169D-4BB0-A94D-26E390724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620000" y="181103"/>
              <a:ext cx="12192000" cy="6851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155" name="ngdung">
            <a:extLst>
              <a:ext uri="{FF2B5EF4-FFF2-40B4-BE49-F238E27FC236}">
                <a16:creationId xmlns:a16="http://schemas.microsoft.com/office/drawing/2014/main" id="{2BCE4DED-7844-423F-9520-7913AE3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4308475"/>
            <a:ext cx="30416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763A7FED-B0D0-47CE-8721-17A3DC166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900488"/>
            <a:ext cx="2162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3E0D16C-B3EE-40C8-9C8B-93CE01797D4D}"/>
              </a:ext>
            </a:extLst>
          </p:cNvPr>
          <p:cNvSpPr/>
          <p:nvPr/>
        </p:nvSpPr>
        <p:spPr>
          <a:xfrm>
            <a:off x="719138" y="552450"/>
            <a:ext cx="10501312" cy="37163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1953A-98DD-4FD7-AF46-D4B1E5FA506D}"/>
              </a:ext>
            </a:extLst>
          </p:cNvPr>
          <p:cNvSpPr/>
          <p:nvPr/>
        </p:nvSpPr>
        <p:spPr>
          <a:xfrm>
            <a:off x="696913" y="5449888"/>
            <a:ext cx="4684712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white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F05841-557B-4A0E-9D9C-E4BFAEDBA94F}"/>
              </a:ext>
            </a:extLst>
          </p:cNvPr>
          <p:cNvSpPr/>
          <p:nvPr/>
        </p:nvSpPr>
        <p:spPr>
          <a:xfrm>
            <a:off x="6443663" y="4524375"/>
            <a:ext cx="4683125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while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663AFB-3166-427B-87C6-620B4B56E7DA}"/>
              </a:ext>
            </a:extLst>
          </p:cNvPr>
          <p:cNvSpPr/>
          <p:nvPr/>
        </p:nvSpPr>
        <p:spPr>
          <a:xfrm>
            <a:off x="6535738" y="5507038"/>
            <a:ext cx="4684712" cy="6032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wite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117518-D9BE-4859-B7AD-79A6A975E7F1}"/>
              </a:ext>
            </a:extLst>
          </p:cNvPr>
          <p:cNvSpPr/>
          <p:nvPr/>
        </p:nvSpPr>
        <p:spPr>
          <a:xfrm>
            <a:off x="719138" y="4473575"/>
            <a:ext cx="4683125" cy="601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red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E7FE8-9FE7-4D00-8E94-E8F90D55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908550" y="4171950"/>
            <a:ext cx="1092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B60FA8-7EC4-4DB7-BA44-CE3850E9B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0531475" y="5272088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8304309-F063-451E-A236-E87F61E2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10498138" y="4183063"/>
            <a:ext cx="1092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DCB4042-007F-42E0-964C-5EF9DE71D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4724400" y="5141913"/>
            <a:ext cx="133985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5142995-5B71-4472-91FF-34BD2C9F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425575"/>
            <a:ext cx="44323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540C9586-D506-4185-B27D-7A295E39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175" y="4473575"/>
            <a:ext cx="39893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1916525F-EA5D-4A6E-9D98-0F8C4BC2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600" y="5037138"/>
            <a:ext cx="12858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B59163-1350-4514-9CCF-3D0AE40F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1179513"/>
            <a:ext cx="250983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0"/>
            <a:ext cx="8732971" cy="582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27DDA-E197-9197-3642-4F4A9941F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2732"/>
            <a:ext cx="4402050" cy="491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74251-1523-37B9-D9A4-109FE618B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755" y="952501"/>
            <a:ext cx="10942076" cy="5381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66AB23-0ABE-5A92-EE64-9F69F919E8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" t="15575" r="93425" b="72212"/>
          <a:stretch/>
        </p:blipFill>
        <p:spPr>
          <a:xfrm>
            <a:off x="528330" y="1752599"/>
            <a:ext cx="1238274" cy="93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2BBD4-5110-FE51-36B0-B767AA032B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66670" r="92628" b="21117"/>
          <a:stretch/>
        </p:blipFill>
        <p:spPr>
          <a:xfrm>
            <a:off x="528330" y="4381499"/>
            <a:ext cx="1238274" cy="933451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442EAB5E-9DEE-2E88-7FE7-30C3EFF07E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01452" y="2629730"/>
            <a:ext cx="2790828" cy="1970018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362DB196-0FDA-02DC-2F91-205A7918104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01453" y="2629731"/>
            <a:ext cx="2790829" cy="1970016"/>
          </a:xfrm>
          <a:prstGeom prst="curvedConnector3">
            <a:avLst>
              <a:gd name="adj1" fmla="val 3293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97B7B6C-BE05-8AF5-9B24-EE3926046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49" y="795232"/>
            <a:ext cx="2209226" cy="25670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1A8E97-A16C-503A-7C24-B1DC0F4CF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8549" y="3495676"/>
            <a:ext cx="2209226" cy="2567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15543" y="453904"/>
            <a:ext cx="534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numbers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586" y="383035"/>
            <a:ext cx="4311458" cy="594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9D36E-5E7E-AD87-A75F-32A4AFAD6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8834" y="884627"/>
            <a:ext cx="7940065" cy="5344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8E4EB-260E-77A4-EC96-9CFDF2C94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808427"/>
            <a:ext cx="2286000" cy="9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EF0FB-E57D-AAF0-B6F5-69A772B0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903802"/>
            <a:ext cx="2985106" cy="9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34BAD-99CB-DFA3-8DB0-1915A0D49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659" y="4106102"/>
            <a:ext cx="2177442" cy="9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1BDA6-38EA-E7AA-F76A-DF8706BE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97" y="3799277"/>
            <a:ext cx="2985106" cy="9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8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 b="289"/>
          <a:stretch/>
        </p:blipFill>
        <p:spPr>
          <a:xfrm>
            <a:off x="3073400" y="1241154"/>
            <a:ext cx="8184962" cy="5107849"/>
          </a:xfrm>
          <a:prstGeom prst="roundRect">
            <a:avLst>
              <a:gd name="adj" fmla="val 12266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Thank you. You're welcome.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Greetings. </a:t>
            </a:r>
          </a:p>
        </p:txBody>
      </p:sp>
    </p:spTree>
    <p:extLst>
      <p:ext uri="{BB962C8B-B14F-4D97-AF65-F5344CB8AC3E}">
        <p14:creationId xmlns:p14="http://schemas.microsoft.com/office/powerpoint/2010/main" val="2245359405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537488" y="2509879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Revise</a:t>
            </a:r>
          </a:p>
        </p:txBody>
      </p:sp>
      <p:sp>
        <p:nvSpPr>
          <p:cNvPr id="6" name="Plaque 5"/>
          <p:cNvSpPr/>
          <p:nvPr/>
        </p:nvSpPr>
        <p:spPr>
          <a:xfrm>
            <a:off x="5762234" y="1689684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 you.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You're welcome.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vocabulary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19)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23)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26 SB)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69837"/>
            <a:ext cx="12192001" cy="7027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8758"/>
            <a:ext cx="9398524" cy="6017101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A23B3E-AF2B-94C2-EFAC-5D83A3CE6BA5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ABEB80-2443-D64A-B4C6-91798E0954D3}"/>
              </a:ext>
            </a:extLst>
          </p:cNvPr>
          <p:cNvSpPr txBox="1"/>
          <p:nvPr/>
        </p:nvSpPr>
        <p:spPr>
          <a:xfrm>
            <a:off x="2357791" y="1674674"/>
            <a:ext cx="3611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SENTENCE PLANE 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014271-5B35-554C-90B6-47176BCB8205}"/>
              </a:ext>
            </a:extLst>
          </p:cNvPr>
          <p:cNvSpPr/>
          <p:nvPr/>
        </p:nvSpPr>
        <p:spPr>
          <a:xfrm>
            <a:off x="2473125" y="4155312"/>
            <a:ext cx="2314937" cy="694481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2" descr="Airplane clipart">
            <a:extLst>
              <a:ext uri="{FF2B5EF4-FFF2-40B4-BE49-F238E27FC236}">
                <a16:creationId xmlns:a16="http://schemas.microsoft.com/office/drawing/2014/main" id="{1D47057B-FCDB-F54D-8DE7-D4A3838A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9092" y="2033934"/>
            <a:ext cx="4006793" cy="28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204"/>
      </p:ext>
    </p:extLst>
  </p:cSld>
  <p:clrMapOvr>
    <a:masterClrMapping/>
  </p:clrMapOvr>
  <p:transition spd="slow" advClick="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85037-BFC1-5BAF-BF67-090C786C589B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564037" y="5635493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pink flower.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97282" y="5548684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714771" y="5548683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50887" y="451203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Look and say the sentence.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98393" y="2236907"/>
            <a:ext cx="3905714" cy="2353236"/>
            <a:chOff x="13398393" y="2236907"/>
            <a:chExt cx="3905714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05714" cy="2353236"/>
              <a:chOff x="13398393" y="2236907"/>
              <a:chExt cx="3905714" cy="2353236"/>
            </a:xfrm>
          </p:grpSpPr>
          <p:pic>
            <p:nvPicPr>
              <p:cNvPr id="1036" name="Picture 12" descr="Airplane clipart">
                <a:extLst>
                  <a:ext uri="{FF2B5EF4-FFF2-40B4-BE49-F238E27FC236}">
                    <a16:creationId xmlns:a16="http://schemas.microsoft.com/office/drawing/2014/main" id="{3DCF6B7C-1BA9-1F49-967C-046A08111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158341" y="2236907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82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86917" y="2494464"/>
              <a:ext cx="1998306" cy="1885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05600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1.42434 -0.02686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4" y="-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77E68D-E7F2-A45B-0837-5185548A83E1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468547" y="5700232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red flower.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01792" y="5613423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619281" y="561342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08944" y="683207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Look and say the sentence.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98393" y="2236907"/>
            <a:ext cx="3990910" cy="2353236"/>
            <a:chOff x="13398393" y="2236907"/>
            <a:chExt cx="3990910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05714" cy="2353236"/>
              <a:chOff x="13398393" y="2236907"/>
              <a:chExt cx="3905714" cy="2353236"/>
            </a:xfrm>
          </p:grpSpPr>
          <p:pic>
            <p:nvPicPr>
              <p:cNvPr id="1036" name="Picture 12" descr="Airplane clipart">
                <a:extLst>
                  <a:ext uri="{FF2B5EF4-FFF2-40B4-BE49-F238E27FC236}">
                    <a16:creationId xmlns:a16="http://schemas.microsoft.com/office/drawing/2014/main" id="{3DCF6B7C-1BA9-1F49-967C-046A08111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158341" y="2236907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4" descr="erika leavitt Shop | Redbubble | Cartoon rose, Free clip art, Clip art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58341" y="2359180"/>
              <a:ext cx="2230962" cy="2230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34766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1.43359 -0.03102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80" y="-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16C0D-1F4D-6CA8-E2B8-F440DFB3C94B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628204" y="5844251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blue flower.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961449" y="575744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778938" y="5757441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55397" y="451203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Look and say the sentence.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16758" y="2210013"/>
            <a:ext cx="3905714" cy="2353236"/>
            <a:chOff x="13398393" y="2236907"/>
            <a:chExt cx="3905714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05714" cy="2353236"/>
              <a:chOff x="13398393" y="2236907"/>
              <a:chExt cx="3905714" cy="2353236"/>
            </a:xfrm>
          </p:grpSpPr>
          <p:pic>
            <p:nvPicPr>
              <p:cNvPr id="1036" name="Picture 12" descr="Airplane clipart">
                <a:extLst>
                  <a:ext uri="{FF2B5EF4-FFF2-40B4-BE49-F238E27FC236}">
                    <a16:creationId xmlns:a16="http://schemas.microsoft.com/office/drawing/2014/main" id="{3DCF6B7C-1BA9-1F49-967C-046A08111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158341" y="2236907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56" b="96000" l="3556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28420" y="2341962"/>
              <a:ext cx="2143125" cy="2143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91010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34519 -0.02708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66" y="-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FBAD9A-1DFC-7C22-6DE1-D8796FDFCF80}"/>
              </a:ext>
            </a:extLst>
          </p:cNvPr>
          <p:cNvSpPr/>
          <p:nvPr/>
        </p:nvSpPr>
        <p:spPr>
          <a:xfrm>
            <a:off x="0" y="391886"/>
            <a:ext cx="12192000" cy="5965371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solidFill>
              <a:srgbClr val="5ECD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B28E6F8-0C26-1349-B2F6-321253A91EAE}"/>
              </a:ext>
            </a:extLst>
          </p:cNvPr>
          <p:cNvSpPr/>
          <p:nvPr/>
        </p:nvSpPr>
        <p:spPr>
          <a:xfrm>
            <a:off x="3564037" y="5844252"/>
            <a:ext cx="5254906" cy="474561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yellow flower.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C0605A6-21AD-BE49-993B-4B3559613D9E}"/>
              </a:ext>
            </a:extLst>
          </p:cNvPr>
          <p:cNvSpPr/>
          <p:nvPr/>
        </p:nvSpPr>
        <p:spPr>
          <a:xfrm>
            <a:off x="1897282" y="5757443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E3630A7E-00E9-1B4A-8474-2F9A34E4A713}"/>
              </a:ext>
            </a:extLst>
          </p:cNvPr>
          <p:cNvSpPr/>
          <p:nvPr/>
        </p:nvSpPr>
        <p:spPr>
          <a:xfrm>
            <a:off x="8714771" y="5757442"/>
            <a:ext cx="1747778" cy="648183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Рисунок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69D9DD-3A02-D24E-87F5-D7CA1481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50887" y="451203"/>
            <a:ext cx="911662" cy="9256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E50904-36EF-8B46-A3CF-D3484C50E562}"/>
              </a:ext>
            </a:extLst>
          </p:cNvPr>
          <p:cNvSpPr txBox="1"/>
          <p:nvPr/>
        </p:nvSpPr>
        <p:spPr>
          <a:xfrm>
            <a:off x="2786744" y="452375"/>
            <a:ext cx="6379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 panose="020B0604020202020204" pitchFamily="34" charset="0"/>
              </a:rPr>
              <a:t>Look and say the sentence.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389864" y="2142778"/>
            <a:ext cx="3905714" cy="2353236"/>
            <a:chOff x="13398393" y="2236907"/>
            <a:chExt cx="3905714" cy="2353236"/>
          </a:xfrm>
        </p:grpSpPr>
        <p:grpSp>
          <p:nvGrpSpPr>
            <p:cNvPr id="14" name="Group 13"/>
            <p:cNvGrpSpPr/>
            <p:nvPr/>
          </p:nvGrpSpPr>
          <p:grpSpPr>
            <a:xfrm>
              <a:off x="13398393" y="2236907"/>
              <a:ext cx="3905714" cy="2353236"/>
              <a:chOff x="13398393" y="2236907"/>
              <a:chExt cx="3905714" cy="2353236"/>
            </a:xfrm>
          </p:grpSpPr>
          <p:pic>
            <p:nvPicPr>
              <p:cNvPr id="1036" name="Picture 12" descr="Airplane clipart">
                <a:extLst>
                  <a:ext uri="{FF2B5EF4-FFF2-40B4-BE49-F238E27FC236}">
                    <a16:creationId xmlns:a16="http://schemas.microsoft.com/office/drawing/2014/main" id="{3DCF6B7C-1BA9-1F49-967C-046A081112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3398393" y="2801558"/>
                <a:ext cx="1730027" cy="12239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158341" y="2236907"/>
                <a:ext cx="2145766" cy="2353236"/>
              </a:xfrm>
              <a:prstGeom prst="rect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2" descr="Cartoon yellow Flower drawing free image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3357" y="2370537"/>
              <a:ext cx="219075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08401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sten seat bel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1.33854 -0.01736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27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molety_029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297</Words>
  <Application>Microsoft Office PowerPoint</Application>
  <PresentationFormat>Widescreen</PresentationFormat>
  <Paragraphs>89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Britannic Bold</vt:lpstr>
      <vt:lpstr>Bungee Inline</vt:lpstr>
      <vt:lpstr>Calibri</vt:lpstr>
      <vt:lpstr>Calibri Light</vt:lpstr>
      <vt:lpstr>Comic Sans MS</vt:lpstr>
      <vt:lpstr>Montserrat Alternates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4</cp:revision>
  <dcterms:created xsi:type="dcterms:W3CDTF">2023-08-05T05:23:12Z</dcterms:created>
  <dcterms:modified xsi:type="dcterms:W3CDTF">2023-08-05T10:34:24Z</dcterms:modified>
</cp:coreProperties>
</file>