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18.wav" ContentType="audio/wav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83" r:id="rId2"/>
    <p:sldId id="692" r:id="rId3"/>
    <p:sldId id="693" r:id="rId4"/>
    <p:sldId id="292" r:id="rId5"/>
    <p:sldId id="689" r:id="rId6"/>
    <p:sldId id="690" r:id="rId7"/>
    <p:sldId id="416" r:id="rId8"/>
    <p:sldId id="301" r:id="rId9"/>
    <p:sldId id="334" r:id="rId10"/>
    <p:sldId id="306" r:id="rId11"/>
    <p:sldId id="674" r:id="rId12"/>
    <p:sldId id="682" r:id="rId13"/>
    <p:sldId id="676" r:id="rId14"/>
    <p:sldId id="683" r:id="rId15"/>
    <p:sldId id="691" r:id="rId16"/>
    <p:sldId id="417" r:id="rId17"/>
    <p:sldId id="336" r:id="rId18"/>
    <p:sldId id="373" r:id="rId19"/>
    <p:sldId id="686" r:id="rId20"/>
    <p:sldId id="687" r:id="rId21"/>
    <p:sldId id="433" r:id="rId22"/>
    <p:sldId id="349" r:id="rId23"/>
    <p:sldId id="350" r:id="rId24"/>
    <p:sldId id="351" r:id="rId25"/>
    <p:sldId id="352" r:id="rId26"/>
    <p:sldId id="353" r:id="rId27"/>
    <p:sldId id="354" r:id="rId28"/>
    <p:sldId id="378" r:id="rId29"/>
    <p:sldId id="665" r:id="rId30"/>
    <p:sldId id="377" r:id="rId31"/>
    <p:sldId id="315" r:id="rId32"/>
    <p:sldId id="418" r:id="rId33"/>
    <p:sldId id="419" r:id="rId34"/>
    <p:sldId id="420" r:id="rId35"/>
    <p:sldId id="396" r:id="rId36"/>
    <p:sldId id="34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59" autoAdjust="0"/>
    <p:restoredTop sz="75697" autoAdjust="0"/>
  </p:normalViewPr>
  <p:slideViewPr>
    <p:cSldViewPr snapToGrid="0">
      <p:cViewPr varScale="1">
        <p:scale>
          <a:sx n="28" d="100"/>
          <a:sy n="28" d="100"/>
        </p:scale>
        <p:origin x="42" y="7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EB642-E20D-4F76-A78E-6A6B2E34A913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742B4-C116-47A4-97EC-CD38567C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37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668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00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14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28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13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99A6B-4029-8E67-6CC5-FA60DAD5A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DFE377-33EE-6702-E166-EB8133358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41DC8-BB10-F8E4-264F-88E98FBF4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60E21-AE05-DBB7-07EF-19CA7C1CB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D472E-EE2F-6AA5-CEA9-08462213C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9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9592F-A0C4-EE63-D094-A3BA76D57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0048B3-10FF-8B60-25FA-276372235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83B9D-05C0-A300-7B2B-D2E2B334E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0CE95-8300-ABB1-AFB9-1333804AD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AF472-D2A2-DCA4-AF2A-4B827DD0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86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84A070-180F-7F0F-8833-2E451A02C9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F6E654-244E-9AB7-1173-C89DDF7C9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EC529-C50D-CC5A-B3A9-DE961B8B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10F17-2766-2522-87C4-E4E7BE6D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D638D-371B-704A-0A1D-7B06B7502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13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162021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350794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17C41-B5A9-EA23-353C-5365E5338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B3AFE-53F4-ECBE-BE0D-1AA6DEAC5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55BE1-EF93-65C9-8591-2FBEE2B47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8F01A-0CA1-9BB4-D148-C1AC6150E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5D998-B953-C71D-1CAA-15B5A8E3D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78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CEB5-9FEA-2FAD-4805-F5019D52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DE16B-EBAC-B4CC-CF3A-A25577D73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EE677-34EA-132D-CD7C-D2B61C2A3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20804-0005-9CF6-80F4-33E48D358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A03B3-CC85-AA13-771E-0D95BCE7C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5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773EB-91BC-2FD7-7965-2FADD846A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6EDC5-DBCD-F716-CAE7-5E572D2BF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F9FAB-F676-3E37-749E-88868FD94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7992C8-3F95-C4D0-7A0C-C201C9905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0F900-1BE5-2FBE-0698-15FF4E6E3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95FC9-1B8D-8412-5378-29AD07F02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AF87F-8CC7-3C09-4C33-30E2D4E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BAC6B-AB8F-5E54-A64F-84B603498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790F5E-1F78-5C8A-9686-526BE12F2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5E1893-4A63-B140-69E6-3BC718D5CB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EDC0A6-C490-EC8D-C524-235748C9BC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FF2D45-8270-D35F-D876-AD5D0E07A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81EC9-147D-AE7D-D167-F7E41AEEE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1B47F9-0181-65B1-334A-EB9C3BB64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2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3125-E333-B279-2449-30ACCE5CC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308D59-AD00-3FEF-E971-62532B3C7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E7282C-6158-E2F8-0C5A-23BFF60E8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39941-BA1A-C6C1-C512-5BF87F12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92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A1954A-5BB5-9176-501F-C7FF6618F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A8D55-D2FA-F65C-051B-4D6D3E8F0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E972C-A5D9-FE5C-F86F-CA3C95B6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9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1015-A7E8-0F8A-3212-425AA4CFC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058AB-0BCD-AF66-D959-FDAD0505B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87C4B-4AE3-962A-A741-8C40241BC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9DCFA-6756-2F75-491D-D858BDF54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ADC30-9DA2-3D8F-E9E4-BAC55C252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6C9D33-56CD-E2E3-4000-C2C73779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8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C4C6C-FD7A-357B-F52C-38506BC60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447282-01F8-3136-D49D-E9EABBBFD6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183F1-234D-9EAE-E4AF-8A6FDF196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BF3B2-17AA-07F1-9DD9-C27836809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7EE992-392F-AC2C-A704-D87CE3F94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CAB82-FBC1-B34F-E7E3-F9A64646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2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200394-3837-AFA5-627A-311158863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60246-8DAD-270C-C313-25C378E3E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325D6-EFEB-F0D7-76AF-39AEBB9A96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4EF58-59D5-7FFE-BCC8-5FF19D6D3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68482-9C85-5F9E-1552-83992FD73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FEB69C82-853A-FC40-AC9D-1E233B8D8E69}"/>
              </a:ext>
            </a:extLst>
          </p:cNvPr>
          <p:cNvSpPr/>
          <p:nvPr userDrawn="1"/>
        </p:nvSpPr>
        <p:spPr>
          <a:xfrm>
            <a:off x="0" y="-87923"/>
            <a:ext cx="12192000" cy="346775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12B7B37A-C928-2A78-3D22-46EC61BB2E20}"/>
              </a:ext>
            </a:extLst>
          </p:cNvPr>
          <p:cNvSpPr txBox="1"/>
          <p:nvPr userDrawn="1"/>
        </p:nvSpPr>
        <p:spPr>
          <a:xfrm>
            <a:off x="153420" y="-41098"/>
            <a:ext cx="147707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</a:t>
            </a:r>
            <a:r>
              <a:rPr lang="en-US" sz="1800" b="1" baseline="0" dirty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chemeClr val="bg1"/>
                </a:solidFill>
              </a:rPr>
              <a:t>Colors</a:t>
            </a:r>
          </a:p>
        </p:txBody>
      </p:sp>
      <p:sp>
        <p:nvSpPr>
          <p:cNvPr id="10" name="Round Same Side Corner Rectangle 7">
            <a:extLst>
              <a:ext uri="{FF2B5EF4-FFF2-40B4-BE49-F238E27FC236}">
                <a16:creationId xmlns:a16="http://schemas.microsoft.com/office/drawing/2014/main" id="{B713F238-2833-D91F-0BA9-70EA51AAB6ED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E56461-5D33-7482-AF69-DC2CED00B677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DDE81FA-83F4-09DF-A340-329BDF6D49F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A62D5B-31FB-531C-9134-BD1FF9DFFC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1883D7-7569-C6BA-F093-4F77CF53E0F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DE49A8DA-9719-E8DA-4986-A126EBC4ADC2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3.1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FE1BF2-4342-58E2-003E-23D530ABD28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184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5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11" Type="http://schemas.openxmlformats.org/officeDocument/2006/relationships/image" Target="../media/image22.png"/><Relationship Id="rId5" Type="http://schemas.openxmlformats.org/officeDocument/2006/relationships/audio" Target="../media/audio7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6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audio" Target="../media/audio6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26.png"/><Relationship Id="rId5" Type="http://schemas.openxmlformats.org/officeDocument/2006/relationships/audio" Target="../media/audio8.wav"/><Relationship Id="rId1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audio" Target="../media/audio7.wav"/><Relationship Id="rId9" Type="http://schemas.openxmlformats.org/officeDocument/2006/relationships/image" Target="../media/image24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6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7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8.wav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6.png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2.wav"/><Relationship Id="rId11" Type="http://schemas.openxmlformats.org/officeDocument/2006/relationships/image" Target="../media/image34.png"/><Relationship Id="rId5" Type="http://schemas.openxmlformats.org/officeDocument/2006/relationships/audio" Target="../media/audio11.wav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audio" Target="../media/audio10.wav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8.png"/><Relationship Id="rId4" Type="http://schemas.openxmlformats.org/officeDocument/2006/relationships/audio" Target="../media/audio1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slide" Target="slide21.xml"/><Relationship Id="rId4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16.wav"/><Relationship Id="rId7" Type="http://schemas.openxmlformats.org/officeDocument/2006/relationships/image" Target="../media/image47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6.wav"/><Relationship Id="rId7" Type="http://schemas.openxmlformats.org/officeDocument/2006/relationships/image" Target="../media/image47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6.wav"/><Relationship Id="rId7" Type="http://schemas.openxmlformats.org/officeDocument/2006/relationships/image" Target="../media/image47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6.wav"/><Relationship Id="rId7" Type="http://schemas.openxmlformats.org/officeDocument/2006/relationships/image" Target="../media/image47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16.wav"/><Relationship Id="rId7" Type="http://schemas.openxmlformats.org/officeDocument/2006/relationships/image" Target="../media/image47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3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DEA14E-2F67-9512-78B6-F9FD443A6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519"/>
            <a:ext cx="12198273" cy="6951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>
                <a:solidFill>
                  <a:srgbClr val="FF0000"/>
                </a:solidFill>
                <a:latin typeface="Calibri"/>
              </a:rPr>
              <a:t>Unit 3: Colors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3.1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Vocabulary &amp; 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Page: 24 </a:t>
            </a:r>
          </a:p>
        </p:txBody>
      </p:sp>
    </p:spTree>
    <p:extLst>
      <p:ext uri="{BB962C8B-B14F-4D97-AF65-F5344CB8AC3E}">
        <p14:creationId xmlns:p14="http://schemas.microsoft.com/office/powerpoint/2010/main" val="2018191765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/>
              <a:t>pink, white, flower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FCB369-E0D5-6AC4-101C-4551B8F52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16" name="cd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1627"/>
            <a:ext cx="6259429" cy="6239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435" y="110057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9" y="1748971"/>
            <a:ext cx="12135211" cy="33125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262757-316D-AD6E-0013-08582BDE5FC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7" b="6227"/>
          <a:stretch/>
        </p:blipFill>
        <p:spPr>
          <a:xfrm>
            <a:off x="1354101" y="5003548"/>
            <a:ext cx="1573830" cy="638514"/>
          </a:xfrm>
          <a:prstGeom prst="round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4A11DE-2281-6B14-09EA-5D7EF8886A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8" b="10898"/>
          <a:stretch/>
        </p:blipFill>
        <p:spPr>
          <a:xfrm>
            <a:off x="4960553" y="4980502"/>
            <a:ext cx="1661293" cy="605387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9D1629-96FC-C97C-2343-7A562A109C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r="9053"/>
          <a:stretch/>
        </p:blipFill>
        <p:spPr>
          <a:xfrm>
            <a:off x="9037974" y="4973104"/>
            <a:ext cx="1573829" cy="608071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3EBD0-E089-A590-B858-9B300A821B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956" y="2127457"/>
            <a:ext cx="2906817" cy="2497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303F4A-E10C-61ED-0BFC-F5F4D7D445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082" y="2132959"/>
            <a:ext cx="2753312" cy="24558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9F212D-2348-6103-1F66-33BDD45E21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7593" y="2295860"/>
            <a:ext cx="2705208" cy="228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639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lo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FCB369-E0D5-6AC4-101C-4551B8F52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435" y="110057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823" y="1469909"/>
            <a:ext cx="12135211" cy="3312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4CC5C7-0D87-D843-F424-C7E81723BA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8747" y="1888299"/>
            <a:ext cx="2906817" cy="24976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690BF5-84A0-6B58-07CF-251F898DEA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7635" y="1924816"/>
            <a:ext cx="2753312" cy="2455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156B3-D28B-35C2-B3C1-A4EE945BC4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8138" y="1991707"/>
            <a:ext cx="2705208" cy="22855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262757-316D-AD6E-0013-08582BDE5FC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5" b="7155"/>
          <a:stretch/>
        </p:blipFill>
        <p:spPr>
          <a:xfrm>
            <a:off x="2098873" y="4708856"/>
            <a:ext cx="1573830" cy="624963"/>
          </a:xfrm>
          <a:prstGeom prst="round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4A11DE-2281-6B14-09EA-5D7EF8886A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8" b="10898"/>
          <a:stretch/>
        </p:blipFill>
        <p:spPr>
          <a:xfrm>
            <a:off x="5273684" y="4708856"/>
            <a:ext cx="1661293" cy="605387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9D1629-96FC-C97C-2343-7A562A109C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r="9053"/>
          <a:stretch/>
        </p:blipFill>
        <p:spPr>
          <a:xfrm>
            <a:off x="8222323" y="4699083"/>
            <a:ext cx="1573831" cy="608072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573D27-7785-1BE3-5A1D-33B9AD09704C}"/>
              </a:ext>
            </a:extLst>
          </p:cNvPr>
          <p:cNvSpPr txBox="1"/>
          <p:nvPr/>
        </p:nvSpPr>
        <p:spPr>
          <a:xfrm>
            <a:off x="1503828" y="5344060"/>
            <a:ext cx="2688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/pɪŋk/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màu hồng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10E94-109D-48E2-1BDC-806475EC1A2B}"/>
              </a:ext>
            </a:extLst>
          </p:cNvPr>
          <p:cNvSpPr txBox="1"/>
          <p:nvPr/>
        </p:nvSpPr>
        <p:spPr>
          <a:xfrm>
            <a:off x="4680191" y="5377750"/>
            <a:ext cx="25523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/waɪt/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màu 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BD410-289D-E284-3A69-F146D838AB21}"/>
              </a:ext>
            </a:extLst>
          </p:cNvPr>
          <p:cNvSpPr txBox="1"/>
          <p:nvPr/>
        </p:nvSpPr>
        <p:spPr>
          <a:xfrm>
            <a:off x="7687953" y="5334375"/>
            <a:ext cx="26889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/ˈflaʊər/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1" name="cd1">
            <a:extLst>
              <a:ext uri="{FF2B5EF4-FFF2-40B4-BE49-F238E27FC236}">
                <a16:creationId xmlns:a16="http://schemas.microsoft.com/office/drawing/2014/main" id="{8BF56D8A-C408-964C-2615-EA479DB54C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1627"/>
            <a:ext cx="6259429" cy="6239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92739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o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2EC1A1-2292-B12A-5EC1-FC4A291E1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A197DA-EEEA-88D9-7B62-09B20940F0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64" y="1558620"/>
            <a:ext cx="5023463" cy="4410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03F3C1-60C8-8CBB-D023-6EFEF07C00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5" b="7155"/>
          <a:stretch/>
        </p:blipFill>
        <p:spPr>
          <a:xfrm>
            <a:off x="8173102" y="2512138"/>
            <a:ext cx="1573830" cy="624963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68D66E-7D70-40C3-6C41-F97C929F90EC}"/>
              </a:ext>
            </a:extLst>
          </p:cNvPr>
          <p:cNvSpPr txBox="1"/>
          <p:nvPr/>
        </p:nvSpPr>
        <p:spPr>
          <a:xfrm>
            <a:off x="7549028" y="3764043"/>
            <a:ext cx="2688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/pɪŋk/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màu hồng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0" name="cd1">
            <a:extLst>
              <a:ext uri="{FF2B5EF4-FFF2-40B4-BE49-F238E27FC236}">
                <a16:creationId xmlns:a16="http://schemas.microsoft.com/office/drawing/2014/main" id="{A2C3098C-48A1-4668-94BE-A95A4F19CC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1627"/>
            <a:ext cx="6259429" cy="6239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642538" y="468934"/>
            <a:ext cx="4088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639284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0C32B3-5711-2D5A-68F7-A70103778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A41394-8978-975A-B275-1D20A4B88A5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094" y="386842"/>
            <a:ext cx="5089239" cy="4938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9712F5-B243-09DF-87C6-C424E68F82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8" b="10898"/>
          <a:stretch/>
        </p:blipFill>
        <p:spPr>
          <a:xfrm>
            <a:off x="8285398" y="2553485"/>
            <a:ext cx="1661293" cy="605387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6E5797-9B40-E8E7-FF5E-7DA04A48E2AC}"/>
              </a:ext>
            </a:extLst>
          </p:cNvPr>
          <p:cNvSpPr txBox="1"/>
          <p:nvPr/>
        </p:nvSpPr>
        <p:spPr>
          <a:xfrm>
            <a:off x="7735448" y="3429000"/>
            <a:ext cx="25523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/waɪt/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màu 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3" name="cd1">
            <a:extLst>
              <a:ext uri="{FF2B5EF4-FFF2-40B4-BE49-F238E27FC236}">
                <a16:creationId xmlns:a16="http://schemas.microsoft.com/office/drawing/2014/main" id="{10C10DCA-93DE-A1D5-2125-CC87AE6A8F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1627"/>
            <a:ext cx="6259429" cy="6239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642538" y="468934"/>
            <a:ext cx="4088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755738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0C32B3-5711-2D5A-68F7-A70103778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2" name="cd1">
            <a:extLst>
              <a:ext uri="{FF2B5EF4-FFF2-40B4-BE49-F238E27FC236}">
                <a16:creationId xmlns:a16="http://schemas.microsoft.com/office/drawing/2014/main" id="{ED56A92E-241D-8FFF-7F8E-37A8AEB392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1627"/>
            <a:ext cx="6259429" cy="6239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E04A58-768C-4FF5-BD12-213F91D995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8493" y="1639532"/>
            <a:ext cx="4089182" cy="4082276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27C14-AFBC-7104-C87C-E726D48B13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r="9053"/>
          <a:stretch/>
        </p:blipFill>
        <p:spPr>
          <a:xfrm>
            <a:off x="8121151" y="2362283"/>
            <a:ext cx="1573831" cy="608072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CF43CA-19DF-2BF2-2C5D-CBAA2DDEDE1D}"/>
              </a:ext>
            </a:extLst>
          </p:cNvPr>
          <p:cNvSpPr txBox="1"/>
          <p:nvPr/>
        </p:nvSpPr>
        <p:spPr>
          <a:xfrm>
            <a:off x="7563610" y="3680670"/>
            <a:ext cx="26889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/ˈflaʊər/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2538" y="468934"/>
            <a:ext cx="4088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91058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o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a (pink) flower. </a:t>
            </a:r>
          </a:p>
        </p:txBody>
      </p:sp>
    </p:spTree>
    <p:extLst>
      <p:ext uri="{BB962C8B-B14F-4D97-AF65-F5344CB8AC3E}">
        <p14:creationId xmlns:p14="http://schemas.microsoft.com/office/powerpoint/2010/main" val="1558252488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387" y="285421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69032" y="357168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04A80-1CCF-EDDE-43E6-FB3D066CC0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" y="294808"/>
            <a:ext cx="12145880" cy="60043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6950"/>
            <a:ext cx="12192000" cy="5392250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4" y="308174"/>
            <a:ext cx="4129364" cy="501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3EBAF-C8C4-EA27-30EB-9BB25A4625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4649" y="1012392"/>
            <a:ext cx="2995634" cy="2377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6F637-DA56-9350-98FC-C4E4958891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8320" y="996891"/>
            <a:ext cx="2935365" cy="2462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6E2FAA-E5BB-2B54-B82C-F31E6C6302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6853" y="3241717"/>
            <a:ext cx="2760448" cy="22232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D44473-909C-925E-C39B-97BD7B4BBE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5575" y="3241717"/>
            <a:ext cx="3119453" cy="222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20360C-151B-426D-EACE-523BB3F73F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7" b="8947"/>
          <a:stretch/>
        </p:blipFill>
        <p:spPr>
          <a:xfrm>
            <a:off x="0" y="1091561"/>
            <a:ext cx="5286612" cy="1000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42538" y="468934"/>
            <a:ext cx="4088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B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659017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04A80-1CCF-EDDE-43E6-FB3D066CC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54" y="366230"/>
            <a:ext cx="3631972" cy="5844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4131B-AF22-A1F1-CF9D-9F1465F4CA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9696" y="2084129"/>
            <a:ext cx="8113086" cy="2689742"/>
          </a:xfrm>
          <a:prstGeom prst="roundRect">
            <a:avLst>
              <a:gd name="adj" fmla="val 38521"/>
            </a:avLst>
          </a:prstGeom>
        </p:spPr>
      </p:pic>
      <p:sp>
        <p:nvSpPr>
          <p:cNvPr id="5" name="TextBox 4"/>
          <p:cNvSpPr txBox="1"/>
          <p:nvPr/>
        </p:nvSpPr>
        <p:spPr>
          <a:xfrm>
            <a:off x="6642538" y="468934"/>
            <a:ext cx="4088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sentence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5148370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82467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7581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57581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7BF400E-9AE8-3020-B60A-E22F01106C95}"/>
              </a:ext>
            </a:extLst>
          </p:cNvPr>
          <p:cNvSpPr/>
          <p:nvPr/>
        </p:nvSpPr>
        <p:spPr>
          <a:xfrm>
            <a:off x="157581" y="388274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593" y="423809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204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04A80-1CCF-EDDE-43E6-FB3D066CC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38" y="294808"/>
            <a:ext cx="5114937" cy="655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4131B-AF22-A1F1-CF9D-9F1465F4C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642052"/>
            <a:ext cx="12192000" cy="328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94751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47812804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860" y="412751"/>
            <a:ext cx="5003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04"/>
          <a:stretch>
            <a:fillRect/>
          </a:stretch>
        </p:blipFill>
        <p:spPr bwMode="auto">
          <a:xfrm>
            <a:off x="1981201" y="188914"/>
            <a:ext cx="8232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lecha derecha">
            <a:hlinkClick r:id="" action="ppaction://hlinkshowjump?jump=nextslide"/>
          </p:cNvPr>
          <p:cNvSpPr/>
          <p:nvPr/>
        </p:nvSpPr>
        <p:spPr>
          <a:xfrm>
            <a:off x="9247186" y="5737225"/>
            <a:ext cx="1279525" cy="649288"/>
          </a:xfrm>
          <a:prstGeom prst="rightArrow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7811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6"/>
            <a:ext cx="12192000" cy="603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http://t2.gstatic.com/images?q=tbn:ANd9GcS09HVdyQ6a3c-4dw36UE-Ok609pD22CSDkqd6Yjm9R7Ij45v5T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7" y="274636"/>
            <a:ext cx="12196361" cy="434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1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8"/>
          <a:stretch>
            <a:fillRect/>
          </a:stretch>
        </p:blipFill>
        <p:spPr bwMode="auto">
          <a:xfrm>
            <a:off x="7077418" y="1560968"/>
            <a:ext cx="3395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 rot="10800000" flipV="1">
            <a:off x="6453190" y="5157194"/>
            <a:ext cx="794938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rot="10800000" flipV="1">
            <a:off x="6524630" y="5157194"/>
            <a:ext cx="723501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Llamada ovalada"/>
          <p:cNvSpPr/>
          <p:nvPr/>
        </p:nvSpPr>
        <p:spPr>
          <a:xfrm>
            <a:off x="2332038" y="103570"/>
            <a:ext cx="4772025" cy="1537528"/>
          </a:xfrm>
          <a:prstGeom prst="wedgeEllipseCallout">
            <a:avLst>
              <a:gd name="adj1" fmla="val 56843"/>
              <a:gd name="adj2" fmla="val 1007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It’s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red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flower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57764" y="2926231"/>
            <a:ext cx="2230962" cy="3288833"/>
            <a:chOff x="4957764" y="2926231"/>
            <a:chExt cx="2230962" cy="3288833"/>
          </a:xfrm>
        </p:grpSpPr>
        <p:pic>
          <p:nvPicPr>
            <p:cNvPr id="27" name="26 Imagen" descr="magic a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764" y="4876801"/>
              <a:ext cx="1995487" cy="133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erika leavitt Shop | Redbubble | Cartoon rose, Free clip art, Clip ar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764" y="2926231"/>
              <a:ext cx="2230962" cy="2230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73037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14"/>
            <a:ext cx="12192000" cy="610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http://t2.gstatic.com/images?q=tbn:ANd9GcS09HVdyQ6a3c-4dw36UE-Ok609pD22CSDkqd6Yjm9R7Ij45v5T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7" y="217714"/>
            <a:ext cx="12196361" cy="440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1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8"/>
          <a:stretch>
            <a:fillRect/>
          </a:stretch>
        </p:blipFill>
        <p:spPr bwMode="auto">
          <a:xfrm>
            <a:off x="6886380" y="1620839"/>
            <a:ext cx="3395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 rot="10800000" flipV="1">
            <a:off x="6453190" y="5157194"/>
            <a:ext cx="794938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rot="10800000" flipV="1">
            <a:off x="6524630" y="5157194"/>
            <a:ext cx="723501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Llamada ovalada"/>
          <p:cNvSpPr/>
          <p:nvPr/>
        </p:nvSpPr>
        <p:spPr>
          <a:xfrm>
            <a:off x="2807332" y="428232"/>
            <a:ext cx="5126596" cy="1369874"/>
          </a:xfrm>
          <a:prstGeom prst="wedgeEllipseCallout">
            <a:avLst>
              <a:gd name="adj1" fmla="val 51249"/>
              <a:gd name="adj2" fmla="val 9460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It’s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pink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flower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57764" y="2964870"/>
            <a:ext cx="2236736" cy="3250194"/>
            <a:chOff x="4957764" y="2964870"/>
            <a:chExt cx="2236736" cy="3250194"/>
          </a:xfrm>
        </p:grpSpPr>
        <p:pic>
          <p:nvPicPr>
            <p:cNvPr id="27" name="26 Imagen" descr="magic a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764" y="4876801"/>
              <a:ext cx="1995487" cy="133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9826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94225" y="2964870"/>
              <a:ext cx="2200275" cy="2076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77254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6"/>
            <a:ext cx="12192000" cy="611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http://t2.gstatic.com/images?q=tbn:ANd9GcS09HVdyQ6a3c-4dw36UE-Ok609pD22CSDkqd6Yjm9R7Ij45v5T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7" y="274636"/>
            <a:ext cx="12196361" cy="434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1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8"/>
          <a:stretch>
            <a:fillRect/>
          </a:stretch>
        </p:blipFill>
        <p:spPr bwMode="auto">
          <a:xfrm>
            <a:off x="7099053" y="1791493"/>
            <a:ext cx="3395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 rot="10800000" flipV="1">
            <a:off x="6453190" y="5157194"/>
            <a:ext cx="794938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rot="10800000" flipV="1">
            <a:off x="6524630" y="5157194"/>
            <a:ext cx="723501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Llamada ovalada"/>
          <p:cNvSpPr/>
          <p:nvPr/>
        </p:nvSpPr>
        <p:spPr>
          <a:xfrm>
            <a:off x="2858137" y="472282"/>
            <a:ext cx="4772025" cy="1733036"/>
          </a:xfrm>
          <a:prstGeom prst="wedgeEllipseCallout">
            <a:avLst>
              <a:gd name="adj1" fmla="val 58903"/>
              <a:gd name="adj2" fmla="val 1392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It’s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white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flower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68870" y="2800229"/>
            <a:ext cx="3250986" cy="3414835"/>
            <a:chOff x="4468870" y="2800229"/>
            <a:chExt cx="3250986" cy="3414835"/>
          </a:xfrm>
        </p:grpSpPr>
        <p:pic>
          <p:nvPicPr>
            <p:cNvPr id="27" name="26 Imagen" descr="magic a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764" y="4876801"/>
              <a:ext cx="1995487" cy="133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2" name="Picture 4" descr="Olive Connection Girl Scouts Of The Usa Scouting Girl - Flower Cartoon  Black And White - Free Transparent PNG Clipart Images Download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5" b="96880" l="10000" r="100000">
                          <a14:foregroundMark x1="40238" y1="28407" x2="40238" y2="28407"/>
                          <a14:foregroundMark x1="43095" y1="23645" x2="43095" y2="23645"/>
                          <a14:foregroundMark x1="45952" y1="21346" x2="45952" y2="21346"/>
                          <a14:foregroundMark x1="47976" y1="20197" x2="47976" y2="20197"/>
                          <a14:foregroundMark x1="54048" y1="19704" x2="54048" y2="19704"/>
                          <a14:foregroundMark x1="54167" y1="19869" x2="55000" y2="21018"/>
                          <a14:foregroundMark x1="57262" y1="24795" x2="57381" y2="25452"/>
                          <a14:foregroundMark x1="57857" y1="28243" x2="58214" y2="29885"/>
                          <a14:foregroundMark x1="58214" y1="31691" x2="58214" y2="32348"/>
                          <a14:foregroundMark x1="58214" y1="33498" x2="58214" y2="35632"/>
                          <a14:foregroundMark x1="56905" y1="39901" x2="56548" y2="40722"/>
                          <a14:foregroundMark x1="54881" y1="41379" x2="54048" y2="41872"/>
                          <a14:foregroundMark x1="50714" y1="42857" x2="50714" y2="42857"/>
                          <a14:foregroundMark x1="48095" y1="42365" x2="48095" y2="42365"/>
                          <a14:foregroundMark x1="46071" y1="42365" x2="46071" y2="42365"/>
                          <a14:foregroundMark x1="45119" y1="41708" x2="44405" y2="41708"/>
                          <a14:foregroundMark x1="40357" y1="41379" x2="40357" y2="41379"/>
                          <a14:foregroundMark x1="40238" y1="41051" x2="40238" y2="41051"/>
                          <a14:foregroundMark x1="40238" y1="39901" x2="40238" y2="39901"/>
                          <a14:foregroundMark x1="40595" y1="37274" x2="40595" y2="37274"/>
                          <a14:foregroundMark x1="40714" y1="34975" x2="40714" y2="34975"/>
                          <a14:foregroundMark x1="40714" y1="34975" x2="40714" y2="34975"/>
                          <a14:foregroundMark x1="40952" y1="34483" x2="40952" y2="34483"/>
                          <a14:foregroundMark x1="40952" y1="34483" x2="40952" y2="34483"/>
                          <a14:foregroundMark x1="40952" y1="34483" x2="40119" y2="34483"/>
                          <a14:foregroundMark x1="38929" y1="35468" x2="38929" y2="35468"/>
                          <a14:foregroundMark x1="38571" y1="35632" x2="38571" y2="35632"/>
                          <a14:foregroundMark x1="36905" y1="36125" x2="36905" y2="36125"/>
                          <a14:foregroundMark x1="41429" y1="29392" x2="41429" y2="29392"/>
                          <a14:foregroundMark x1="42143" y1="26601" x2="42143" y2="25944"/>
                          <a14:foregroundMark x1="38095" y1="25287" x2="38095" y2="25287"/>
                          <a14:foregroundMark x1="38095" y1="25287" x2="38095" y2="25287"/>
                          <a14:foregroundMark x1="42619" y1="19376" x2="42619" y2="19376"/>
                          <a14:foregroundMark x1="42738" y1="19212" x2="44048" y2="19212"/>
                          <a14:foregroundMark x1="47262" y1="17734" x2="47262" y2="17734"/>
                          <a14:foregroundMark x1="47143" y1="15764" x2="47143" y2="15764"/>
                          <a14:foregroundMark x1="49762" y1="17077" x2="50119" y2="18227"/>
                          <a14:foregroundMark x1="52500" y1="18555" x2="52500" y2="18555"/>
                          <a14:foregroundMark x1="54524" y1="17570" x2="54524" y2="17570"/>
                          <a14:foregroundMark x1="54643" y1="17406" x2="54643" y2="17406"/>
                          <a14:foregroundMark x1="54048" y1="15435" x2="54048" y2="15435"/>
                          <a14:foregroundMark x1="53690" y1="15271" x2="53690" y2="15271"/>
                          <a14:foregroundMark x1="53214" y1="14778" x2="53214" y2="14778"/>
                          <a14:foregroundMark x1="47619" y1="15435" x2="47619" y2="15435"/>
                          <a14:foregroundMark x1="46071" y1="13136" x2="46071" y2="13136"/>
                          <a14:foregroundMark x1="55357" y1="21511" x2="55357" y2="21511"/>
                          <a14:foregroundMark x1="57500" y1="20197" x2="57500" y2="20197"/>
                          <a14:foregroundMark x1="59286" y1="18719" x2="59286" y2="18719"/>
                          <a14:foregroundMark x1="59405" y1="19048" x2="59405" y2="21346"/>
                          <a14:foregroundMark x1="60119" y1="22989" x2="60357" y2="24138"/>
                          <a14:foregroundMark x1="61548" y1="25452" x2="62262" y2="26601"/>
                          <a14:foregroundMark x1="65119" y1="26601" x2="65119" y2="26601"/>
                          <a14:foregroundMark x1="63095" y1="27258" x2="62143" y2="28243"/>
                          <a14:foregroundMark x1="61190" y1="28900" x2="61071" y2="32348"/>
                          <a14:foregroundMark x1="60952" y1="33990" x2="60952" y2="33990"/>
                          <a14:foregroundMark x1="61071" y1="34483" x2="63095" y2="35961"/>
                          <a14:foregroundMark x1="63810" y1="36125" x2="63810" y2="36125"/>
                          <a14:foregroundMark x1="57857" y1="39409" x2="57857" y2="39409"/>
                          <a14:foregroundMark x1="57738" y1="43021" x2="57738" y2="43021"/>
                          <a14:foregroundMark x1="58333" y1="43514" x2="58333" y2="43514"/>
                          <a14:foregroundMark x1="49286" y1="47947" x2="49286" y2="47947"/>
                          <a14:foregroundMark x1="54405" y1="45813" x2="54405" y2="45813"/>
                          <a14:foregroundMark x1="54405" y1="45813" x2="54405" y2="45813"/>
                          <a14:foregroundMark x1="54167" y1="46305" x2="54167" y2="46305"/>
                          <a14:foregroundMark x1="53333" y1="46305" x2="53333" y2="46305"/>
                          <a14:foregroundMark x1="50476" y1="44499" x2="50476" y2="44499"/>
                          <a14:foregroundMark x1="52500" y1="49097" x2="52500" y2="49097"/>
                          <a14:foregroundMark x1="47500" y1="45649" x2="47500" y2="45649"/>
                          <a14:foregroundMark x1="44405" y1="47291" x2="43810" y2="48440"/>
                          <a14:foregroundMark x1="44048" y1="48604" x2="45595" y2="49261"/>
                          <a14:foregroundMark x1="48095" y1="48933" x2="48095" y2="48933"/>
                          <a14:foregroundMark x1="46905" y1="47455" x2="46905" y2="47455"/>
                          <a14:foregroundMark x1="41429" y1="43350" x2="41429" y2="43350"/>
                          <a14:foregroundMark x1="41429" y1="43350" x2="41429" y2="43350"/>
                          <a14:foregroundMark x1="41429" y1="43021" x2="41429" y2="430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870" y="2800229"/>
              <a:ext cx="3250986" cy="2356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31902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6"/>
            <a:ext cx="12192000" cy="606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http://t2.gstatic.com/images?q=tbn:ANd9GcS09HVdyQ6a3c-4dw36UE-Ok609pD22CSDkqd6Yjm9R7Ij45v5T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7" y="274636"/>
            <a:ext cx="12196361" cy="434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1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8"/>
          <a:stretch>
            <a:fillRect/>
          </a:stretch>
        </p:blipFill>
        <p:spPr bwMode="auto">
          <a:xfrm>
            <a:off x="7044914" y="1623226"/>
            <a:ext cx="3395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 rot="10800000" flipV="1">
            <a:off x="6453190" y="5157194"/>
            <a:ext cx="794938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rot="10800000" flipV="1">
            <a:off x="6524630" y="5157194"/>
            <a:ext cx="723501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Llamada ovalada"/>
          <p:cNvSpPr/>
          <p:nvPr/>
        </p:nvSpPr>
        <p:spPr>
          <a:xfrm>
            <a:off x="3167420" y="520693"/>
            <a:ext cx="4772025" cy="1939991"/>
          </a:xfrm>
          <a:prstGeom prst="wedgeEllipseCallout">
            <a:avLst>
              <a:gd name="adj1" fmla="val 44720"/>
              <a:gd name="adj2" fmla="val 4912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It’s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yellow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flower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57764" y="2877351"/>
            <a:ext cx="2231974" cy="3337713"/>
            <a:chOff x="4957764" y="2877351"/>
            <a:chExt cx="2231974" cy="3337713"/>
          </a:xfrm>
        </p:grpSpPr>
        <p:pic>
          <p:nvPicPr>
            <p:cNvPr id="27" name="26 Imagen" descr="magic a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764" y="4876801"/>
              <a:ext cx="1995487" cy="133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4" name="Picture 2" descr="Cartoon yellow Flower drawing free image downloa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8988" y="2877351"/>
              <a:ext cx="219075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13101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6"/>
            <a:ext cx="12192000" cy="608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2" descr="http://t2.gstatic.com/images?q=tbn:ANd9GcS09HVdyQ6a3c-4dw36UE-Ok609pD22CSDkqd6Yjm9R7Ij45v5T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7" y="274636"/>
            <a:ext cx="12196361" cy="434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1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8"/>
          <a:stretch>
            <a:fillRect/>
          </a:stretch>
        </p:blipFill>
        <p:spPr bwMode="auto">
          <a:xfrm>
            <a:off x="6953251" y="1770289"/>
            <a:ext cx="3395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 rot="10800000" flipV="1">
            <a:off x="6453190" y="5157194"/>
            <a:ext cx="794938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 rot="10800000" flipV="1">
            <a:off x="6524630" y="5157194"/>
            <a:ext cx="723501" cy="27207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Llamada ovalada"/>
          <p:cNvSpPr/>
          <p:nvPr/>
        </p:nvSpPr>
        <p:spPr>
          <a:xfrm>
            <a:off x="3463925" y="613665"/>
            <a:ext cx="4772025" cy="1658888"/>
          </a:xfrm>
          <a:prstGeom prst="wedgeEllipseCallout">
            <a:avLst>
              <a:gd name="adj1" fmla="val 43123"/>
              <a:gd name="adj2" fmla="val 671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It’s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blue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flower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57764" y="3014069"/>
            <a:ext cx="2143125" cy="3200995"/>
            <a:chOff x="4957764" y="3014069"/>
            <a:chExt cx="2143125" cy="3200995"/>
          </a:xfrm>
        </p:grpSpPr>
        <p:pic>
          <p:nvPicPr>
            <p:cNvPr id="27" name="26 Imagen" descr="magic a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764" y="4876801"/>
              <a:ext cx="1995487" cy="133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56" b="96000" l="3556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57764" y="3014069"/>
              <a:ext cx="2143125" cy="2143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07944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958" y="283779"/>
            <a:ext cx="8928098" cy="5952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5063044" y="3456221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C36BEA-AD2C-DE75-5B60-B1E3F3236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266" y="959520"/>
            <a:ext cx="11064619" cy="51189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42" y="298817"/>
            <a:ext cx="5219049" cy="660704"/>
          </a:xfrm>
          <a:prstGeom prst="rect">
            <a:avLst/>
          </a:prstGeom>
        </p:spPr>
      </p:pic>
      <p:pic>
        <p:nvPicPr>
          <p:cNvPr id="5" name="11 Imagen">
            <a:extLst>
              <a:ext uri="{FF2B5EF4-FFF2-40B4-BE49-F238E27FC236}">
                <a16:creationId xmlns:a16="http://schemas.microsoft.com/office/drawing/2014/main" id="{2419F3F2-5479-2CB0-F30D-BFFAC09314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457892" y="3087277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11 Imagen">
            <a:extLst>
              <a:ext uri="{FF2B5EF4-FFF2-40B4-BE49-F238E27FC236}">
                <a16:creationId xmlns:a16="http://schemas.microsoft.com/office/drawing/2014/main" id="{7ED16BE8-B266-F6F4-E73B-5295AE27DB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5297191" y="4783323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A27C20AB-5C4F-1B57-3C2A-E0FACE097C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9172234" y="3950704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14412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describe things, using the target language.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pink, white, flower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It's a (pink) flower. </a:t>
            </a:r>
          </a:p>
        </p:txBody>
      </p:sp>
    </p:spTree>
    <p:extLst>
      <p:ext uri="{BB962C8B-B14F-4D97-AF65-F5344CB8AC3E}">
        <p14:creationId xmlns:p14="http://schemas.microsoft.com/office/powerpoint/2010/main" val="2630644654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C36BEA-AD2C-DE75-5B60-B1E3F3236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604" y="926501"/>
            <a:ext cx="8500997" cy="47574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7145"/>
            <a:ext cx="2419244" cy="54467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F96A1E-A28B-9B83-2D0D-BB97221C7AF6}"/>
              </a:ext>
            </a:extLst>
          </p:cNvPr>
          <p:cNvCxnSpPr>
            <a:cxnSpLocks/>
          </p:cNvCxnSpPr>
          <p:nvPr/>
        </p:nvCxnSpPr>
        <p:spPr>
          <a:xfrm>
            <a:off x="5377543" y="1693478"/>
            <a:ext cx="2910114" cy="31688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58A047-1D3F-0C0B-D841-60EBD270A82A}"/>
              </a:ext>
            </a:extLst>
          </p:cNvPr>
          <p:cNvCxnSpPr>
            <a:cxnSpLocks/>
          </p:cNvCxnSpPr>
          <p:nvPr/>
        </p:nvCxnSpPr>
        <p:spPr>
          <a:xfrm flipV="1">
            <a:off x="5377543" y="1748971"/>
            <a:ext cx="2975428" cy="15562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470663-14E2-99F8-335D-FEF5462A637C}"/>
              </a:ext>
            </a:extLst>
          </p:cNvPr>
          <p:cNvCxnSpPr>
            <a:cxnSpLocks/>
          </p:cNvCxnSpPr>
          <p:nvPr/>
        </p:nvCxnSpPr>
        <p:spPr>
          <a:xfrm flipH="1">
            <a:off x="5377543" y="3305241"/>
            <a:ext cx="2975428" cy="15570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0834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" b="289"/>
          <a:stretch/>
        </p:blipFill>
        <p:spPr>
          <a:xfrm>
            <a:off x="3073400" y="1241154"/>
            <a:ext cx="8184962" cy="5107849"/>
          </a:xfrm>
          <a:prstGeom prst="roundRect">
            <a:avLst>
              <a:gd name="adj" fmla="val 12266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7602042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69399" y="2604206"/>
            <a:ext cx="50010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pink, white, flower</a:t>
            </a:r>
          </a:p>
        </p:txBody>
      </p:sp>
      <p:sp>
        <p:nvSpPr>
          <p:cNvPr id="6" name="Plaque 5"/>
          <p:cNvSpPr/>
          <p:nvPr/>
        </p:nvSpPr>
        <p:spPr>
          <a:xfrm>
            <a:off x="5718459" y="2049730"/>
            <a:ext cx="58922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a (pink) flower. </a:t>
            </a:r>
          </a:p>
        </p:txBody>
      </p:sp>
    </p:spTree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vocabulary and structure.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structure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18)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22)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 25 SB)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13360"/>
            <a:ext cx="12192001" cy="7080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6523"/>
            <a:ext cx="9398524" cy="6024505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F5567E9-57FB-4CEB-B668-1604E4DD38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3"/>
          <a:stretch/>
        </p:blipFill>
        <p:spPr>
          <a:xfrm>
            <a:off x="761992" y="781294"/>
            <a:ext cx="6096012" cy="5295412"/>
          </a:xfrm>
          <a:prstGeom prst="rect">
            <a:avLst/>
          </a:prstGeom>
        </p:spPr>
      </p:pic>
      <p:sp>
        <p:nvSpPr>
          <p:cNvPr id="15" name="Star: 7 Points 14"/>
          <p:cNvSpPr/>
          <p:nvPr/>
        </p:nvSpPr>
        <p:spPr>
          <a:xfrm>
            <a:off x="3008112" y="2704606"/>
            <a:ext cx="1765140" cy="1555211"/>
          </a:xfrm>
          <a:prstGeom prst="star7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11505" y="1866192"/>
            <a:ext cx="2958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DCC94C-8A0B-4231-9C14-DF626E88C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899" y="3069023"/>
            <a:ext cx="817563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A94EE77-ABDC-45ED-8F2E-4AFC87BF2DF0}"/>
              </a:ext>
            </a:extLst>
          </p:cNvPr>
          <p:cNvGrpSpPr/>
          <p:nvPr/>
        </p:nvGrpSpPr>
        <p:grpSpPr>
          <a:xfrm>
            <a:off x="7481837" y="3069023"/>
            <a:ext cx="2441472" cy="3947259"/>
            <a:chOff x="12233370" y="2626"/>
            <a:chExt cx="2441472" cy="394725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A25372F-CFF4-4AC1-A63D-CB5167DAE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" t="22966" r="5441" b="20211"/>
            <a:stretch/>
          </p:blipFill>
          <p:spPr>
            <a:xfrm rot="5400000">
              <a:off x="11480476" y="755520"/>
              <a:ext cx="3947259" cy="244147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F0E602B-6913-49C7-AC75-855F27796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16940" y="857581"/>
              <a:ext cx="1282322" cy="228277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3A09ED-E0BE-4C14-AFA2-EE501A4A9050}"/>
              </a:ext>
            </a:extLst>
          </p:cNvPr>
          <p:cNvGrpSpPr/>
          <p:nvPr/>
        </p:nvGrpSpPr>
        <p:grpSpPr>
          <a:xfrm>
            <a:off x="7481837" y="-446725"/>
            <a:ext cx="2441472" cy="3947259"/>
            <a:chOff x="12233370" y="2626"/>
            <a:chExt cx="2441472" cy="39472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AEEA18B-5A8C-4E55-AE75-9864D6B72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" t="22966" r="5441" b="20211"/>
            <a:stretch/>
          </p:blipFill>
          <p:spPr>
            <a:xfrm rot="5400000">
              <a:off x="11480476" y="755520"/>
              <a:ext cx="3947259" cy="244147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C9D2DAE-7DCB-4245-B762-CCB0DC34E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90758" y="1042597"/>
              <a:ext cx="1408504" cy="1912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81549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EEEC8A7-0490-46C8-9990-FC566E7EB0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3"/>
          <a:stretch/>
        </p:blipFill>
        <p:spPr>
          <a:xfrm>
            <a:off x="761992" y="781294"/>
            <a:ext cx="6096012" cy="5295412"/>
          </a:xfrm>
          <a:prstGeom prst="rect">
            <a:avLst/>
          </a:prstGeom>
        </p:spPr>
      </p:pic>
      <p:sp>
        <p:nvSpPr>
          <p:cNvPr id="9" name="Star: 7 Points 8"/>
          <p:cNvSpPr/>
          <p:nvPr/>
        </p:nvSpPr>
        <p:spPr>
          <a:xfrm>
            <a:off x="3008112" y="2704606"/>
            <a:ext cx="1765140" cy="1555211"/>
          </a:xfrm>
          <a:prstGeom prst="star7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1505" y="1866192"/>
            <a:ext cx="2958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0DE01B-DD3D-47F4-89D5-085B06973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899" y="3069023"/>
            <a:ext cx="817563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723120-68A5-4701-8A46-158E5E356DEB}"/>
              </a:ext>
            </a:extLst>
          </p:cNvPr>
          <p:cNvGrpSpPr/>
          <p:nvPr/>
        </p:nvGrpSpPr>
        <p:grpSpPr>
          <a:xfrm>
            <a:off x="7576849" y="-352884"/>
            <a:ext cx="2441472" cy="3947259"/>
            <a:chOff x="12233370" y="2626"/>
            <a:chExt cx="2441472" cy="39472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53DC87-25BF-4D31-8E9F-C10751A1D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" t="22966" r="5441" b="20211"/>
            <a:stretch/>
          </p:blipFill>
          <p:spPr>
            <a:xfrm rot="5400000">
              <a:off x="11480476" y="755520"/>
              <a:ext cx="3947259" cy="24414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ECF5EF-A4BD-4C4A-8CBD-DDA1A0D16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49200" y="1424087"/>
              <a:ext cx="1617803" cy="114975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2D3FA5-275F-413A-9BBD-B2D3E334AEFB}"/>
              </a:ext>
            </a:extLst>
          </p:cNvPr>
          <p:cNvGrpSpPr/>
          <p:nvPr/>
        </p:nvGrpSpPr>
        <p:grpSpPr>
          <a:xfrm>
            <a:off x="7576849" y="3086013"/>
            <a:ext cx="2441472" cy="3947259"/>
            <a:chOff x="12233370" y="2626"/>
            <a:chExt cx="2441472" cy="39472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AA1E837-2F3D-4540-97DE-44324ECFC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" t="22966" r="5441" b="20211"/>
            <a:stretch/>
          </p:blipFill>
          <p:spPr>
            <a:xfrm rot="5400000">
              <a:off x="11480476" y="755520"/>
              <a:ext cx="3947259" cy="244147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20E7DA1-3E6D-4DCB-84BC-BCA36F912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16940" y="857581"/>
              <a:ext cx="1282322" cy="2282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45671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256837-97AB-4AE9-8DB6-68D5D7185F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3"/>
          <a:stretch/>
        </p:blipFill>
        <p:spPr>
          <a:xfrm>
            <a:off x="761992" y="781294"/>
            <a:ext cx="6096012" cy="52954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702" y="2599982"/>
            <a:ext cx="2103348" cy="14948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FE4AE7-3B32-476C-B50D-3CB29F67953A}"/>
              </a:ext>
            </a:extLst>
          </p:cNvPr>
          <p:cNvSpPr/>
          <p:nvPr/>
        </p:nvSpPr>
        <p:spPr>
          <a:xfrm>
            <a:off x="7450565" y="3257100"/>
            <a:ext cx="4131835" cy="183353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4E54C7-3900-498F-81B5-E5C6FF2D6F67}"/>
              </a:ext>
            </a:extLst>
          </p:cNvPr>
          <p:cNvSpPr/>
          <p:nvPr/>
        </p:nvSpPr>
        <p:spPr>
          <a:xfrm>
            <a:off x="7450564" y="1295400"/>
            <a:ext cx="4131835" cy="183353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2333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E9238A-AB75-42DA-B112-28D50E533B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3"/>
          <a:stretch/>
        </p:blipFill>
        <p:spPr>
          <a:xfrm>
            <a:off x="677275" y="1033888"/>
            <a:ext cx="6096012" cy="52954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0" y="2335612"/>
            <a:ext cx="2549132" cy="17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1AE7A8-C25D-4B44-9E9D-8453116110FA}"/>
              </a:ext>
            </a:extLst>
          </p:cNvPr>
          <p:cNvSpPr/>
          <p:nvPr/>
        </p:nvSpPr>
        <p:spPr>
          <a:xfrm>
            <a:off x="7364153" y="1378632"/>
            <a:ext cx="4131835" cy="183353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FEACE1-EDB8-4570-8E27-D84220BE7B3E}"/>
              </a:ext>
            </a:extLst>
          </p:cNvPr>
          <p:cNvSpPr/>
          <p:nvPr/>
        </p:nvSpPr>
        <p:spPr>
          <a:xfrm>
            <a:off x="7380392" y="3212167"/>
            <a:ext cx="4131835" cy="183353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690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330</Words>
  <Application>Microsoft Office PowerPoint</Application>
  <PresentationFormat>Widescreen</PresentationFormat>
  <Paragraphs>86</Paragraphs>
  <Slides>36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Century Gothic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Hien Kim</dc:creator>
  <cp:lastModifiedBy>Hien Kim</cp:lastModifiedBy>
  <cp:revision>4</cp:revision>
  <dcterms:created xsi:type="dcterms:W3CDTF">2023-08-05T05:23:12Z</dcterms:created>
  <dcterms:modified xsi:type="dcterms:W3CDTF">2023-08-05T10:33:22Z</dcterms:modified>
</cp:coreProperties>
</file>