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382" r:id="rId2"/>
    <p:sldId id="334" r:id="rId3"/>
    <p:sldId id="417" r:id="rId4"/>
    <p:sldId id="674" r:id="rId5"/>
    <p:sldId id="306" r:id="rId6"/>
    <p:sldId id="676" r:id="rId7"/>
    <p:sldId id="684" r:id="rId8"/>
    <p:sldId id="680" r:id="rId9"/>
    <p:sldId id="336" r:id="rId10"/>
    <p:sldId id="685" r:id="rId11"/>
    <p:sldId id="686" r:id="rId12"/>
    <p:sldId id="257" r:id="rId13"/>
    <p:sldId id="258" r:id="rId14"/>
    <p:sldId id="378" r:id="rId15"/>
    <p:sldId id="294" r:id="rId16"/>
    <p:sldId id="315" r:id="rId17"/>
    <p:sldId id="418" r:id="rId18"/>
    <p:sldId id="419" r:id="rId19"/>
    <p:sldId id="420" r:id="rId20"/>
    <p:sldId id="396" r:id="rId21"/>
    <p:sldId id="34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28" autoAdjust="0"/>
    <p:restoredTop sz="80488" autoAdjust="0"/>
  </p:normalViewPr>
  <p:slideViewPr>
    <p:cSldViewPr snapToGrid="0">
      <p:cViewPr>
        <p:scale>
          <a:sx n="20" d="100"/>
          <a:sy n="20" d="100"/>
        </p:scale>
        <p:origin x="345" y="104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769089-269E-4768-913C-A61482394A74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D9F4B3-38DD-4741-B5A0-591198404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759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725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8472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31146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27437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724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43951-7D6A-DAAF-9822-100C6DF35B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2CD474-2DA4-AD12-F244-5127CBC41A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F10BFB-A530-CE43-AA43-1B13DE683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732AA-D294-4A3A-915E-480027F5225F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71F5F7-21A9-5E73-326A-8D99298B3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19E867-3CCD-F755-2B9A-A4F0A514D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0F683-2091-4DF3-A599-68BED2CA5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912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97D21-96CD-A75D-261C-D1586B97A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439554-A88A-3663-B501-19CF0CAD6D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89D440-42CA-F9F3-AE1B-FDCF4168E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732AA-D294-4A3A-915E-480027F5225F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E4B34A-237D-0431-89CD-E166E3E0C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B97F80-A84C-CB8B-023C-E218D4208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0F683-2091-4DF3-A599-68BED2CA5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312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C4149F7-B41C-FD94-6BB7-747DD0B3F1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E8F386-11E4-69AD-42C3-A353707676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FDAFCF-9253-7405-E851-7F5A35508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732AA-D294-4A3A-915E-480027F5225F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58FCA7-C3F2-E068-E4E1-8AE61AFDF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B3940A-E8E2-6614-E9BF-9C0212D8B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0F683-2091-4DF3-A599-68BED2CA5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1161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43073" y="6325674"/>
            <a:ext cx="550151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5558985" y="6559843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" name="Round Same Side Corner Rectangle 6">
            <a:extLst>
              <a:ext uri="{FF2B5EF4-FFF2-40B4-BE49-F238E27FC236}">
                <a16:creationId xmlns:a16="http://schemas.microsoft.com/office/drawing/2014/main" id="{57A16DC9-C3DC-B536-3745-DA0B035E3F0B}"/>
              </a:ext>
            </a:extLst>
          </p:cNvPr>
          <p:cNvSpPr/>
          <p:nvPr userDrawn="1"/>
        </p:nvSpPr>
        <p:spPr>
          <a:xfrm>
            <a:off x="0" y="-87923"/>
            <a:ext cx="12192000" cy="369332"/>
          </a:xfrm>
          <a:prstGeom prst="round2SameRect">
            <a:avLst/>
          </a:prstGeom>
          <a:solidFill>
            <a:srgbClr val="EF5288"/>
          </a:solidFill>
          <a:ln>
            <a:solidFill>
              <a:srgbClr val="EF52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Round Same Side Corner Rectangle 7">
            <a:extLst>
              <a:ext uri="{FF2B5EF4-FFF2-40B4-BE49-F238E27FC236}">
                <a16:creationId xmlns:a16="http://schemas.microsoft.com/office/drawing/2014/main" id="{6AC4FBD6-A5C1-65F1-41D4-303C7E1774B2}"/>
              </a:ext>
            </a:extLst>
          </p:cNvPr>
          <p:cNvSpPr/>
          <p:nvPr userDrawn="1"/>
        </p:nvSpPr>
        <p:spPr>
          <a:xfrm>
            <a:off x="0" y="6356350"/>
            <a:ext cx="12192000" cy="501650"/>
          </a:xfrm>
          <a:prstGeom prst="round2SameRect">
            <a:avLst/>
          </a:prstGeom>
          <a:solidFill>
            <a:srgbClr val="EF5288"/>
          </a:solidFill>
          <a:ln>
            <a:solidFill>
              <a:srgbClr val="EF52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BF79F0AD-163B-F92E-4D69-02A91C647F86}"/>
              </a:ext>
            </a:extLst>
          </p:cNvPr>
          <p:cNvSpPr txBox="1"/>
          <p:nvPr userDrawn="1"/>
        </p:nvSpPr>
        <p:spPr>
          <a:xfrm>
            <a:off x="153420" y="-41098"/>
            <a:ext cx="1477071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3: Colors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CB1763A2-7457-CCDF-54FA-97C7A9111F02}"/>
              </a:ext>
            </a:extLst>
          </p:cNvPr>
          <p:cNvSpPr txBox="1"/>
          <p:nvPr userDrawn="1"/>
        </p:nvSpPr>
        <p:spPr>
          <a:xfrm>
            <a:off x="10863258" y="-41098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2.1</a:t>
            </a:r>
            <a:endParaRPr lang="en-US" sz="1800" b="1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E55051-91BD-4ED7-6862-FAE42F821A0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AC4417B-011C-F5DC-02BE-0B2FD63153CE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1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106656"/>
      </p:ext>
    </p:extLst>
  </p:cSld>
  <p:clrMapOvr>
    <a:masterClrMapping/>
  </p:clrMapOvr>
  <p:transition spd="med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9C817-828E-7732-7C0C-C75AE2290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B29780-3224-E503-ACFA-A6D59547C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732AA-D294-4A3A-915E-480027F5225F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2E3CED-4F94-0600-A3E9-ECB866B70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07D13C-0843-3FE9-E538-7CACCF968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0F683-2091-4DF3-A599-68BED2CA5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220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30962-B8E5-76A8-F923-8FFA12709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A16002-869C-86BD-0618-CB0B282A53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B2E5D2-AA88-F87F-9AB7-B6AF290FE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732AA-D294-4A3A-915E-480027F5225F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C3749F-9F7E-A834-59EE-27F661AC2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523A1A-7A1E-E986-1E98-F3622CBC1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0F683-2091-4DF3-A599-68BED2CA5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148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0DCFF-4F64-726A-D05B-8BCC9E601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E77F00-52DD-577D-B392-93C58682F9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4E285D-3C89-801F-47ED-517C7C7DF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732AA-D294-4A3A-915E-480027F5225F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E6A7EB-7E00-6B78-8BCD-C29B5223A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20BE66-6B61-5580-872F-9DE6731E5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0F683-2091-4DF3-A599-68BED2CA5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122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1D4CF-18DA-9953-9C11-50B5C9A48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FD98A4-E5A4-ADFB-8888-6CDE46C760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966E1B-F5A9-A06A-3A66-9A8C9F3C5B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A78A73-7139-9EA1-5FCA-48AA021CF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732AA-D294-4A3A-915E-480027F5225F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DAC2F9-7E18-B54D-9F72-1580B8C02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F0F448-701C-ADF5-51E2-1921D3F83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0F683-2091-4DF3-A599-68BED2CA5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946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34F79-AF7E-97FD-B44B-CE5B5FCE3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3EFC61-7534-9607-4293-F6B1AB99D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5D5979-9602-66C5-3054-E93C899561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36D6A7-5D4A-04C8-1C4E-A0CC6A72EF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EF2FC1-15DD-8404-E64E-14E181CEE0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4E88E4-9D31-792A-352F-FF295F45B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732AA-D294-4A3A-915E-480027F5225F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44A5416-A444-53F3-414C-65AE28B5A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4873C3-D652-935D-6E7D-0AFCF124C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0F683-2091-4DF3-A599-68BED2CA5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027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3BE54-8BFA-BA43-4885-97446F53C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D22CB8-87CE-3C92-0009-0A06F1C7E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732AA-D294-4A3A-915E-480027F5225F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13A4AE-906A-6BDC-5F0B-E1476F7C8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894892-34E9-E375-000B-595A3C4B7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0F683-2091-4DF3-A599-68BED2CA5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662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FFC0E3-CEF2-93F2-4E80-38A35DC35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732AA-D294-4A3A-915E-480027F5225F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91DEBE-05D4-DAF7-017F-2E7EF5455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0CAA40-F8D0-A234-15E3-A35C6B059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0F683-2091-4DF3-A599-68BED2CA5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12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CD4B7-0DE9-B822-AFD2-BA98ED4BD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A2A4A4-ED82-CF6D-1F1B-FA0734594F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BA6F-D54B-20BA-18C8-CE130DE3FB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8CE4F6-DCDF-3FAC-E3A1-F2FCB9914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732AA-D294-4A3A-915E-480027F5225F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58B3D5-8374-D86B-EF47-7DAA6CB57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8F57E7-39CE-E9FD-D6CF-708150EBF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0F683-2091-4DF3-A599-68BED2CA5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417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2AF2B-4C01-3311-E6C6-2D545ED9E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8589CA-F0F4-A1F7-8414-E1B496C269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3C2DE4-3DF2-72FF-BA01-DFA2C21809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F1C16A-C4BB-BE8B-0AAA-0BC825684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732AA-D294-4A3A-915E-480027F5225F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E5B744-E931-4795-AC4C-E69AA3C25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77E218-A6BD-8EE9-3C84-AB6C2D7C5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0F683-2091-4DF3-A599-68BED2CA5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253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7C703A-49CE-8575-F0CC-3B6DDB5FB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A635F8-5451-BE47-60A8-98B00B0C9B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5D954-B713-938D-C3E0-53AD863816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732AA-D294-4A3A-915E-480027F5225F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C9D9C4-A4A3-CEE6-AB99-4CD1F8E76D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8F1989-D18C-0E4A-899F-6F1ED5EB81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C0F683-2091-4DF3-A599-68BED2CA5ED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ound Same Side Corner Rectangle 6">
            <a:extLst>
              <a:ext uri="{FF2B5EF4-FFF2-40B4-BE49-F238E27FC236}">
                <a16:creationId xmlns:a16="http://schemas.microsoft.com/office/drawing/2014/main" id="{6771BC41-DF43-F6B1-A2E3-C1252C723063}"/>
              </a:ext>
            </a:extLst>
          </p:cNvPr>
          <p:cNvSpPr/>
          <p:nvPr userDrawn="1"/>
        </p:nvSpPr>
        <p:spPr>
          <a:xfrm>
            <a:off x="0" y="-87923"/>
            <a:ext cx="12192000" cy="369332"/>
          </a:xfrm>
          <a:prstGeom prst="round2SameRect">
            <a:avLst/>
          </a:prstGeom>
          <a:solidFill>
            <a:srgbClr val="EF5288"/>
          </a:solidFill>
          <a:ln>
            <a:solidFill>
              <a:srgbClr val="EF52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59686551-7856-EFE8-2927-563BFC982B9C}"/>
              </a:ext>
            </a:extLst>
          </p:cNvPr>
          <p:cNvSpPr txBox="1"/>
          <p:nvPr userDrawn="1"/>
        </p:nvSpPr>
        <p:spPr>
          <a:xfrm>
            <a:off x="153420" y="-41098"/>
            <a:ext cx="1477071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3: Colors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2F31EF-B5F6-1EE8-205D-3BB0F8C23266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2.1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2" name="Round Same Side Corner Rectangle 7">
            <a:extLst>
              <a:ext uri="{FF2B5EF4-FFF2-40B4-BE49-F238E27FC236}">
                <a16:creationId xmlns:a16="http://schemas.microsoft.com/office/drawing/2014/main" id="{A7DE9144-3298-F984-670F-6D6AE6BEFF9E}"/>
              </a:ext>
            </a:extLst>
          </p:cNvPr>
          <p:cNvSpPr/>
          <p:nvPr userDrawn="1"/>
        </p:nvSpPr>
        <p:spPr>
          <a:xfrm>
            <a:off x="0" y="6356350"/>
            <a:ext cx="12192000" cy="501650"/>
          </a:xfrm>
          <a:prstGeom prst="round2SameRect">
            <a:avLst/>
          </a:prstGeom>
          <a:solidFill>
            <a:srgbClr val="EF5288"/>
          </a:solidFill>
          <a:ln>
            <a:solidFill>
              <a:srgbClr val="EF52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49C35D-B712-D1C8-E08E-D115BE23763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1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2473AD7-F6C1-D119-732E-66042ECC49FD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F7D5B4B2-03F7-87DB-8FFB-1B5B89DFEC91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743073" y="6325674"/>
            <a:ext cx="579475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6748FF9-0B7A-5AB8-225C-646074E368FC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 rot="10800000">
            <a:off x="5558985" y="6559843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A054830-C032-E317-7B8A-48795C2198EF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6356217" y="6568807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646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13.png"/><Relationship Id="rId3" Type="http://schemas.openxmlformats.org/officeDocument/2006/relationships/audio" Target="../media/audio13.wav"/><Relationship Id="rId7" Type="http://schemas.openxmlformats.org/officeDocument/2006/relationships/image" Target="../media/image26.gif"/><Relationship Id="rId12" Type="http://schemas.openxmlformats.org/officeDocument/2006/relationships/image" Target="../media/image31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jpeg"/><Relationship Id="rId9" Type="http://schemas.openxmlformats.org/officeDocument/2006/relationships/image" Target="../media/image28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15.png"/><Relationship Id="rId3" Type="http://schemas.openxmlformats.org/officeDocument/2006/relationships/audio" Target="../media/audio13.wav"/><Relationship Id="rId7" Type="http://schemas.openxmlformats.org/officeDocument/2006/relationships/image" Target="../media/image26.gif"/><Relationship Id="rId12" Type="http://schemas.openxmlformats.org/officeDocument/2006/relationships/image" Target="../media/image31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jpeg"/><Relationship Id="rId9" Type="http://schemas.openxmlformats.org/officeDocument/2006/relationships/image" Target="../media/image28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eduhome.com.vn/DHALesson?idGrade=1&amp;idSubject=1&amp;idSeries=1&amp;idTheme=298&amp;IdLevel=1&amp;idThemeServer=3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11" Type="http://schemas.openxmlformats.org/officeDocument/2006/relationships/image" Target="../media/image10.png"/><Relationship Id="rId5" Type="http://schemas.openxmlformats.org/officeDocument/2006/relationships/audio" Target="../media/audio3.wav"/><Relationship Id="rId10" Type="http://schemas.openxmlformats.org/officeDocument/2006/relationships/image" Target="../media/image9.png"/><Relationship Id="rId4" Type="http://schemas.openxmlformats.org/officeDocument/2006/relationships/audio" Target="../media/audio2.wav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audio" Target="../media/audio8.wav"/><Relationship Id="rId4" Type="http://schemas.openxmlformats.org/officeDocument/2006/relationships/audio" Target="../media/audio7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audio" Target="../media/audio10.wav"/><Relationship Id="rId4" Type="http://schemas.openxmlformats.org/officeDocument/2006/relationships/audio" Target="../media/audio9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280A35-BCD3-B3A2-87FA-6777C8EECB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3" y="-93519"/>
            <a:ext cx="12198273" cy="69515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49008" y="2751994"/>
            <a:ext cx="659423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u="sng">
                <a:solidFill>
                  <a:srgbClr val="FF0000"/>
                </a:solidFill>
                <a:latin typeface="Calibri"/>
              </a:rPr>
              <a:t>Unit 3: Colors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Lesson 2.1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Vocabulary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&amp; Phonics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Page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22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5474104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4D74DC-2B13-852E-E2ED-37D7E29556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280"/>
            <a:ext cx="3824315" cy="5143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B566D5-28DD-1A3C-4F26-6AE4D5D9F8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3" y="1212270"/>
            <a:ext cx="11971477" cy="449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644342"/>
      </p:ext>
    </p:extLst>
  </p:cSld>
  <p:clrMapOvr>
    <a:masterClrMapping/>
  </p:clrMapOvr>
  <p:transition spd="slow">
    <p:comb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time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</a:t>
            </a:r>
            <a:r>
              <a:rPr lang="en-US" sz="3200">
                <a:solidFill>
                  <a:srgbClr val="00B050"/>
                </a:solidFill>
                <a:latin typeface="Calibri" panose="020F0502020204030204"/>
              </a:rPr>
              <a:t>play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420359835"/>
      </p:ext>
    </p:extLst>
  </p:cSld>
  <p:clrMapOvr>
    <a:masterClrMapping/>
  </p:clrMapOvr>
  <p:transition spd="slow">
    <p:comb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A picture containing cabinet, kitchen, indoor, microwave&#10;&#10;Description automatically generated">
            <a:extLst>
              <a:ext uri="{FF2B5EF4-FFF2-40B4-BE49-F238E27FC236}">
                <a16:creationId xmlns:a16="http://schemas.microsoft.com/office/drawing/2014/main" id="{777B7819-705B-4869-A693-DCF0E1EFF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5C9209-6D00-4C1D-8B72-827468483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0"/>
          <a:stretch>
            <a:fillRect/>
          </a:stretch>
        </p:blipFill>
        <p:spPr bwMode="auto">
          <a:xfrm>
            <a:off x="6108700" y="0"/>
            <a:ext cx="259715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44189F-6B68-44D3-BB88-574B1C9EA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0"/>
          <a:stretch>
            <a:fillRect/>
          </a:stretch>
        </p:blipFill>
        <p:spPr bwMode="auto">
          <a:xfrm>
            <a:off x="3500438" y="0"/>
            <a:ext cx="2595562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Ant Move by kossork on DeviantArt">
            <a:extLst>
              <a:ext uri="{FF2B5EF4-FFF2-40B4-BE49-F238E27FC236}">
                <a16:creationId xmlns:a16="http://schemas.microsoft.com/office/drawing/2014/main" id="{322A1B57-F04F-4F29-B800-1DFD4566B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90838" y="0"/>
            <a:ext cx="3567113" cy="356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DAD1">
            <a:extLst>
              <a:ext uri="{FF2B5EF4-FFF2-40B4-BE49-F238E27FC236}">
                <a16:creationId xmlns:a16="http://schemas.microsoft.com/office/drawing/2014/main" id="{D8EF57B1-31D7-4394-984C-BE9EEEFAD6E9}"/>
              </a:ext>
            </a:extLst>
          </p:cNvPr>
          <p:cNvSpPr/>
          <p:nvPr/>
        </p:nvSpPr>
        <p:spPr>
          <a:xfrm flipH="1">
            <a:off x="2414588" y="3611563"/>
            <a:ext cx="3749675" cy="503237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F499B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ant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DAS1">
            <a:extLst>
              <a:ext uri="{FF2B5EF4-FFF2-40B4-BE49-F238E27FC236}">
                <a16:creationId xmlns:a16="http://schemas.microsoft.com/office/drawing/2014/main" id="{F33B171E-B306-4C92-8F1D-772DBE2A957F}"/>
              </a:ext>
            </a:extLst>
          </p:cNvPr>
          <p:cNvSpPr/>
          <p:nvPr/>
        </p:nvSpPr>
        <p:spPr>
          <a:xfrm flipH="1">
            <a:off x="2414588" y="4344988"/>
            <a:ext cx="3749675" cy="503237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F499B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ent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DAS1">
            <a:extLst>
              <a:ext uri="{FF2B5EF4-FFF2-40B4-BE49-F238E27FC236}">
                <a16:creationId xmlns:a16="http://schemas.microsoft.com/office/drawing/2014/main" id="{E2C57205-BEDB-4D3C-BFA7-89C2E9C76F8D}"/>
              </a:ext>
            </a:extLst>
          </p:cNvPr>
          <p:cNvSpPr/>
          <p:nvPr/>
        </p:nvSpPr>
        <p:spPr>
          <a:xfrm flipH="1">
            <a:off x="6497638" y="3567113"/>
            <a:ext cx="3749675" cy="503237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F499B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aun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DAS1">
            <a:extLst>
              <a:ext uri="{FF2B5EF4-FFF2-40B4-BE49-F238E27FC236}">
                <a16:creationId xmlns:a16="http://schemas.microsoft.com/office/drawing/2014/main" id="{2FC775EB-5875-4026-BF86-E032D03C9101}"/>
              </a:ext>
            </a:extLst>
          </p:cNvPr>
          <p:cNvSpPr/>
          <p:nvPr/>
        </p:nvSpPr>
        <p:spPr>
          <a:xfrm flipH="1">
            <a:off x="6497638" y="4300538"/>
            <a:ext cx="3749675" cy="503237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F499B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aunt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11F1717-F386-46A2-AC8D-A7BBB1668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19288" y="2201863"/>
            <a:ext cx="849313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D113B3F-82EB-4E84-96CC-B6C7CCB20443}"/>
              </a:ext>
            </a:extLst>
          </p:cNvPr>
          <p:cNvSpPr/>
          <p:nvPr/>
        </p:nvSpPr>
        <p:spPr>
          <a:xfrm>
            <a:off x="282575" y="6299200"/>
            <a:ext cx="1920875" cy="365125"/>
          </a:xfrm>
          <a:prstGeom prst="roundRect">
            <a:avLst>
              <a:gd name="adj" fmla="val 2823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699616BA-36F7-4B73-89A6-DBF256B33EB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" y="5616575"/>
            <a:ext cx="76200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0B483EB-1407-4A28-AE1B-22606FAA8D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227" y="6286818"/>
            <a:ext cx="195205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iCiel Panton Black"/>
                <a:ea typeface="+mn-ea"/>
                <a:cs typeface="+mn-cs"/>
              </a:rPr>
              <a:t>HẾT GIỜ!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DCBD98-4F3B-496C-B5C7-04929D5C9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588" y="5145088"/>
            <a:ext cx="1016000" cy="66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 descr="Mũi Tên Hoạt Hình Vẽ Mũi Tên Mũi Tên Sáng Tạo Mũi Tên, Phim Hoạt ...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4197385-7912-46B7-831E-3DEF38EEA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538" y="5556250"/>
            <a:ext cx="2265362" cy="185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52" name="1">
            <a:hlinkClick r:id="" action="ppaction://media"/>
            <a:extLst>
              <a:ext uri="{FF2B5EF4-FFF2-40B4-BE49-F238E27FC236}">
                <a16:creationId xmlns:a16="http://schemas.microsoft.com/office/drawing/2014/main" id="{A114D80A-6693-4CD8-98D2-55A9AB38F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3950" y="-16764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53" name="1">
            <a:hlinkClick r:id="" action="ppaction://media"/>
            <a:extLst>
              <a:ext uri="{FF2B5EF4-FFF2-40B4-BE49-F238E27FC236}">
                <a16:creationId xmlns:a16="http://schemas.microsoft.com/office/drawing/2014/main" id="{CC18CFC9-9E97-4A97-8C04-5EC80FA7B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788" y="-16764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54" name="1">
            <a:hlinkClick r:id="" action="ppaction://media"/>
            <a:extLst>
              <a:ext uri="{FF2B5EF4-FFF2-40B4-BE49-F238E27FC236}">
                <a16:creationId xmlns:a16="http://schemas.microsoft.com/office/drawing/2014/main" id="{BF79F9C1-3BAA-468F-A43D-3E7C89A0C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888" y="-179863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55" name="1">
            <a:hlinkClick r:id="" action="ppaction://media"/>
            <a:extLst>
              <a:ext uri="{FF2B5EF4-FFF2-40B4-BE49-F238E27FC236}">
                <a16:creationId xmlns:a16="http://schemas.microsoft.com/office/drawing/2014/main" id="{0532A839-D8B4-4B4C-8B24-46185F8A0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-18319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56" name="1">
            <a:hlinkClick r:id="" action="ppaction://media"/>
            <a:extLst>
              <a:ext uri="{FF2B5EF4-FFF2-40B4-BE49-F238E27FC236}">
                <a16:creationId xmlns:a16="http://schemas.microsoft.com/office/drawing/2014/main" id="{30590762-53CC-46D0-95E2-13318B860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138" y="-18319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57" name="1">
            <a:hlinkClick r:id="" action="ppaction://media"/>
            <a:extLst>
              <a:ext uri="{FF2B5EF4-FFF2-40B4-BE49-F238E27FC236}">
                <a16:creationId xmlns:a16="http://schemas.microsoft.com/office/drawing/2014/main" id="{3916EAC1-48F5-4514-91C3-DFFA6514D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388" y="-12938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58" name="1">
            <a:hlinkClick r:id="" action="ppaction://media"/>
            <a:extLst>
              <a:ext uri="{FF2B5EF4-FFF2-40B4-BE49-F238E27FC236}">
                <a16:creationId xmlns:a16="http://schemas.microsoft.com/office/drawing/2014/main" id="{8DB99463-5484-4DBB-91BA-F360CC656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5713" y="-12938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59" name="1">
            <a:hlinkClick r:id="" action="ppaction://media"/>
            <a:extLst>
              <a:ext uri="{FF2B5EF4-FFF2-40B4-BE49-F238E27FC236}">
                <a16:creationId xmlns:a16="http://schemas.microsoft.com/office/drawing/2014/main" id="{514DD93A-DA83-435D-A4CD-9FFD56C1C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3263" y="-17843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60" name="1">
            <a:hlinkClick r:id="" action="ppaction://media"/>
            <a:extLst>
              <a:ext uri="{FF2B5EF4-FFF2-40B4-BE49-F238E27FC236}">
                <a16:creationId xmlns:a16="http://schemas.microsoft.com/office/drawing/2014/main" id="{21BE5CBF-A712-4E42-882E-D0AAAE9CD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0588" y="-17843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61" name="nen">
            <a:hlinkClick r:id="" action="ppaction://media"/>
            <a:extLst>
              <a:ext uri="{FF2B5EF4-FFF2-40B4-BE49-F238E27FC236}">
                <a16:creationId xmlns:a16="http://schemas.microsoft.com/office/drawing/2014/main" id="{1828A5B4-177D-45BE-A487-9FBB30442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7850" y="-153988"/>
            <a:ext cx="609600" cy="609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F6C08B-E3CF-4AE9-8312-9C748CE8A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225" y="-85725"/>
            <a:ext cx="3765550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1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48148E-6 L 0.68659 -0.01945 " pathEditMode="relative" rAng="0" ptsTypes="AA">
                                      <p:cBhvr>
                                        <p:cTn id="13" dur="2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323" y="-97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7037E-6 L 0.68764 -0.01689 " pathEditMode="relative" rAng="0" ptsTypes="AA">
                                      <p:cBhvr>
                                        <p:cTn id="15" dur="2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375" y="-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2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0000"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ồng hồ đếm ngược 1 phú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205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8659 -0.01945 L 0.43802 0.45764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35" y="23843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8764 -0.01689 L 1.18672 -0.01689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48" y="0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 nodeType="clickPar">
                      <p:stCondLst>
                        <p:cond delay="0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 nodeType="clickPar">
                      <p:stCondLst>
                        <p:cond delay="0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 nodeType="clickPar">
                      <p:stCondLst>
                        <p:cond delay="0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A picture containing cabinet, kitchen, indoor, microwave&#10;&#10;Description automatically generated">
            <a:extLst>
              <a:ext uri="{FF2B5EF4-FFF2-40B4-BE49-F238E27FC236}">
                <a16:creationId xmlns:a16="http://schemas.microsoft.com/office/drawing/2014/main" id="{8CE0FD8C-EE80-4D78-A8AD-5F87D039F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3A018E-CC9A-41F5-B6C9-D00451524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0"/>
          <a:stretch>
            <a:fillRect/>
          </a:stretch>
        </p:blipFill>
        <p:spPr bwMode="auto">
          <a:xfrm>
            <a:off x="6108700" y="0"/>
            <a:ext cx="259715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3A90D06-E858-4540-A274-DCECFD7C7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0"/>
          <a:stretch>
            <a:fillRect/>
          </a:stretch>
        </p:blipFill>
        <p:spPr bwMode="auto">
          <a:xfrm>
            <a:off x="3500438" y="0"/>
            <a:ext cx="2595562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Ant Move by kossork on DeviantArt">
            <a:extLst>
              <a:ext uri="{FF2B5EF4-FFF2-40B4-BE49-F238E27FC236}">
                <a16:creationId xmlns:a16="http://schemas.microsoft.com/office/drawing/2014/main" id="{09623657-7D22-41E2-B62B-2A549986A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90838" y="0"/>
            <a:ext cx="3567113" cy="356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DAD1">
            <a:extLst>
              <a:ext uri="{FF2B5EF4-FFF2-40B4-BE49-F238E27FC236}">
                <a16:creationId xmlns:a16="http://schemas.microsoft.com/office/drawing/2014/main" id="{7200C2B1-8D8D-4E4B-AE51-9A5101391CCC}"/>
              </a:ext>
            </a:extLst>
          </p:cNvPr>
          <p:cNvSpPr/>
          <p:nvPr/>
        </p:nvSpPr>
        <p:spPr>
          <a:xfrm flipH="1">
            <a:off x="2414588" y="4338638"/>
            <a:ext cx="3749675" cy="503237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F499B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boy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DAS1">
            <a:extLst>
              <a:ext uri="{FF2B5EF4-FFF2-40B4-BE49-F238E27FC236}">
                <a16:creationId xmlns:a16="http://schemas.microsoft.com/office/drawing/2014/main" id="{AFD57059-7240-4ECA-A6D2-7142A42B917D}"/>
              </a:ext>
            </a:extLst>
          </p:cNvPr>
          <p:cNvSpPr/>
          <p:nvPr/>
        </p:nvSpPr>
        <p:spPr>
          <a:xfrm flipH="1">
            <a:off x="2397125" y="3590925"/>
            <a:ext cx="3748088" cy="50323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F499B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girl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DAS1">
            <a:extLst>
              <a:ext uri="{FF2B5EF4-FFF2-40B4-BE49-F238E27FC236}">
                <a16:creationId xmlns:a16="http://schemas.microsoft.com/office/drawing/2014/main" id="{A72D1EDD-63F5-46E7-B545-F3919F1F8C22}"/>
              </a:ext>
            </a:extLst>
          </p:cNvPr>
          <p:cNvSpPr/>
          <p:nvPr/>
        </p:nvSpPr>
        <p:spPr>
          <a:xfrm flipH="1">
            <a:off x="6497638" y="3567113"/>
            <a:ext cx="3749675" cy="503237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F499B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boys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DAS1">
            <a:extLst>
              <a:ext uri="{FF2B5EF4-FFF2-40B4-BE49-F238E27FC236}">
                <a16:creationId xmlns:a16="http://schemas.microsoft.com/office/drawing/2014/main" id="{E5F920C7-3378-48EA-80BB-501D571D3E1B}"/>
              </a:ext>
            </a:extLst>
          </p:cNvPr>
          <p:cNvSpPr/>
          <p:nvPr/>
        </p:nvSpPr>
        <p:spPr>
          <a:xfrm flipH="1">
            <a:off x="6497638" y="4300538"/>
            <a:ext cx="3749675" cy="503237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F499B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sister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524BB4D-9924-4F9B-977F-04317FDB6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19288" y="2201863"/>
            <a:ext cx="849313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B4D1CE2-E7DC-4DFE-83D0-6F63F11E57AA}"/>
              </a:ext>
            </a:extLst>
          </p:cNvPr>
          <p:cNvSpPr/>
          <p:nvPr/>
        </p:nvSpPr>
        <p:spPr>
          <a:xfrm>
            <a:off x="282575" y="6299200"/>
            <a:ext cx="1920875" cy="365125"/>
          </a:xfrm>
          <a:prstGeom prst="roundRect">
            <a:avLst>
              <a:gd name="adj" fmla="val 2823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DEC36D26-5527-4122-A78B-B536E9D58E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" y="5616575"/>
            <a:ext cx="76200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B83CB62-6B9F-4DAE-B1CB-694436500D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460" y="6289929"/>
            <a:ext cx="16065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iCiel Panton Black"/>
                <a:ea typeface="+mn-ea"/>
                <a:cs typeface="+mn-cs"/>
              </a:rPr>
              <a:t>HẾT GIỜ!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DD4BCC-7621-4700-AE6A-EF8E45E35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588" y="5145088"/>
            <a:ext cx="1016000" cy="66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 descr="Mũi Tên Hoạt Hình Vẽ Mũi Tên Mũi Tên Sáng Tạo Mũi Tên, Phim Hoạt ...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E269031-234B-47E9-B08B-8203DF853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538" y="5556250"/>
            <a:ext cx="2265362" cy="185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6" name="1">
            <a:hlinkClick r:id="" action="ppaction://media"/>
            <a:extLst>
              <a:ext uri="{FF2B5EF4-FFF2-40B4-BE49-F238E27FC236}">
                <a16:creationId xmlns:a16="http://schemas.microsoft.com/office/drawing/2014/main" id="{0A88F0A9-B46D-42D8-8427-A32168024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3950" y="-16764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7" name="1">
            <a:hlinkClick r:id="" action="ppaction://media"/>
            <a:extLst>
              <a:ext uri="{FF2B5EF4-FFF2-40B4-BE49-F238E27FC236}">
                <a16:creationId xmlns:a16="http://schemas.microsoft.com/office/drawing/2014/main" id="{E003CE4B-B358-4706-B28F-043647F48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788" y="-16764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8" name="1">
            <a:hlinkClick r:id="" action="ppaction://media"/>
            <a:extLst>
              <a:ext uri="{FF2B5EF4-FFF2-40B4-BE49-F238E27FC236}">
                <a16:creationId xmlns:a16="http://schemas.microsoft.com/office/drawing/2014/main" id="{51EDE6F6-BE25-4C7C-90F8-68A6C9D14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888" y="-179863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9" name="1">
            <a:hlinkClick r:id="" action="ppaction://media"/>
            <a:extLst>
              <a:ext uri="{FF2B5EF4-FFF2-40B4-BE49-F238E27FC236}">
                <a16:creationId xmlns:a16="http://schemas.microsoft.com/office/drawing/2014/main" id="{E10F9596-81BB-433E-AE36-364D72049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-18319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80" name="1">
            <a:hlinkClick r:id="" action="ppaction://media"/>
            <a:extLst>
              <a:ext uri="{FF2B5EF4-FFF2-40B4-BE49-F238E27FC236}">
                <a16:creationId xmlns:a16="http://schemas.microsoft.com/office/drawing/2014/main" id="{C92A5DCB-19EC-448C-A7A5-75456F2E9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138" y="-18319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81" name="1">
            <a:hlinkClick r:id="" action="ppaction://media"/>
            <a:extLst>
              <a:ext uri="{FF2B5EF4-FFF2-40B4-BE49-F238E27FC236}">
                <a16:creationId xmlns:a16="http://schemas.microsoft.com/office/drawing/2014/main" id="{BBA8EA8C-A98B-4EC3-ADD4-4E4502066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388" y="-12938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82" name="1">
            <a:hlinkClick r:id="" action="ppaction://media"/>
            <a:extLst>
              <a:ext uri="{FF2B5EF4-FFF2-40B4-BE49-F238E27FC236}">
                <a16:creationId xmlns:a16="http://schemas.microsoft.com/office/drawing/2014/main" id="{F6488778-40D1-4AA9-AECE-794D3FA76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5713" y="-12938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83" name="1">
            <a:hlinkClick r:id="" action="ppaction://media"/>
            <a:extLst>
              <a:ext uri="{FF2B5EF4-FFF2-40B4-BE49-F238E27FC236}">
                <a16:creationId xmlns:a16="http://schemas.microsoft.com/office/drawing/2014/main" id="{53142A1A-4861-4D90-9423-5D649DDF4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3263" y="-17843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84" name="1">
            <a:hlinkClick r:id="" action="ppaction://media"/>
            <a:extLst>
              <a:ext uri="{FF2B5EF4-FFF2-40B4-BE49-F238E27FC236}">
                <a16:creationId xmlns:a16="http://schemas.microsoft.com/office/drawing/2014/main" id="{71153BA6-8751-4A37-9B07-5B04E156D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0588" y="-17843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85" name="Picture 34">
            <a:extLst>
              <a:ext uri="{FF2B5EF4-FFF2-40B4-BE49-F238E27FC236}">
                <a16:creationId xmlns:a16="http://schemas.microsoft.com/office/drawing/2014/main" id="{DDAAE0DD-7091-43BA-9B82-84C88CB7D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650" y="5364163"/>
            <a:ext cx="84772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F51B56A-B6DE-43F5-9F46-4CCA77053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075" y="177800"/>
            <a:ext cx="1709738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48148E-6 L 0.68659 -0.01945 " pathEditMode="relative" rAng="0" ptsTypes="AA">
                                      <p:cBhvr>
                                        <p:cTn id="6" dur="2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323" y="-97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7037E-6 L 0.68764 -0.01689 " pathEditMode="relative" rAng="0" ptsTypes="AA">
                                      <p:cBhvr>
                                        <p:cTn id="8" dur="2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375" y="-8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ồng hồ đếm ngược 1 phú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20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8659 -0.01945 L 0.54597 0.46574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31" y="24259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8764 -0.01689 L 1.18672 -0.01689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48" y="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 nodeType="clickPar">
                      <p:stCondLst>
                        <p:cond delay="0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 nodeType="clickPar">
                      <p:stCondLst>
                        <p:cond delay="0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 nodeType="clickPar">
                      <p:stCondLst>
                        <p:cond delay="0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AC810B-0788-93E7-0B92-171BBADB097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1958" y="346546"/>
            <a:ext cx="8933794" cy="59558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9F03C9-9FF7-7928-7F2A-69FAC499D763}"/>
              </a:ext>
            </a:extLst>
          </p:cNvPr>
          <p:cNvSpPr txBox="1"/>
          <p:nvPr/>
        </p:nvSpPr>
        <p:spPr>
          <a:xfrm>
            <a:off x="5021003" y="3498264"/>
            <a:ext cx="27402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Further Practice</a:t>
            </a:r>
          </a:p>
        </p:txBody>
      </p:sp>
    </p:spTree>
    <p:extLst>
      <p:ext uri="{BB962C8B-B14F-4D97-AF65-F5344CB8AC3E}">
        <p14:creationId xmlns:p14="http://schemas.microsoft.com/office/powerpoint/2010/main" val="160721705"/>
      </p:ext>
    </p:extLst>
  </p:cSld>
  <p:clrMapOvr>
    <a:masterClrMapping/>
  </p:clrMapOvr>
  <p:transition spd="slow">
    <p:comb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180E692-2AD0-4005-ACE1-73D3EBD69E54}"/>
              </a:ext>
            </a:extLst>
          </p:cNvPr>
          <p:cNvSpPr txBox="1"/>
          <p:nvPr/>
        </p:nvSpPr>
        <p:spPr>
          <a:xfrm>
            <a:off x="1219200" y="1066800"/>
            <a:ext cx="9367838" cy="35528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Funtime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erlin Sans FB" panose="020E0602020502020306" pitchFamily="34" charset="0"/>
              <a:ea typeface="AGOldFace-Outline" panose="02020500000000000000" pitchFamily="18" charset="0"/>
              <a:cs typeface="AGOldFace-Outline" panose="02020500000000000000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3F20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Let's draw an ant</a:t>
            </a:r>
          </a:p>
        </p:txBody>
      </p:sp>
    </p:spTree>
  </p:cSld>
  <p:clrMapOvr>
    <a:masterClrMapping/>
  </p:clrMapOvr>
  <p:transition spd="slow">
    <p:comb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5053"/>
            <a:ext cx="9229273" cy="6114798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p:transition spd="slow">
    <p:comb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0196" y="382556"/>
            <a:ext cx="1530221" cy="61582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Extra Practice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DHA App</a:t>
            </a: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186B3683-621B-4994-7C4A-6D34190BD719}"/>
              </a:ext>
            </a:extLst>
          </p:cNvPr>
          <p:cNvSpPr/>
          <p:nvPr/>
        </p:nvSpPr>
        <p:spPr>
          <a:xfrm>
            <a:off x="3748957" y="382556"/>
            <a:ext cx="6237839" cy="79573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LET’S PLAY!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" r="510"/>
          <a:stretch/>
        </p:blipFill>
        <p:spPr>
          <a:xfrm>
            <a:off x="3073400" y="1241154"/>
            <a:ext cx="8184962" cy="5107849"/>
          </a:xfrm>
          <a:prstGeom prst="roundRect">
            <a:avLst>
              <a:gd name="adj" fmla="val 12266"/>
            </a:avLst>
          </a:prstGeom>
          <a:solidFill>
            <a:srgbClr val="EF4E88"/>
          </a:solidFill>
        </p:spPr>
      </p:pic>
      <p:sp>
        <p:nvSpPr>
          <p:cNvPr id="6" name="Rectangle: Rounded Corners 5">
            <a:hlinkClick r:id="rId3"/>
          </p:cNvPr>
          <p:cNvSpPr/>
          <p:nvPr/>
        </p:nvSpPr>
        <p:spPr>
          <a:xfrm>
            <a:off x="231838" y="3493302"/>
            <a:ext cx="1994995" cy="615820"/>
          </a:xfrm>
          <a:prstGeom prst="roundRect">
            <a:avLst/>
          </a:prstGeom>
          <a:solidFill>
            <a:srgbClr val="EF4E88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BottomRigh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here to play the games</a:t>
            </a:r>
          </a:p>
        </p:txBody>
      </p:sp>
    </p:spTree>
    <p:extLst>
      <p:ext uri="{BB962C8B-B14F-4D97-AF65-F5344CB8AC3E}">
        <p14:creationId xmlns:p14="http://schemas.microsoft.com/office/powerpoint/2010/main" val="138818060"/>
      </p:ext>
    </p:extLst>
  </p:cSld>
  <p:clrMapOvr>
    <a:masterClrMapping/>
  </p:clrMapOvr>
  <p:transition spd="slow">
    <p:comb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538" y="312377"/>
            <a:ext cx="9058275" cy="6078898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217602042"/>
      </p:ext>
    </p:extLst>
  </p:cSld>
  <p:clrMapOvr>
    <a:masterClrMapping/>
  </p:clrMapOvr>
  <p:transition spd="slow">
    <p:comb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Today’s lesson</a:t>
            </a:r>
          </a:p>
        </p:txBody>
      </p:sp>
      <p:sp>
        <p:nvSpPr>
          <p:cNvPr id="5" name="Plaque 4"/>
          <p:cNvSpPr/>
          <p:nvPr/>
        </p:nvSpPr>
        <p:spPr>
          <a:xfrm>
            <a:off x="406168" y="2759849"/>
            <a:ext cx="5001078" cy="1560195"/>
          </a:xfrm>
          <a:prstGeom prst="plaque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Phonics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Revise /æ/ and /b/</a:t>
            </a:r>
          </a:p>
        </p:txBody>
      </p:sp>
      <p:sp>
        <p:nvSpPr>
          <p:cNvPr id="6" name="Plaque 5"/>
          <p:cNvSpPr/>
          <p:nvPr/>
        </p:nvSpPr>
        <p:spPr>
          <a:xfrm>
            <a:off x="5630911" y="2759849"/>
            <a:ext cx="5892278" cy="1560195"/>
          </a:xfrm>
          <a:prstGeom prst="plaque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Vocabulary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Revise "ant, boy"</a:t>
            </a:r>
          </a:p>
        </p:txBody>
      </p:sp>
    </p:spTree>
    <p:extLst>
      <p:ext uri="{BB962C8B-B14F-4D97-AF65-F5344CB8AC3E}">
        <p14:creationId xmlns:p14="http://schemas.microsoft.com/office/powerpoint/2010/main" val="1485522626"/>
      </p:ext>
    </p:extLst>
  </p:cSld>
  <p:clrMapOvr>
    <a:masterClrMapping/>
  </p:clrMapOvr>
  <p:transition spd="slow">
    <p:comb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310518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503854" y="1058933"/>
            <a:ext cx="11411338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Practice vocabulary and phonics. Make sentences using them. 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Practice the vocabulary and phonics in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Anh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-Learn Smart Start Notebook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(page 16)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 the exercises in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Anh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-Learn Smart Start Workbook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(page 20)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Play the consolidation games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Anh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-Learn Smart Start DHA App on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2"/>
              </a:rPr>
              <a:t>www.eduhome.com.vn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Prepare the next lesson (page 23 SB)</a:t>
            </a:r>
          </a:p>
        </p:txBody>
      </p:sp>
    </p:spTree>
    <p:extLst>
      <p:ext uri="{BB962C8B-B14F-4D97-AF65-F5344CB8AC3E}">
        <p14:creationId xmlns:p14="http://schemas.microsoft.com/office/powerpoint/2010/main" val="133637443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88" y="-111211"/>
            <a:ext cx="12192001" cy="69692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231475"/>
      </p:ext>
    </p:extLst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80BBC0C-FAD5-831A-F4FC-EA6D0969CE1D}"/>
              </a:ext>
            </a:extLst>
          </p:cNvPr>
          <p:cNvGrpSpPr/>
          <p:nvPr/>
        </p:nvGrpSpPr>
        <p:grpSpPr>
          <a:xfrm>
            <a:off x="0" y="282292"/>
            <a:ext cx="10008639" cy="6032012"/>
            <a:chOff x="0" y="307004"/>
            <a:chExt cx="10008639" cy="614142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307004"/>
              <a:ext cx="10008639" cy="6141421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1771651" y="598654"/>
              <a:ext cx="6000749" cy="555811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7153EDE8-4537-760F-90F5-47033D1A3593}"/>
              </a:ext>
            </a:extLst>
          </p:cNvPr>
          <p:cNvSpPr/>
          <p:nvPr/>
        </p:nvSpPr>
        <p:spPr>
          <a:xfrm>
            <a:off x="647700" y="469728"/>
            <a:ext cx="8248650" cy="555811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Phonics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/æ/ </a:t>
            </a:r>
            <a:r>
              <a:rPr kumimoji="0" lang="en-US" sz="42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 </a:t>
            </a:r>
            <a:r>
              <a:rPr kumimoji="0" lang="en-US" sz="4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/b/</a:t>
            </a:r>
          </a:p>
        </p:txBody>
      </p:sp>
    </p:spTree>
    <p:extLst>
      <p:ext uri="{BB962C8B-B14F-4D97-AF65-F5344CB8AC3E}">
        <p14:creationId xmlns:p14="http://schemas.microsoft.com/office/powerpoint/2010/main" val="1558252488"/>
      </p:ext>
    </p:ext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d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571" y="347221"/>
            <a:ext cx="12046857" cy="845304"/>
          </a:xfrm>
          <a:prstGeom prst="roundRect">
            <a:avLst>
              <a:gd name="adj" fmla="val 34696"/>
            </a:avLst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0" y="1361769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Alphabet</a:t>
            </a:r>
            <a:r>
              <a:rPr kumimoji="0" lang="en-US" sz="1800" b="0" i="1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hear the sound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080A13-704F-9896-9E5D-1A312EBE8C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1" y="1884960"/>
            <a:ext cx="4095780" cy="4619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FC6E36-04B3-3084-2492-A9AD31AB39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157" y="1888894"/>
            <a:ext cx="4328558" cy="60920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4750DCE-214F-16B4-3869-ED1E78CC8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425" y="2423536"/>
            <a:ext cx="4706183" cy="3871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DA88042C-82E3-E930-2025-E18E29CEC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794" y="2826340"/>
            <a:ext cx="4795266" cy="3508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82639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phabet S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ull a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ull ab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5600" y="292421"/>
            <a:ext cx="9209314" cy="6099817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199361" y="62458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New words</a:t>
            </a:r>
          </a:p>
          <a:p>
            <a:pPr algn="ctr"/>
            <a:r>
              <a:rPr lang="en-US" sz="3600" i="1"/>
              <a:t>Revise: ant, boy</a:t>
            </a:r>
          </a:p>
        </p:txBody>
      </p:sp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  <p:transition spd="slow">
    <p:comb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706AC70-2971-EBF3-F818-7B639E8A4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92325"/>
            <a:ext cx="3765550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06D9138-144C-5B8F-72F9-E8DE9334E1B3}"/>
              </a:ext>
            </a:extLst>
          </p:cNvPr>
          <p:cNvGrpSpPr>
            <a:grpSpLocks/>
          </p:cNvGrpSpPr>
          <p:nvPr/>
        </p:nvGrpSpPr>
        <p:grpSpPr bwMode="auto">
          <a:xfrm>
            <a:off x="4205288" y="2479675"/>
            <a:ext cx="1752600" cy="2122488"/>
            <a:chOff x="5219700" y="2907958"/>
            <a:chExt cx="1752600" cy="2123658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E2C857FA-A2C0-E752-F3BD-B978A4D1104E}"/>
                </a:ext>
              </a:extLst>
            </p:cNvPr>
            <p:cNvSpPr/>
            <p:nvPr/>
          </p:nvSpPr>
          <p:spPr>
            <a:xfrm>
              <a:off x="5219700" y="3317759"/>
              <a:ext cx="1752600" cy="102609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9600">
                <a:solidFill>
                  <a:srgbClr val="EC1018"/>
                </a:solidFill>
              </a:endParaRPr>
            </a:p>
          </p:txBody>
        </p:sp>
        <p:sp>
          <p:nvSpPr>
            <p:cNvPr id="8" name="TextBox 6">
              <a:extLst>
                <a:ext uri="{FF2B5EF4-FFF2-40B4-BE49-F238E27FC236}">
                  <a16:creationId xmlns:a16="http://schemas.microsoft.com/office/drawing/2014/main" id="{F37E76D0-116B-D0DD-CE1B-C3DA770F71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39945" y="2907958"/>
              <a:ext cx="912109" cy="2123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 sz="13800">
                  <a:solidFill>
                    <a:srgbClr val="EC1018"/>
                  </a:solidFill>
                  <a:latin typeface="HP001 4H" panose="020B0603050302020204" pitchFamily="34" charset="0"/>
                  <a:ea typeface="HP001" panose="020B0603050302020204" pitchFamily="34" charset="0"/>
                  <a:cs typeface="Tahoma" panose="020B0604030504040204" pitchFamily="34" charset="0"/>
                </a:rPr>
                <a:t>a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1ADCA2D-3D80-DF78-E2C2-B396086840C8}"/>
              </a:ext>
            </a:extLst>
          </p:cNvPr>
          <p:cNvGrpSpPr>
            <a:grpSpLocks/>
          </p:cNvGrpSpPr>
          <p:nvPr/>
        </p:nvGrpSpPr>
        <p:grpSpPr bwMode="auto">
          <a:xfrm>
            <a:off x="6215063" y="2479675"/>
            <a:ext cx="1752600" cy="2122488"/>
            <a:chOff x="5219700" y="2907958"/>
            <a:chExt cx="1752600" cy="2123658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3639F85-9937-65B3-1D12-FFDCB2465DC4}"/>
                </a:ext>
              </a:extLst>
            </p:cNvPr>
            <p:cNvSpPr/>
            <p:nvPr/>
          </p:nvSpPr>
          <p:spPr>
            <a:xfrm>
              <a:off x="5219700" y="3317759"/>
              <a:ext cx="1752600" cy="102609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9600">
                <a:solidFill>
                  <a:srgbClr val="EC1018"/>
                </a:solidFill>
              </a:endParaRPr>
            </a:p>
          </p:txBody>
        </p:sp>
        <p:sp>
          <p:nvSpPr>
            <p:cNvPr id="11" name="TextBox 22">
              <a:extLst>
                <a:ext uri="{FF2B5EF4-FFF2-40B4-BE49-F238E27FC236}">
                  <a16:creationId xmlns:a16="http://schemas.microsoft.com/office/drawing/2014/main" id="{9C03E0C3-103C-EB3B-CF50-4F5B31FD81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39945" y="2907958"/>
              <a:ext cx="912109" cy="2123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 sz="13800">
                  <a:solidFill>
                    <a:srgbClr val="EC1018"/>
                  </a:solidFill>
                  <a:latin typeface="HP001 4H" panose="020B0603050302020204" pitchFamily="34" charset="0"/>
                  <a:ea typeface="HP001" panose="020B0603050302020204" pitchFamily="34" charset="0"/>
                  <a:cs typeface="Tahoma" panose="020B0604030504040204" pitchFamily="34" charset="0"/>
                </a:rPr>
                <a:t>a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EEC0C00-5781-B770-49D1-88B6040D1EAB}"/>
              </a:ext>
            </a:extLst>
          </p:cNvPr>
          <p:cNvGrpSpPr>
            <a:grpSpLocks/>
          </p:cNvGrpSpPr>
          <p:nvPr/>
        </p:nvGrpSpPr>
        <p:grpSpPr bwMode="auto">
          <a:xfrm>
            <a:off x="8275638" y="2479675"/>
            <a:ext cx="3240087" cy="2122488"/>
            <a:chOff x="5219700" y="2907958"/>
            <a:chExt cx="1752600" cy="212365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00565E95-367D-5286-33ED-F2EB591FA47B}"/>
                </a:ext>
              </a:extLst>
            </p:cNvPr>
            <p:cNvSpPr/>
            <p:nvPr/>
          </p:nvSpPr>
          <p:spPr>
            <a:xfrm>
              <a:off x="5219700" y="3317759"/>
              <a:ext cx="1752600" cy="102609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9600">
                <a:solidFill>
                  <a:srgbClr val="EC1018"/>
                </a:solidFill>
              </a:endParaRPr>
            </a:p>
          </p:txBody>
        </p:sp>
        <p:sp>
          <p:nvSpPr>
            <p:cNvPr id="14" name="TextBox 25">
              <a:extLst>
                <a:ext uri="{FF2B5EF4-FFF2-40B4-BE49-F238E27FC236}">
                  <a16:creationId xmlns:a16="http://schemas.microsoft.com/office/drawing/2014/main" id="{176D34F0-0AAF-BA4C-62BE-7C1665ED13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03530" y="2907958"/>
              <a:ext cx="1384939" cy="2123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 sz="13800">
                  <a:solidFill>
                    <a:srgbClr val="EC1018"/>
                  </a:solidFill>
                  <a:latin typeface="HP001 4H" panose="020B0603050302020204" pitchFamily="34" charset="0"/>
                  <a:ea typeface="HP001" panose="020B0603050302020204" pitchFamily="34" charset="0"/>
                  <a:cs typeface="Tahoma" panose="020B0604030504040204" pitchFamily="34" charset="0"/>
                </a:rPr>
                <a:t>a</a:t>
              </a:r>
              <a:r>
                <a:rPr lang="en-US" altLang="en-US" sz="13800">
                  <a:solidFill>
                    <a:srgbClr val="000000"/>
                  </a:solidFill>
                  <a:latin typeface="HP001 4H" panose="020B0603050302020204" pitchFamily="34" charset="0"/>
                  <a:ea typeface="HP001" panose="020B0603050302020204" pitchFamily="34" charset="0"/>
                  <a:cs typeface="Tahoma" panose="020B0604030504040204" pitchFamily="34" charset="0"/>
                </a:rPr>
                <a:t>nt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4D4B4C0A-3271-F782-68E2-018A46B5D387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00B0F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8218614" y="2479675"/>
            <a:ext cx="3516186" cy="18347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576AC2-2D2B-27A9-C8B9-BB14B55D4C97}"/>
              </a:ext>
            </a:extLst>
          </p:cNvPr>
          <p:cNvSpPr txBox="1"/>
          <p:nvPr/>
        </p:nvSpPr>
        <p:spPr>
          <a:xfrm>
            <a:off x="98961" y="975821"/>
            <a:ext cx="5519488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</a:t>
            </a:r>
            <a:r>
              <a:rPr lang="en-US" i="1" dirty="0">
                <a:solidFill>
                  <a:srgbClr val="FF0000"/>
                </a:solidFill>
                <a:latin typeface="Calibri"/>
              </a:rPr>
              <a:t>on the ant/each part of the word to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hear the sound</a:t>
            </a:r>
          </a:p>
        </p:txBody>
      </p:sp>
    </p:spTree>
    <p:extLst>
      <p:ext uri="{BB962C8B-B14F-4D97-AF65-F5344CB8AC3E}">
        <p14:creationId xmlns:p14="http://schemas.microsoft.com/office/powerpoint/2010/main" val="363928461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E54343E-E07B-14A3-3B3F-2E22E0FBC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63" y="1657350"/>
            <a:ext cx="2208212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FAA55EB-34A9-89E4-332D-7DE6896DD653}"/>
              </a:ext>
            </a:extLst>
          </p:cNvPr>
          <p:cNvGrpSpPr>
            <a:grpSpLocks/>
          </p:cNvGrpSpPr>
          <p:nvPr/>
        </p:nvGrpSpPr>
        <p:grpSpPr bwMode="auto">
          <a:xfrm>
            <a:off x="4165600" y="2376488"/>
            <a:ext cx="1752600" cy="2122487"/>
            <a:chOff x="5222872" y="2907958"/>
            <a:chExt cx="1752600" cy="2123658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9A97DC22-DE56-7D1F-8637-56DB083A25F3}"/>
                </a:ext>
              </a:extLst>
            </p:cNvPr>
            <p:cNvSpPr/>
            <p:nvPr/>
          </p:nvSpPr>
          <p:spPr>
            <a:xfrm>
              <a:off x="5222872" y="3279638"/>
              <a:ext cx="1752600" cy="15327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9600">
                <a:solidFill>
                  <a:srgbClr val="EC1018"/>
                </a:solidFill>
              </a:endParaRPr>
            </a:p>
          </p:txBody>
        </p:sp>
        <p:sp>
          <p:nvSpPr>
            <p:cNvPr id="16" name="TextBox 6">
              <a:extLst>
                <a:ext uri="{FF2B5EF4-FFF2-40B4-BE49-F238E27FC236}">
                  <a16:creationId xmlns:a16="http://schemas.microsoft.com/office/drawing/2014/main" id="{C32DEA75-5B74-0811-2BD2-38DE8A94B1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39945" y="2907958"/>
              <a:ext cx="912109" cy="2123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 sz="13800">
                  <a:solidFill>
                    <a:srgbClr val="EC1018"/>
                  </a:solidFill>
                  <a:latin typeface="Times New Roman" panose="02020603050405020304" pitchFamily="18" charset="0"/>
                  <a:ea typeface="HP001" panose="020B0603050302020204" pitchFamily="34" charset="0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6240645-C5EE-BD1A-5FEB-8DA8B9AF509B}"/>
              </a:ext>
            </a:extLst>
          </p:cNvPr>
          <p:cNvGrpSpPr>
            <a:grpSpLocks/>
          </p:cNvGrpSpPr>
          <p:nvPr/>
        </p:nvGrpSpPr>
        <p:grpSpPr bwMode="auto">
          <a:xfrm>
            <a:off x="6172200" y="2376488"/>
            <a:ext cx="1752600" cy="2122487"/>
            <a:chOff x="5219700" y="2907958"/>
            <a:chExt cx="1752600" cy="2123658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E1A46884-1921-7325-833A-95CE28D1A4E1}"/>
                </a:ext>
              </a:extLst>
            </p:cNvPr>
            <p:cNvSpPr/>
            <p:nvPr/>
          </p:nvSpPr>
          <p:spPr>
            <a:xfrm>
              <a:off x="5219700" y="3279638"/>
              <a:ext cx="1752600" cy="15327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9600">
                <a:solidFill>
                  <a:srgbClr val="EC1018"/>
                </a:solidFill>
              </a:endParaRPr>
            </a:p>
          </p:txBody>
        </p:sp>
        <p:sp>
          <p:nvSpPr>
            <p:cNvPr id="19" name="TextBox 22">
              <a:extLst>
                <a:ext uri="{FF2B5EF4-FFF2-40B4-BE49-F238E27FC236}">
                  <a16:creationId xmlns:a16="http://schemas.microsoft.com/office/drawing/2014/main" id="{77DDCC12-EBE9-A3EE-AA61-F75545B705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39945" y="2907958"/>
              <a:ext cx="912109" cy="2123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 sz="13800">
                  <a:solidFill>
                    <a:srgbClr val="EC1018"/>
                  </a:solidFill>
                  <a:latin typeface="Times New Roman" panose="02020603050405020304" pitchFamily="18" charset="0"/>
                  <a:ea typeface="HP001" panose="020B0603050302020204" pitchFamily="34" charset="0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27C01D2-B43F-71BB-B3D1-C0DC21E25634}"/>
              </a:ext>
            </a:extLst>
          </p:cNvPr>
          <p:cNvGrpSpPr>
            <a:grpSpLocks/>
          </p:cNvGrpSpPr>
          <p:nvPr/>
        </p:nvGrpSpPr>
        <p:grpSpPr bwMode="auto">
          <a:xfrm>
            <a:off x="8178800" y="2233613"/>
            <a:ext cx="3240088" cy="2122487"/>
            <a:chOff x="5219700" y="2907958"/>
            <a:chExt cx="1752600" cy="2123658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27BD2FE6-661E-FC0F-4DB8-547E688A7ECA}"/>
                </a:ext>
              </a:extLst>
            </p:cNvPr>
            <p:cNvSpPr/>
            <p:nvPr/>
          </p:nvSpPr>
          <p:spPr>
            <a:xfrm>
              <a:off x="5219700" y="3317759"/>
              <a:ext cx="1752600" cy="171385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9600">
                <a:solidFill>
                  <a:srgbClr val="EC1018"/>
                </a:solidFill>
              </a:endParaRPr>
            </a:p>
          </p:txBody>
        </p:sp>
        <p:sp>
          <p:nvSpPr>
            <p:cNvPr id="22" name="TextBox 25">
              <a:extLst>
                <a:ext uri="{FF2B5EF4-FFF2-40B4-BE49-F238E27FC236}">
                  <a16:creationId xmlns:a16="http://schemas.microsoft.com/office/drawing/2014/main" id="{F8E49376-6CA4-5E60-2A73-14CFB13441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77946" y="2907958"/>
              <a:ext cx="1436105" cy="2123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 sz="13800">
                  <a:solidFill>
                    <a:srgbClr val="EC1018"/>
                  </a:solidFill>
                  <a:latin typeface="Times New Roman" panose="02020603050405020304" pitchFamily="18" charset="0"/>
                  <a:ea typeface="HP001" panose="020B0603050302020204" pitchFamily="34" charset="0"/>
                  <a:cs typeface="Times New Roman" panose="02020603050405020304" pitchFamily="18" charset="0"/>
                </a:rPr>
                <a:t>b</a:t>
              </a:r>
              <a:r>
                <a:rPr lang="en-US" altLang="en-US" sz="13800">
                  <a:solidFill>
                    <a:srgbClr val="000000"/>
                  </a:solidFill>
                  <a:latin typeface="Times New Roman" panose="02020603050405020304" pitchFamily="18" charset="0"/>
                  <a:ea typeface="HP001" panose="020B0603050302020204" pitchFamily="34" charset="0"/>
                  <a:cs typeface="Times New Roman" panose="02020603050405020304" pitchFamily="18" charset="0"/>
                </a:rPr>
                <a:t>oy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FC471B84-80DE-1FB1-1E86-BC2E0972830D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00B0F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7924799" y="2111580"/>
            <a:ext cx="3516186" cy="259377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FF891A-750C-9309-047A-AEB9BF8CC438}"/>
              </a:ext>
            </a:extLst>
          </p:cNvPr>
          <p:cNvSpPr txBox="1"/>
          <p:nvPr/>
        </p:nvSpPr>
        <p:spPr>
          <a:xfrm>
            <a:off x="98961" y="975821"/>
            <a:ext cx="5519488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</a:t>
            </a:r>
            <a:r>
              <a:rPr lang="en-US" i="1" dirty="0">
                <a:solidFill>
                  <a:srgbClr val="FF0000"/>
                </a:solidFill>
                <a:latin typeface="Calibri"/>
              </a:rPr>
              <a:t>on the boy/each part of the word to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hear the sound</a:t>
            </a:r>
          </a:p>
        </p:txBody>
      </p:sp>
    </p:spTree>
    <p:extLst>
      <p:ext uri="{BB962C8B-B14F-4D97-AF65-F5344CB8AC3E}">
        <p14:creationId xmlns:p14="http://schemas.microsoft.com/office/powerpoint/2010/main" val="251984597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5AD46DD-A442-3707-4F7E-0C3A50B930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04" y="318869"/>
            <a:ext cx="4457733" cy="8429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109E12A-2270-1252-E7FF-8C4088AB4D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04" y="1903953"/>
            <a:ext cx="11771126" cy="2334218"/>
          </a:xfrm>
          <a:prstGeom prst="rect">
            <a:avLst/>
          </a:prstGeom>
        </p:spPr>
      </p:pic>
      <p:pic>
        <p:nvPicPr>
          <p:cNvPr id="13" name="11 Imagen">
            <a:extLst>
              <a:ext uri="{FF2B5EF4-FFF2-40B4-BE49-F238E27FC236}">
                <a16:creationId xmlns:a16="http://schemas.microsoft.com/office/drawing/2014/main" id="{8655000F-FAE7-3D8F-EE0D-9CE0F8AF3C5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4" t="18859" r="21007" b="39974"/>
          <a:stretch/>
        </p:blipFill>
        <p:spPr bwMode="auto">
          <a:xfrm>
            <a:off x="6878977" y="2675184"/>
            <a:ext cx="988560" cy="8634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11 Imagen">
            <a:extLst>
              <a:ext uri="{FF2B5EF4-FFF2-40B4-BE49-F238E27FC236}">
                <a16:creationId xmlns:a16="http://schemas.microsoft.com/office/drawing/2014/main" id="{418C91F8-92DB-BE11-01EA-4781EBA806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7" b="7927"/>
          <a:stretch/>
        </p:blipFill>
        <p:spPr bwMode="auto">
          <a:xfrm>
            <a:off x="11336279" y="2895176"/>
            <a:ext cx="611189" cy="53382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759670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2836" y="327463"/>
            <a:ext cx="9024938" cy="60166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16480" y="3634748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Practice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5156690"/>
      </p:ext>
    </p:extLst>
  </p:cSld>
  <p:clrMapOvr>
    <a:masterClrMapping/>
  </p:clrMapOvr>
  <p:transition spd="slow">
    <p:comb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215</Words>
  <Application>Microsoft Office PowerPoint</Application>
  <PresentationFormat>Widescreen</PresentationFormat>
  <Paragraphs>55</Paragraphs>
  <Slides>21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Berlin Sans FB</vt:lpstr>
      <vt:lpstr>Calibri</vt:lpstr>
      <vt:lpstr>Calibri Light</vt:lpstr>
      <vt:lpstr>HP001 4H</vt:lpstr>
      <vt:lpstr>iCiel Panton Black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Hien Kim</dc:creator>
  <cp:lastModifiedBy>Hien Kim</cp:lastModifiedBy>
  <cp:revision>2</cp:revision>
  <dcterms:created xsi:type="dcterms:W3CDTF">2023-08-05T04:56:26Z</dcterms:created>
  <dcterms:modified xsi:type="dcterms:W3CDTF">2023-08-05T10:29:56Z</dcterms:modified>
</cp:coreProperties>
</file>