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5"/>
  </p:notesMasterIdLst>
  <p:sldIdLst>
    <p:sldId id="256" r:id="rId2"/>
    <p:sldId id="348" r:id="rId3"/>
    <p:sldId id="302" r:id="rId4"/>
    <p:sldId id="259" r:id="rId5"/>
    <p:sldId id="360" r:id="rId6"/>
    <p:sldId id="386" r:id="rId7"/>
    <p:sldId id="260" r:id="rId8"/>
    <p:sldId id="338" r:id="rId9"/>
    <p:sldId id="264" r:id="rId10"/>
    <p:sldId id="303" r:id="rId11"/>
    <p:sldId id="382" r:id="rId12"/>
    <p:sldId id="383" r:id="rId13"/>
    <p:sldId id="269" r:id="rId14"/>
    <p:sldId id="270" r:id="rId15"/>
    <p:sldId id="384" r:id="rId16"/>
    <p:sldId id="385" r:id="rId17"/>
    <p:sldId id="396" r:id="rId18"/>
    <p:sldId id="387" r:id="rId19"/>
    <p:sldId id="265" r:id="rId20"/>
    <p:sldId id="359" r:id="rId21"/>
    <p:sldId id="398" r:id="rId22"/>
    <p:sldId id="399" r:id="rId23"/>
    <p:sldId id="400" r:id="rId24"/>
    <p:sldId id="401" r:id="rId25"/>
    <p:sldId id="371" r:id="rId26"/>
    <p:sldId id="397" r:id="rId27"/>
    <p:sldId id="278" r:id="rId28"/>
    <p:sldId id="402" r:id="rId29"/>
    <p:sldId id="279" r:id="rId30"/>
    <p:sldId id="280" r:id="rId31"/>
    <p:sldId id="281" r:id="rId32"/>
    <p:sldId id="283" r:id="rId33"/>
    <p:sldId id="286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Script MT Bold" panose="03040602040607080904" pitchFamily="66" charset="0"/>
      <p:bold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F578A"/>
    <a:srgbClr val="FF40FF"/>
    <a:srgbClr val="B597EA"/>
    <a:srgbClr val="EF5288"/>
    <a:srgbClr val="EECAF2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1" autoAdjust="0"/>
    <p:restoredTop sz="84962"/>
  </p:normalViewPr>
  <p:slideViewPr>
    <p:cSldViewPr snapToGrid="0" snapToObjects="1">
      <p:cViewPr varScale="1">
        <p:scale>
          <a:sx n="41" d="100"/>
          <a:sy n="41" d="100"/>
        </p:scale>
        <p:origin x="5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24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51821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Family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742446" y="-68406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90" r:id="rId18"/>
    <p:sldLayoutId id="2147483691" r:id="rId19"/>
    <p:sldLayoutId id="2147483693" r:id="rId20"/>
    <p:sldLayoutId id="2147483696" r:id="rId21"/>
    <p:sldLayoutId id="2147483697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pixabay.com/en/loudspeaker-cartoon-isolated-309554/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pixabay.com/en/loudspeaker-cartoon-isolated-309554/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vgsilh.com/4caf50/image/304167.html" TargetMode="Externa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uhome.com.vn/DHALesson?idGrade=1&amp;idSubject=1&amp;idSeries=1&amp;idTheme=298&amp;IdLevel=1&amp;idThemeServer=1" TargetMode="Externa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11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1: 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11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41C2E-544D-77F6-318C-C4481D9F0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801" y="2935367"/>
            <a:ext cx="12216801" cy="1052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-TRACK 16.mp3" descr="CD1-TRACK 16.mp3">
            <a:hlinkClick r:id="" action="ppaction://media"/>
            <a:extLst>
              <a:ext uri="{FF2B5EF4-FFF2-40B4-BE49-F238E27FC236}">
                <a16:creationId xmlns:a16="http://schemas.microsoft.com/office/drawing/2014/main" id="{1472DB64-637D-605C-CFC6-0FF67083B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40223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8091497" y="2634794"/>
            <a:ext cx="1503168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B, b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7753661" y="8086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8049049" y="4180629"/>
            <a:ext cx="140615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b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2A02F3E7-8505-5B61-D8CD-FAF3F17FF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98" y="1634099"/>
            <a:ext cx="6004712" cy="4623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54286E-1444-5A48-6102-A25456B2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9380"/>
            <a:ext cx="72390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803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8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84119-87AC-B2D0-E979-D119ADE38872}"/>
              </a:ext>
            </a:extLst>
          </p:cNvPr>
          <p:cNvSpPr txBox="1"/>
          <p:nvPr/>
        </p:nvSpPr>
        <p:spPr>
          <a:xfrm>
            <a:off x="4135271" y="600502"/>
            <a:ext cx="332975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Let’s trace!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6D5641D-AFF5-7D54-18BF-C21B4882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49" y="1747520"/>
            <a:ext cx="7128675" cy="450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80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0" y="449451"/>
            <a:ext cx="9393870" cy="5873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101" y="3701880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2" y="542442"/>
            <a:ext cx="9535256" cy="5827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0672" y="3904111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-TRACK 17.mp3" descr="CD1-TRACK 17.mp3">
            <a:hlinkClick r:id="" action="ppaction://media"/>
            <a:extLst>
              <a:ext uri="{FF2B5EF4-FFF2-40B4-BE49-F238E27FC236}">
                <a16:creationId xmlns:a16="http://schemas.microsoft.com/office/drawing/2014/main" id="{E685642D-069E-8868-BBCF-D154FD8F3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0218" y="298450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8A9ED-FD87-89C5-F4D9-0840E8D3E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830"/>
            <a:ext cx="572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hild wearing a blue shirt&#10;&#10;Description automatically generated with low confidence">
            <a:extLst>
              <a:ext uri="{FF2B5EF4-FFF2-40B4-BE49-F238E27FC236}">
                <a16:creationId xmlns:a16="http://schemas.microsoft.com/office/drawing/2014/main" id="{19E090BC-FE64-FFD6-EEAB-B586EB31E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481" y="1295218"/>
            <a:ext cx="2792737" cy="514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5CEE279F-C42E-8E49-B352-F3F993D5A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218" y="2372650"/>
            <a:ext cx="7481572" cy="2565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578006-9B88-35B1-F7C9-A13FA23AA2A7}"/>
              </a:ext>
            </a:extLst>
          </p:cNvPr>
          <p:cNvSpPr txBox="1"/>
          <p:nvPr/>
        </p:nvSpPr>
        <p:spPr>
          <a:xfrm>
            <a:off x="7057626" y="582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oy.mp3" descr="boy.mp3">
            <a:hlinkClick r:id="" action="ppaction://media"/>
            <a:extLst>
              <a:ext uri="{FF2B5EF4-FFF2-40B4-BE49-F238E27FC236}">
                <a16:creationId xmlns:a16="http://schemas.microsoft.com/office/drawing/2014/main" id="{7E98D8FC-166F-7013-BD54-E5C800A96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6209" y="3222311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3CC02-AC48-703B-1F52-6E3CE82B0C95}"/>
              </a:ext>
            </a:extLst>
          </p:cNvPr>
          <p:cNvSpPr txBox="1"/>
          <p:nvPr/>
        </p:nvSpPr>
        <p:spPr>
          <a:xfrm>
            <a:off x="6644615" y="2859270"/>
            <a:ext cx="1159163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</a:rPr>
              <a:t>boy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6E3E9-D916-59D5-14A0-826D37E536A4}"/>
              </a:ext>
            </a:extLst>
          </p:cNvPr>
          <p:cNvSpPr txBox="1"/>
          <p:nvPr/>
        </p:nvSpPr>
        <p:spPr>
          <a:xfrm>
            <a:off x="6401237" y="3997256"/>
            <a:ext cx="164592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/</a:t>
            </a:r>
            <a:r>
              <a:rPr lang="en-US" sz="2400" dirty="0" err="1"/>
              <a:t>bɔɪ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cậu</a:t>
            </a:r>
            <a:r>
              <a:rPr lang="en-US" sz="2400" dirty="0"/>
              <a:t> bé 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AA459-C336-E50F-D9BC-904F619B1122}"/>
              </a:ext>
            </a:extLst>
          </p:cNvPr>
          <p:cNvSpPr txBox="1"/>
          <p:nvPr/>
        </p:nvSpPr>
        <p:spPr>
          <a:xfrm>
            <a:off x="6197817" y="133724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DD1EC-978B-4438-2C05-BA8B283E0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830"/>
            <a:ext cx="5727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hild wearing a blue shirt&#10;&#10;Description automatically generated with low confidence">
            <a:extLst>
              <a:ext uri="{FF2B5EF4-FFF2-40B4-BE49-F238E27FC236}">
                <a16:creationId xmlns:a16="http://schemas.microsoft.com/office/drawing/2014/main" id="{A19BA2A3-4603-C9FD-8511-7FADDF19D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949" y="1158049"/>
            <a:ext cx="2792737" cy="514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99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-TRACK 18.mp3" descr="CD1-TRACK 18.mp3">
            <a:hlinkClick r:id="" action="ppaction://media"/>
            <a:extLst>
              <a:ext uri="{FF2B5EF4-FFF2-40B4-BE49-F238E27FC236}">
                <a16:creationId xmlns:a16="http://schemas.microsoft.com/office/drawing/2014/main" id="{D0BFFB11-BFDE-5419-214D-95CD41998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966" y="447040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4D08D1BF-0CFB-DA3E-2E14-0F73BBC43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9100"/>
            <a:ext cx="3319473" cy="840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60D02-EB4B-83B1-0577-3B3BCD90D065}"/>
              </a:ext>
            </a:extLst>
          </p:cNvPr>
          <p:cNvSpPr txBox="1"/>
          <p:nvPr/>
        </p:nvSpPr>
        <p:spPr>
          <a:xfrm>
            <a:off x="152617" y="150010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F5CA9FB5-ECCB-2AB3-8BF4-18B19D6DE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152" y="391187"/>
            <a:ext cx="7387608" cy="596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9718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1-TRACK 19.mp3" descr="CD1-TRACK 19.mp3">
            <a:hlinkClick r:id="" action="ppaction://media"/>
            <a:extLst>
              <a:ext uri="{FF2B5EF4-FFF2-40B4-BE49-F238E27FC236}">
                <a16:creationId xmlns:a16="http://schemas.microsoft.com/office/drawing/2014/main" id="{750B7ABB-7A52-8BE6-9C91-A4BD48412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4817" y="775970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4E235912-3218-51CD-6026-D60ABBB2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3070"/>
            <a:ext cx="5511800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3792BEF-D95B-0422-9617-C0DAC6E46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217" y="1785505"/>
            <a:ext cx="4851743" cy="44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7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61"/>
            <a:ext cx="9668400" cy="695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19" y="760950"/>
            <a:ext cx="3819255" cy="5336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und a.mp3" descr="sound a.mp3">
            <a:hlinkClick r:id="" action="ppaction://media"/>
            <a:extLst>
              <a:ext uri="{FF2B5EF4-FFF2-40B4-BE49-F238E27FC236}">
                <a16:creationId xmlns:a16="http://schemas.microsoft.com/office/drawing/2014/main" id="{614F831E-F560-32C4-4A42-F10597B98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3721" y="3141906"/>
            <a:ext cx="812800" cy="812800"/>
          </a:xfrm>
          <a:prstGeom prst="rect">
            <a:avLst/>
          </a:prstGeom>
        </p:spPr>
      </p:pic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grpSp>
        <p:nvGrpSpPr>
          <p:cNvPr id="37" name="Grupo 36"/>
          <p:cNvGrpSpPr/>
          <p:nvPr/>
        </p:nvGrpSpPr>
        <p:grpSpPr>
          <a:xfrm>
            <a:off x="9625215" y="851880"/>
            <a:ext cx="2180492" cy="2124223"/>
            <a:chOff x="9697330" y="220735"/>
            <a:chExt cx="2180492" cy="2124222"/>
          </a:xfrm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  <a:cs typeface="Aharoni" panose="02010803020104030203" pitchFamily="2" charset="-79"/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3403503"/>
            <a:ext cx="2180492" cy="2124223"/>
            <a:chOff x="9697330" y="2429362"/>
            <a:chExt cx="2180492" cy="2124222"/>
          </a:xfrm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b</a:t>
              </a:r>
            </a:p>
          </p:txBody>
        </p:sp>
      </p:grpSp>
      <p:pic>
        <p:nvPicPr>
          <p:cNvPr id="2050" name="Picture 2" descr="Image result for rainbow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75DEF-3CE3-CE5B-BA29-4DE762898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69484" y="2513774"/>
            <a:ext cx="2069065" cy="2069065"/>
          </a:xfrm>
          <a:prstGeom prst="rect">
            <a:avLst/>
          </a:prstGeom>
        </p:spPr>
      </p:pic>
      <p:sp>
        <p:nvSpPr>
          <p:cNvPr id="2" name="Rectángulo redondeado 18">
            <a:extLst>
              <a:ext uri="{FF2B5EF4-FFF2-40B4-BE49-F238E27FC236}">
                <a16:creationId xmlns:a16="http://schemas.microsoft.com/office/drawing/2014/main" id="{59D5DE55-B8B0-5C4A-6C8A-88086AAA6F0B}"/>
              </a:ext>
            </a:extLst>
          </p:cNvPr>
          <p:cNvSpPr/>
          <p:nvPr/>
        </p:nvSpPr>
        <p:spPr>
          <a:xfrm>
            <a:off x="1199092" y="92680"/>
            <a:ext cx="4457861" cy="2069064"/>
          </a:xfrm>
          <a:prstGeom prst="roundRect">
            <a:avLst/>
          </a:prstGeom>
          <a:solidFill>
            <a:schemeClr val="bg1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4800" dirty="0">
                <a:solidFill>
                  <a:srgbClr val="00B0F0"/>
                </a:solidFill>
              </a:rPr>
              <a:t>L</a:t>
            </a:r>
            <a:r>
              <a:rPr lang="es-MX" sz="4800" dirty="0">
                <a:solidFill>
                  <a:srgbClr val="FF6600"/>
                </a:solidFill>
              </a:rPr>
              <a:t>i</a:t>
            </a:r>
            <a:r>
              <a:rPr lang="es-MX" sz="4800" dirty="0">
                <a:solidFill>
                  <a:srgbClr val="B597EA"/>
                </a:solidFill>
              </a:rPr>
              <a:t>s</a:t>
            </a:r>
            <a:r>
              <a:rPr lang="es-MX" sz="4800" dirty="0">
                <a:solidFill>
                  <a:srgbClr val="FF6600"/>
                </a:solidFill>
              </a:rPr>
              <a:t>te</a:t>
            </a:r>
            <a:r>
              <a:rPr lang="es-MX" sz="4800" dirty="0">
                <a:solidFill>
                  <a:srgbClr val="FF40FF"/>
                </a:solidFill>
              </a:rPr>
              <a:t>n</a:t>
            </a:r>
            <a:r>
              <a:rPr lang="es-MX" sz="4800" dirty="0">
                <a:solidFill>
                  <a:srgbClr val="FF6600"/>
                </a:solidFill>
              </a:rPr>
              <a:t> a</a:t>
            </a:r>
            <a:r>
              <a:rPr lang="es-MX" sz="4800" dirty="0">
                <a:solidFill>
                  <a:srgbClr val="EF578A"/>
                </a:solidFill>
              </a:rPr>
              <a:t>n</a:t>
            </a:r>
            <a:r>
              <a:rPr lang="es-MX" sz="4800" dirty="0">
                <a:solidFill>
                  <a:srgbClr val="FF6600"/>
                </a:solidFill>
              </a:rPr>
              <a:t>d ma</a:t>
            </a:r>
            <a:r>
              <a:rPr lang="es-MX" sz="4800" dirty="0">
                <a:solidFill>
                  <a:srgbClr val="FF0000"/>
                </a:solidFill>
              </a:rPr>
              <a:t>t</a:t>
            </a:r>
            <a:r>
              <a:rPr lang="es-MX" sz="4800" dirty="0">
                <a:solidFill>
                  <a:srgbClr val="54FF00"/>
                </a:solidFill>
              </a:rPr>
              <a:t>c</a:t>
            </a:r>
            <a:r>
              <a:rPr lang="es-MX" sz="4800" dirty="0">
                <a:solidFill>
                  <a:srgbClr val="FF0000"/>
                </a:solidFill>
              </a:rPr>
              <a:t>h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>
                <a:solidFill>
                  <a:srgbClr val="7030A0"/>
                </a:solidFill>
              </a:rPr>
              <a:t>the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>
                <a:solidFill>
                  <a:srgbClr val="00B0F0"/>
                </a:solidFill>
              </a:rPr>
              <a:t>le</a:t>
            </a:r>
            <a:r>
              <a:rPr lang="es-MX" sz="4800" dirty="0">
                <a:solidFill>
                  <a:srgbClr val="FF0066"/>
                </a:solidFill>
              </a:rPr>
              <a:t>tt</a:t>
            </a:r>
            <a:r>
              <a:rPr lang="es-MX" sz="4800" dirty="0">
                <a:solidFill>
                  <a:srgbClr val="FFC000"/>
                </a:solidFill>
              </a:rPr>
              <a:t>er</a:t>
            </a:r>
            <a:r>
              <a:rPr lang="es-MX" sz="4800" dirty="0">
                <a:solidFill>
                  <a:srgbClr val="C00000"/>
                </a:solidFill>
              </a:rPr>
              <a:t>s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s-MX" sz="4800" dirty="0">
                <a:solidFill>
                  <a:srgbClr val="00CC99"/>
                </a:solidFill>
              </a:rPr>
              <a:t>rr</a:t>
            </a:r>
            <a:r>
              <a:rPr lang="es-MX" sz="4800" dirty="0">
                <a:solidFill>
                  <a:srgbClr val="FF0066"/>
                </a:solidFill>
              </a:rPr>
              <a:t>ec</a:t>
            </a:r>
            <a:r>
              <a:rPr lang="es-MX" sz="4800" dirty="0">
                <a:solidFill>
                  <a:srgbClr val="FFC000"/>
                </a:solidFill>
              </a:rPr>
              <a:t>tl</a:t>
            </a:r>
            <a:r>
              <a:rPr lang="es-MX" sz="4800" dirty="0">
                <a:solidFill>
                  <a:srgbClr val="0000FF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-0.11945 L 0.01471 -0.11922 C 0.01158 -0.12153 0.00872 -0.12523 0.00547 -0.1257 C -0.00612 -0.12662 -0.01771 -0.12547 -0.02917 -0.12361 C -0.03034 -0.12338 -0.0336 -0.11389 -0.03386 -0.11343 C -0.03568 -0.10741 -0.03711 -0.10116 -0.03842 -0.09491 C -0.03881 -0.09283 -0.0392 -0.09074 -0.03959 -0.08866 C -0.03998 -0.08611 -0.04037 -0.08334 -0.04076 -0.08056 C -0.04115 -0.07153 -0.04102 -0.0625 -0.04193 -0.05394 C -0.04219 -0.0507 -0.04662 -0.04306 -0.04766 -0.04144 C -0.04987 -0.03843 -0.05196 -0.03449 -0.05456 -0.03334 C -0.06107 -0.03033 -0.05769 -0.03172 -0.06498 -0.02917 C -0.07227 -0.02986 -0.07969 -0.02963 -0.08685 -0.03125 C -0.08933 -0.03172 -0.09375 -0.03542 -0.09375 -0.03519 C -0.10196 -0.03473 -0.11003 -0.03449 -0.1181 -0.03334 C -0.11967 -0.03311 -0.12123 -0.03264 -0.12266 -0.03125 C -0.12578 -0.02848 -0.13203 -0.02061 -0.13425 -0.01482 C -0.13503 -0.01273 -0.13594 -0.01088 -0.13646 -0.0088 C -0.13711 -0.00672 -0.13724 -0.00463 -0.13763 -0.00255 C -0.13828 0.00023 -0.1392 0.00301 -0.13998 0.00555 C -0.14037 0.02824 -0.14011 0.05092 -0.14115 0.07338 C -0.14128 0.07569 -0.14232 0.07777 -0.14349 0.07939 C -0.14558 0.08264 -0.14766 0.0868 -0.15039 0.08773 C -0.15847 0.09004 -0.15508 0.08842 -0.16068 0.09189 C -0.17032 0.0912 -0.17995 0.08981 -0.18959 0.08981 C -0.19922 0.08981 -0.20886 0.09074 -0.21836 0.09189 C -0.24141 0.09444 -0.20717 0.09375 -0.22995 0.09375 L -0.25183 0.10416 C -0.25495 0.10764 -0.25795 0.11134 -0.26107 0.11435 C -0.2625 0.11574 -0.2681 0.11805 -0.26914 0.11852 C -0.27201 0.13356 -0.27097 0.12662 -0.27266 0.13889 C -0.27318 0.16157 -0.26719 0.18356 -0.27722 0.19652 C -0.27865 0.19814 -0.28034 0.19907 -0.2819 0.20046 C -0.28763 0.19977 -0.29349 0.20023 -0.29922 0.19838 C -0.30235 0.19745 -0.30326 0.19189 -0.30495 0.18819 C -0.3069 0.18402 -0.30821 0.1831 -0.31068 0.18009 C -0.31146 0.17801 -0.31211 0.17569 -0.31302 0.17384 C -0.31706 0.16666 -0.31836 0.17014 -0.32461 0.17176 C -0.3267 0.17569 -0.32774 0.17685 -0.32917 0.18217 C -0.33217 0.19282 -0.32813 0.18426 -0.33269 0.19236 L -0.3349 0.20463 L -0.33607 0.21088 C -0.33568 0.21828 -0.33568 0.22592 -0.3349 0.23333 C -0.33451 0.2375 -0.33269 0.2456 -0.33269 0.24583 C -0.33972 0.24977 -0.3349 0.24768 -0.34766 0.24768 L -0.45144 0.2375 L -0.45144 0.23541 " pathEditMode="relative" rAng="0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y.mp3" descr="boy.mp3">
            <a:hlinkClick r:id="" action="ppaction://media"/>
            <a:extLst>
              <a:ext uri="{FF2B5EF4-FFF2-40B4-BE49-F238E27FC236}">
                <a16:creationId xmlns:a16="http://schemas.microsoft.com/office/drawing/2014/main" id="{AD47CF22-3F60-CB0C-1C09-DEF3285B5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5223" y="3084762"/>
            <a:ext cx="812800" cy="812800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9380807" y="1649610"/>
            <a:ext cx="2180492" cy="2124223"/>
            <a:chOff x="9697330" y="2429362"/>
            <a:chExt cx="2180492" cy="2124222"/>
          </a:xfrm>
          <a:solidFill>
            <a:srgbClr val="CCECFF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</a:rPr>
                <a:t>a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380807" y="4073604"/>
            <a:ext cx="2180492" cy="2124223"/>
            <a:chOff x="9697330" y="4637992"/>
            <a:chExt cx="2180492" cy="2124222"/>
          </a:xfrm>
          <a:solidFill>
            <a:srgbClr val="CC99FF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</a:rPr>
                <a:t>b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58854" y="2062415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redondeado 18"/>
          <p:cNvSpPr/>
          <p:nvPr/>
        </p:nvSpPr>
        <p:spPr>
          <a:xfrm>
            <a:off x="1199092" y="92680"/>
            <a:ext cx="4457861" cy="2069064"/>
          </a:xfrm>
          <a:prstGeom prst="roundRect">
            <a:avLst/>
          </a:prstGeom>
          <a:solidFill>
            <a:schemeClr val="bg1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4800" dirty="0">
                <a:solidFill>
                  <a:srgbClr val="00B0F0"/>
                </a:solidFill>
              </a:rPr>
              <a:t>L</a:t>
            </a:r>
            <a:r>
              <a:rPr lang="es-MX" sz="4800" dirty="0">
                <a:solidFill>
                  <a:srgbClr val="FF6600"/>
                </a:solidFill>
              </a:rPr>
              <a:t>i</a:t>
            </a:r>
            <a:r>
              <a:rPr lang="es-MX" sz="4800" dirty="0">
                <a:solidFill>
                  <a:srgbClr val="B597EA"/>
                </a:solidFill>
              </a:rPr>
              <a:t>s</a:t>
            </a:r>
            <a:r>
              <a:rPr lang="es-MX" sz="4800" dirty="0">
                <a:solidFill>
                  <a:srgbClr val="FF6600"/>
                </a:solidFill>
              </a:rPr>
              <a:t>te</a:t>
            </a:r>
            <a:r>
              <a:rPr lang="es-MX" sz="4800" dirty="0">
                <a:solidFill>
                  <a:srgbClr val="FF40FF"/>
                </a:solidFill>
              </a:rPr>
              <a:t>n</a:t>
            </a:r>
            <a:r>
              <a:rPr lang="es-MX" sz="4800" dirty="0">
                <a:solidFill>
                  <a:srgbClr val="FF6600"/>
                </a:solidFill>
              </a:rPr>
              <a:t> a</a:t>
            </a:r>
            <a:r>
              <a:rPr lang="es-MX" sz="4800" dirty="0">
                <a:solidFill>
                  <a:srgbClr val="EF578A"/>
                </a:solidFill>
              </a:rPr>
              <a:t>n</a:t>
            </a:r>
            <a:r>
              <a:rPr lang="es-MX" sz="4800" dirty="0">
                <a:solidFill>
                  <a:srgbClr val="FF6600"/>
                </a:solidFill>
              </a:rPr>
              <a:t>d ma</a:t>
            </a:r>
            <a:r>
              <a:rPr lang="es-MX" sz="4800" dirty="0">
                <a:solidFill>
                  <a:srgbClr val="FF0000"/>
                </a:solidFill>
              </a:rPr>
              <a:t>t</a:t>
            </a:r>
            <a:r>
              <a:rPr lang="es-MX" sz="4800" dirty="0">
                <a:solidFill>
                  <a:srgbClr val="54FF00"/>
                </a:solidFill>
              </a:rPr>
              <a:t>c</a:t>
            </a:r>
            <a:r>
              <a:rPr lang="es-MX" sz="4800" dirty="0">
                <a:solidFill>
                  <a:srgbClr val="FF0000"/>
                </a:solidFill>
              </a:rPr>
              <a:t>h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>
                <a:solidFill>
                  <a:srgbClr val="7030A0"/>
                </a:solidFill>
              </a:rPr>
              <a:t>the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>
                <a:solidFill>
                  <a:srgbClr val="00B0F0"/>
                </a:solidFill>
              </a:rPr>
              <a:t>le</a:t>
            </a:r>
            <a:r>
              <a:rPr lang="es-MX" sz="4800" dirty="0">
                <a:solidFill>
                  <a:srgbClr val="FF0066"/>
                </a:solidFill>
              </a:rPr>
              <a:t>tt</a:t>
            </a:r>
            <a:r>
              <a:rPr lang="es-MX" sz="4800" dirty="0">
                <a:solidFill>
                  <a:srgbClr val="FFC000"/>
                </a:solidFill>
              </a:rPr>
              <a:t>er</a:t>
            </a:r>
            <a:r>
              <a:rPr lang="es-MX" sz="4800" dirty="0">
                <a:solidFill>
                  <a:srgbClr val="C00000"/>
                </a:solidFill>
              </a:rPr>
              <a:t>s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s-MX" sz="4800" dirty="0">
                <a:solidFill>
                  <a:srgbClr val="00CC99"/>
                </a:solidFill>
              </a:rPr>
              <a:t>rr</a:t>
            </a:r>
            <a:r>
              <a:rPr lang="es-MX" sz="4800" dirty="0">
                <a:solidFill>
                  <a:srgbClr val="FF0066"/>
                </a:solidFill>
              </a:rPr>
              <a:t>ec</a:t>
            </a:r>
            <a:r>
              <a:rPr lang="es-MX" sz="4800" dirty="0">
                <a:solidFill>
                  <a:srgbClr val="FFC000"/>
                </a:solidFill>
              </a:rPr>
              <a:t>tl</a:t>
            </a:r>
            <a:r>
              <a:rPr lang="es-MX" sz="4800" dirty="0">
                <a:solidFill>
                  <a:srgbClr val="0000FF"/>
                </a:solidFill>
              </a:rPr>
              <a:t>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D7FF1-E11B-8F75-8B35-CEB87E9BF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8961" y="2430048"/>
            <a:ext cx="2069065" cy="20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71 0.08658 L 0.11771 0.08681 C 0.10586 0.08588 0.09428 0.08565 0.08256 0.08449 C 0.08099 0.08426 0.08008 0.08287 0.07865 0.08264 C 0.07592 0.08172 0.07331 0.08148 0.07058 0.08056 C 0.06784 0.07963 0.06511 0.07801 0.06237 0.07662 C 0.06107 0.07593 0.0599 0.07477 0.05847 0.07477 L 0.04102 0.07269 C 0.03907 0.07199 0.03724 0.07199 0.03568 0.07084 C 0.03451 0.06991 0.03386 0.06806 0.03295 0.0669 C 0.02357 0.05602 0.03438 0.07107 0.02487 0.05695 C 0.02383 0.05371 0.02292 0.05047 0.02214 0.04722 C 0.02149 0.04468 0.02149 0.0419 0.02084 0.03935 C 0.02019 0.03727 0.01875 0.03565 0.0181 0.03357 C 0.01472 0.02338 0.01928 0.03125 0.01394 0.02361 C 0.01355 0.02176 0.01342 0.01968 0.01276 0.01783 C 0.01146 0.01482 0.00782 0.01181 0.00586 0.00996 C 0.00248 0.01065 -0.0013 0.01088 -0.00468 0.01204 C -0.01002 0.01343 -0.00794 0.01412 -0.01276 0.01783 C -0.01406 0.01875 -0.01549 0.01922 -0.01692 0.01968 C -0.01809 0.02246 -0.0194 0.02523 -0.02083 0.02755 C -0.02213 0.02963 -0.02369 0.03125 -0.02474 0.03357 C -0.02695 0.03727 -0.02851 0.04144 -0.03033 0.04537 C -0.03125 0.04722 -0.03242 0.04885 -0.03294 0.05116 C -0.03385 0.0551 -0.0332 0.06065 -0.03567 0.06297 C -0.03711 0.06412 -0.03815 0.06597 -0.03984 0.0669 C -0.0414 0.06783 -0.05052 0.07037 -0.05195 0.07084 C -0.05937 0.06968 -0.06458 0.07084 -0.07044 0.0669 C -0.07265 0.06574 -0.07434 0.06482 -0.07591 0.06297 C -0.0789 0.05949 -0.08072 0.05371 -0.08411 0.05116 C -0.09336 0.04422 -0.08567 0.05093 -0.09336 0.04144 C -0.09518 0.03912 -0.09713 0.03773 -0.09882 0.03542 C -0.1 0.0338 -0.10052 0.03125 -0.10143 0.02963 C -0.10403 0.02547 -0.10755 0.02246 -0.10976 0.01783 C -0.11367 0.00926 -0.11836 0.00023 -0.12031 -0.00972 L -0.12304 -0.02153 L -0.12434 -0.02731 C -0.12565 -0.04097 -0.12526 -0.0412 -0.12708 -0.05278 C -0.12747 -0.05555 -0.12786 -0.0581 -0.12851 -0.06065 C -0.12903 -0.06342 -0.13033 -0.06574 -0.13125 -0.06852 C -0.13216 -0.07245 -0.13281 -0.07639 -0.13385 -0.08032 C -0.13424 -0.08217 -0.13424 -0.08472 -0.13515 -0.08611 C -0.13658 -0.08819 -0.13763 -0.09028 -0.13906 -0.09213 C -0.14036 -0.09352 -0.14179 -0.09467 -0.14322 -0.09606 C -0.14934 -0.09537 -0.15572 -0.0956 -0.16184 -0.09398 C -0.16471 -0.09328 -0.17265 -0.08032 -0.17265 -0.08009 C -0.17643 -0.07662 -0.18164 -0.07222 -0.18359 -0.06643 C -0.19166 -0.04282 -0.18125 -0.07222 -0.18893 -0.05278 C -0.19401 -0.03981 -0.18971 -0.05 -0.19283 -0.03912 C -0.19362 -0.03634 -0.19466 -0.03379 -0.19557 -0.03125 C -0.19635 -0.02916 -0.19752 -0.02754 -0.1983 -0.02523 C -0.19934 -0.02153 -0.19974 -0.01736 -0.20091 -0.01365 C -0.20286 -0.0081 -0.20546 -0.0044 -0.20898 -0.00185 C -0.21028 -0.00092 -0.21171 -0.00046 -0.21302 0.00023 C -0.2276 -0.00092 -0.23502 0.00185 -0.24661 -0.00578 C -0.24804 -0.00671 -0.24934 -0.00833 -0.25078 -0.00972 C -0.25299 -0.01157 -0.25546 -0.01342 -0.25742 -0.01551 C -0.26158 -0.0199 -0.26953 -0.02916 -0.26953 -0.02893 C -0.27226 -0.0419 -0.26849 -0.02801 -0.27643 -0.04305 C -0.27747 -0.04537 -0.27786 -0.04838 -0.2789 -0.05092 C -0.28645 -0.07014 -0.27617 -0.04097 -0.28424 -0.06458 C -0.28463 -0.0699 -0.28502 -0.075 -0.28567 -0.08032 C -0.28606 -0.08356 -0.28697 -0.0868 -0.28697 -0.09004 C -0.28697 -0.10833 -0.28632 -0.12662 -0.28567 -0.1449 C -0.28502 -0.16088 -0.28593 -0.15717 -0.28164 -0.16666 C -0.27825 -0.19143 -0.28281 -0.16458 -0.2776 -0.18217 C -0.27682 -0.18472 -0.27695 -0.1875 -0.27643 -0.19004 C -0.27552 -0.19282 -0.27447 -0.19537 -0.27356 -0.19791 C -0.27031 -0.20926 -0.27474 -0.19838 -0.26953 -0.20972 C -0.26992 -0.21227 -0.26966 -0.21551 -0.27083 -0.21759 C -0.27174 -0.21921 -0.27356 -0.21944 -0.275 -0.21944 C -0.28398 -0.21944 -0.29283 -0.21828 -0.30169 -0.21759 C -0.30312 -0.2162 -0.30468 -0.21551 -0.30586 -0.21365 C -0.31224 -0.20324 -0.30976 -0.2037 -0.31393 -0.19398 C -0.31549 -0.19004 -0.31731 -0.18611 -0.31927 -0.18217 C -0.32057 -0.17963 -0.32213 -0.17708 -0.3233 -0.1743 C -0.32825 -0.16296 -0.32317 -0.16944 -0.32994 -0.16273 C -0.33177 -0.16319 -0.33398 -0.16319 -0.33541 -0.16458 C -0.33684 -0.16597 -0.33737 -0.16828 -0.33802 -0.1706 C -0.34322 -0.18773 -0.34075 -0.19444 -0.34075 -0.21759 L -0.34075 -0.21736 C -0.34518 -0.22662 -0.34557 -0.23102 -0.35156 -0.23518 C -0.35273 -0.23611 -0.35416 -0.23657 -0.35546 -0.23727 C -0.35651 -0.23912 -0.35703 -0.24143 -0.3582 -0.24305 C -0.3608 -0.24699 -0.36302 -0.24745 -0.36627 -0.24884 C -0.37825 -0.24653 -0.37343 -0.25023 -0.38112 -0.23912 L -0.38112 -0.23889 C -0.38372 -0.23819 -0.38789 -0.2368 -0.39062 -0.23518 C -0.40221 -0.22801 -0.39036 -0.23403 -0.39987 -0.2294 C -0.40351 -0.23009 -0.40729 -0.22986 -0.41067 -0.23125 C -0.41211 -0.23194 -0.41328 -0.23426 -0.41458 -0.23518 C -0.41601 -0.23611 -0.41744 -0.23634 -0.41875 -0.23727 C -0.42018 -0.23819 -0.42122 -0.24097 -0.42278 -0.2412 C -0.4358 -0.24236 -0.44882 -0.2412 -0.46158 -0.2412 " pathEditMode="relative" rAng="0" ptsTypes="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71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512673" y="907782"/>
            <a:ext cx="2180492" cy="2124223"/>
            <a:chOff x="9697330" y="220735"/>
            <a:chExt cx="2180492" cy="2124222"/>
          </a:xfrm>
          <a:solidFill>
            <a:srgbClr val="FFFF00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512673" y="3459405"/>
            <a:ext cx="2180492" cy="2124223"/>
            <a:chOff x="9697330" y="2429362"/>
            <a:chExt cx="2180492" cy="2124222"/>
          </a:xfrm>
          <a:solidFill>
            <a:srgbClr val="00FF00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</a:rPr>
                <a:t>b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51754" y="2174292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redondeado 17"/>
          <p:cNvSpPr/>
          <p:nvPr/>
        </p:nvSpPr>
        <p:spPr>
          <a:xfrm>
            <a:off x="1036533" y="89385"/>
            <a:ext cx="4457861" cy="2069064"/>
          </a:xfrm>
          <a:prstGeom prst="roundRect">
            <a:avLst/>
          </a:prstGeom>
          <a:solidFill>
            <a:schemeClr val="bg1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4800" dirty="0">
                <a:solidFill>
                  <a:srgbClr val="FF6600"/>
                </a:solidFill>
              </a:rPr>
              <a:t>Ma</a:t>
            </a:r>
            <a:r>
              <a:rPr lang="es-MX" sz="4800" dirty="0">
                <a:solidFill>
                  <a:srgbClr val="FF0000"/>
                </a:solidFill>
              </a:rPr>
              <a:t>tch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 err="1">
                <a:solidFill>
                  <a:srgbClr val="7030A0"/>
                </a:solidFill>
              </a:rPr>
              <a:t>the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 err="1">
                <a:solidFill>
                  <a:srgbClr val="00B0F0"/>
                </a:solidFill>
              </a:rPr>
              <a:t>le</a:t>
            </a:r>
            <a:r>
              <a:rPr lang="es-MX" sz="4800" dirty="0" err="1">
                <a:solidFill>
                  <a:srgbClr val="FF0066"/>
                </a:solidFill>
              </a:rPr>
              <a:t>tt</a:t>
            </a:r>
            <a:r>
              <a:rPr lang="es-MX" sz="4800" dirty="0" err="1">
                <a:solidFill>
                  <a:srgbClr val="FFC000"/>
                </a:solidFill>
              </a:rPr>
              <a:t>er</a:t>
            </a:r>
            <a:r>
              <a:rPr lang="es-MX" sz="4800" dirty="0" err="1">
                <a:solidFill>
                  <a:srgbClr val="C00000"/>
                </a:solidFill>
              </a:rPr>
              <a:t>s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 err="1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s-MX" sz="4800" dirty="0" err="1">
                <a:solidFill>
                  <a:srgbClr val="00CC99"/>
                </a:solidFill>
              </a:rPr>
              <a:t>rr</a:t>
            </a:r>
            <a:r>
              <a:rPr lang="es-MX" sz="4800" dirty="0" err="1">
                <a:solidFill>
                  <a:srgbClr val="FF0066"/>
                </a:solidFill>
              </a:rPr>
              <a:t>ec</a:t>
            </a:r>
            <a:r>
              <a:rPr lang="es-MX" sz="4800" dirty="0" err="1">
                <a:solidFill>
                  <a:srgbClr val="FFC000"/>
                </a:solidFill>
              </a:rPr>
              <a:t>tl</a:t>
            </a:r>
            <a:r>
              <a:rPr lang="es-MX" sz="4800" dirty="0" err="1">
                <a:solidFill>
                  <a:srgbClr val="0000FF"/>
                </a:solidFill>
              </a:rPr>
              <a:t>y</a:t>
            </a:r>
            <a:endParaRPr lang="es-MX" sz="4800" dirty="0">
              <a:solidFill>
                <a:srgbClr val="0000FF"/>
              </a:solidFill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676208D-2F0D-F6E8-5892-F44D5DE1A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2817966"/>
            <a:ext cx="1851079" cy="15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13241 L 0.03529 -0.13218 C 0.03203 -0.13449 0.02904 -0.1382 0.02565 -0.13866 C 0.01367 -0.13982 0.00169 -0.13843 -0.01015 -0.13658 C -0.01146 -0.13634 -0.01484 -0.12662 -0.0151 -0.12616 C -0.01693 -0.11991 -0.01849 -0.11343 -0.01979 -0.10695 C -0.02018 -0.10486 -0.02057 -0.10278 -0.02096 -0.1007 C -0.02135 -0.09792 -0.02174 -0.09514 -0.02213 -0.09236 C -0.02265 -0.08287 -0.02252 -0.07361 -0.02344 -0.06482 C -0.0237 -0.06158 -0.02825 -0.05371 -0.0293 -0.05208 C -0.03164 -0.04884 -0.03385 -0.04491 -0.03646 -0.04375 C -0.04323 -0.04051 -0.03971 -0.0419 -0.04726 -0.03935 C -0.05482 -0.04005 -0.0625 -0.03982 -0.06992 -0.04144 C -0.07252 -0.0419 -0.07708 -0.04583 -0.07708 -0.0456 C -0.08555 -0.04514 -0.09388 -0.04491 -0.10221 -0.04375 C -0.1039 -0.04352 -0.10547 -0.04306 -0.10703 -0.04144 C -0.11015 -0.03866 -0.11667 -0.03056 -0.11901 -0.02454 C -0.11979 -0.02246 -0.1207 -0.0206 -0.12122 -0.01829 C -0.122 -0.01621 -0.12213 -0.01412 -0.12252 -0.01204 C -0.12318 -0.00903 -0.12409 -0.00625 -0.12487 -0.00371 C -0.12526 0.01967 -0.125 0.04305 -0.12617 0.0662 C -0.1263 0.06852 -0.12734 0.07083 -0.12851 0.07245 C -0.13073 0.07569 -0.13281 0.08009 -0.13568 0.08102 C -0.14401 0.08333 -0.14049 0.08171 -0.14635 0.08518 C -0.15638 0.08449 -0.16627 0.0831 -0.1763 0.0831 C -0.1862 0.0831 -0.19622 0.08403 -0.20599 0.08518 C -0.22995 0.08796 -0.1944 0.08727 -0.2181 0.08727 L -0.24075 0.09792 C -0.24388 0.10139 -0.247 0.10532 -0.25026 0.10833 C -0.25169 0.10995 -0.25755 0.11227 -0.25859 0.11273 C -0.26159 0.12824 -0.26055 0.12106 -0.26224 0.13356 C -0.26276 0.15694 -0.25664 0.17963 -0.26693 0.19305 C -0.26849 0.19467 -0.27018 0.1956 -0.27187 0.19699 C -0.27773 0.19629 -0.28385 0.19676 -0.28971 0.19491 C -0.29297 0.19398 -0.29388 0.18819 -0.2957 0.18449 C -0.29765 0.18009 -0.29909 0.17917 -0.30156 0.17616 C -0.30247 0.17407 -0.30312 0.17153 -0.30403 0.16967 C -0.3082 0.16227 -0.30963 0.16574 -0.31601 0.16759 C -0.31823 0.17153 -0.31927 0.17268 -0.3207 0.17824 C -0.32383 0.18912 -0.31966 0.18032 -0.32435 0.18866 L -0.32669 0.20139 L -0.32786 0.20787 C -0.32747 0.21551 -0.32747 0.22338 -0.32669 0.23102 C -0.3263 0.23518 -0.32435 0.24352 -0.32435 0.24375 C -0.33164 0.24792 -0.32669 0.2456 -0.33984 0.2456 L -0.44726 0.23518 L -0.44726 0.2331 " pathEditMode="relative" rAng="0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52708 L 0.00612 -0.52685 C 0.00287 -0.52963 -0.00026 -0.53264 -0.00364 -0.53472 C -0.00534 -0.53588 -0.00716 -0.53588 -0.00898 -0.53681 C -0.02708 -0.54537 0.00013 -0.53495 -0.02604 -0.54421 C -0.02864 -0.54375 -0.03112 -0.54352 -0.03359 -0.54236 C -0.03815 -0.54028 -0.03776 -0.53796 -0.04114 -0.53287 C -0.04245 -0.53079 -0.04401 -0.52917 -0.04544 -0.52708 C -0.05091 -0.51875 -0.04661 -0.52454 -0.05078 -0.51574 C -0.05169 -0.51366 -0.05299 -0.51227 -0.0539 -0.50995 C -0.0556 -0.50648 -0.05677 -0.50232 -0.0582 -0.49861 C -0.06002 -0.49375 -0.06081 -0.49074 -0.06354 -0.48727 C -0.06523 -0.48495 -0.06719 -0.48333 -0.06901 -0.48148 C -0.07096 -0.47963 -0.07409 -0.47662 -0.07643 -0.4757 C -0.08034 -0.47431 -0.09023 -0.47269 -0.09362 -0.47199 C -0.09609 -0.4706 -0.09857 -0.46875 -0.10117 -0.46806 C -0.11419 -0.46435 -0.12357 -0.4669 -0.1375 -0.46806 C -0.13932 -0.46875 -0.14114 -0.46875 -0.14284 -0.47014 C -0.14479 -0.4713 -0.14648 -0.47384 -0.14831 -0.4757 C -0.15221 -0.48009 -0.15117 -0.47894 -0.15469 -0.48519 C -0.15547 -0.50532 -0.15469 -0.50602 -0.15677 -0.51945 C -0.15716 -0.52153 -0.15742 -0.52338 -0.15794 -0.52523 C -0.15859 -0.52778 -0.15898 -0.53079 -0.16002 -0.53287 C -0.16081 -0.53472 -0.16224 -0.53542 -0.16328 -0.53681 C -0.16367 -0.53866 -0.16354 -0.54097 -0.16432 -0.54236 C -0.16549 -0.54445 -0.16719 -0.54491 -0.16862 -0.5463 C -0.17435 -0.55208 -0.16914 -0.54884 -0.17617 -0.55185 C -0.17864 -0.5507 -0.18138 -0.55046 -0.18359 -0.54815 C -0.18437 -0.54745 -0.19778 -0.5287 -0.19974 -0.52523 C -0.20286 -0.51945 -0.20586 -0.5132 -0.20937 -0.5081 C -0.21458 -0.50046 -0.21523 -0.50116 -0.21797 -0.49282 C -0.21927 -0.48866 -0.22044 -0.48426 -0.22109 -0.47963 C -0.22161 -0.47639 -0.22174 -0.47315 -0.22226 -0.47014 C -0.22278 -0.4662 -0.22357 -0.4625 -0.22435 -0.45857 L -0.22539 -0.45278 C -0.22864 -0.45347 -0.2319 -0.45347 -0.23502 -0.45486 C -0.23633 -0.45532 -0.23711 -0.45764 -0.23828 -0.45857 C -0.24036 -0.46019 -0.24271 -0.46042 -0.24466 -0.4625 C -0.25963 -0.47824 -0.24088 -0.45903 -0.25547 -0.47199 C -0.26549 -0.48102 -0.25677 -0.47523 -0.26393 -0.47963 C -0.26536 -0.48148 -0.26693 -0.4831 -0.26823 -0.48519 C -0.26979 -0.48773 -0.27096 -0.49074 -0.27252 -0.49282 C -0.27344 -0.49398 -0.27474 -0.49421 -0.27578 -0.49491 C -0.27721 -0.49722 -0.27877 -0.49977 -0.28008 -0.50232 C -0.28125 -0.50486 -0.28203 -0.50787 -0.28333 -0.50995 C -0.28424 -0.51157 -0.28542 -0.5125 -0.28646 -0.51389 C -0.28906 -0.52755 -0.28737 -0.52199 -0.29075 -0.53102 C -0.29114 -0.53426 -0.29167 -0.53727 -0.2918 -0.54051 C -0.29245 -0.5507 -0.29206 -0.56088 -0.29297 -0.57107 C -0.2931 -0.57315 -0.29401 -0.57546 -0.29505 -0.57662 C -0.29635 -0.57824 -0.29792 -0.57824 -0.29935 -0.5787 C -0.30286 -0.5794 -0.30651 -0.57986 -0.31002 -0.58056 C -0.31146 -0.58102 -0.31289 -0.58171 -0.31432 -0.58241 C -0.31549 -0.58287 -0.31732 -0.58241 -0.31758 -0.58426 C -0.31862 -0.59167 -0.31354 -0.59005 -0.31224 -0.59005 L -0.31224 -0.58982 C -0.31406 -0.59838 -0.31601 -0.60625 -0.31758 -0.61482 C -0.32422 -0.65232 -0.31133 -0.59583 -0.32187 -0.63958 C -0.32396 -0.6581 -0.32148 -0.63958 -0.32617 -0.6625 C -0.32669 -0.66482 -0.32643 -0.66782 -0.32721 -0.66991 C -0.32799 -0.67245 -0.32943 -0.67361 -0.33047 -0.67546 C -0.33164 -0.67801 -0.33255 -0.68079 -0.33359 -0.68333 C -0.33437 -0.68519 -0.33489 -0.6875 -0.33581 -0.68912 C -0.33607 -0.68958 -0.34219 -0.69745 -0.34336 -0.69861 C -0.34531 -0.7 -0.34765 -0.7007 -0.34974 -0.70232 L -0.35403 -0.70625 C -0.35755 -0.70556 -0.3612 -0.70509 -0.36471 -0.7044 C -0.36614 -0.70394 -0.36771 -0.7037 -0.36901 -0.70232 C -0.37031 -0.70116 -0.37109 -0.69861 -0.37226 -0.69676 C -0.37278 -0.69352 -0.37305 -0.68704 -0.37656 -0.68912 C -0.3789 -0.69051 -0.38294 -0.69676 -0.38294 -0.69653 C -0.38372 -0.69861 -0.38411 -0.70093 -0.38502 -0.70232 C -0.38633 -0.70394 -0.38841 -0.70394 -0.38932 -0.70625 C -0.39036 -0.7081 -0.3901 -0.71134 -0.39049 -0.71389 C -0.3901 -0.72801 -0.38997 -0.74282 -0.38932 -0.75764 C -0.38919 -0.76088 -0.3888 -0.76412 -0.38828 -0.76713 C -0.3875 -0.77222 -0.38646 -0.78009 -0.38398 -0.78403 C -0.38346 -0.78519 -0.38255 -0.78565 -0.3819 -0.78588 L -0.3819 -0.78565 C -0.40612 -0.81759 -0.38476 -0.79259 -0.39896 -0.80532 C -0.40729 -0.81273 -0.39739 -0.80625 -0.40547 -0.81088 C -0.40651 -0.81296 -0.40742 -0.81528 -0.40872 -0.81667 C -0.40963 -0.81782 -0.41081 -0.81782 -0.41185 -0.81852 C -0.41367 -0.81968 -0.41536 -0.8213 -0.41719 -0.82245 C -0.42669 -0.82801 -0.41549 -0.81921 -0.42799 -0.82801 C -0.43398 -0.83241 -0.43099 -0.8331 -0.43867 -0.8338 C -0.47864 -0.83727 -0.46484 -0.8257 -0.47825 -0.8375 " pathEditMode="relative" rAng="0" ptsTypes="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584789" y="364799"/>
            <a:ext cx="2180492" cy="2124223"/>
            <a:chOff x="9697330" y="220735"/>
            <a:chExt cx="2180492" cy="2124222"/>
          </a:xfrm>
          <a:solidFill>
            <a:srgbClr val="00FFFF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584789" y="2627599"/>
            <a:ext cx="2180492" cy="2124223"/>
            <a:chOff x="9697330" y="2429362"/>
            <a:chExt cx="2180492" cy="2124222"/>
          </a:xfrm>
          <a:solidFill>
            <a:srgbClr val="9999FF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  <a:latin typeface="Script MT Bold" panose="03040602040607080904" pitchFamily="66" charset="77"/>
                </a:rPr>
                <a:t>b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25133" y="2225644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redondeado 17"/>
          <p:cNvSpPr/>
          <p:nvPr/>
        </p:nvSpPr>
        <p:spPr>
          <a:xfrm>
            <a:off x="1361860" y="171602"/>
            <a:ext cx="4457861" cy="2069064"/>
          </a:xfrm>
          <a:prstGeom prst="roundRect">
            <a:avLst/>
          </a:prstGeom>
          <a:solidFill>
            <a:schemeClr val="bg1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4800" dirty="0">
                <a:solidFill>
                  <a:srgbClr val="FF6600"/>
                </a:solidFill>
              </a:rPr>
              <a:t>Ma</a:t>
            </a:r>
            <a:r>
              <a:rPr lang="es-MX" sz="4800" dirty="0">
                <a:solidFill>
                  <a:srgbClr val="FF0000"/>
                </a:solidFill>
              </a:rPr>
              <a:t>tch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 err="1">
                <a:solidFill>
                  <a:srgbClr val="7030A0"/>
                </a:solidFill>
              </a:rPr>
              <a:t>the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 err="1">
                <a:solidFill>
                  <a:srgbClr val="00B0F0"/>
                </a:solidFill>
              </a:rPr>
              <a:t>le</a:t>
            </a:r>
            <a:r>
              <a:rPr lang="es-MX" sz="4800" dirty="0" err="1">
                <a:solidFill>
                  <a:srgbClr val="FF0066"/>
                </a:solidFill>
              </a:rPr>
              <a:t>tt</a:t>
            </a:r>
            <a:r>
              <a:rPr lang="es-MX" sz="4800" dirty="0" err="1">
                <a:solidFill>
                  <a:srgbClr val="FFC000"/>
                </a:solidFill>
              </a:rPr>
              <a:t>er</a:t>
            </a:r>
            <a:r>
              <a:rPr lang="es-MX" sz="4800" dirty="0" err="1">
                <a:solidFill>
                  <a:srgbClr val="C00000"/>
                </a:solidFill>
              </a:rPr>
              <a:t>s</a:t>
            </a:r>
            <a:r>
              <a:rPr lang="es-MX" sz="4800" dirty="0">
                <a:solidFill>
                  <a:schemeClr val="tx1"/>
                </a:solidFill>
              </a:rPr>
              <a:t> </a:t>
            </a:r>
            <a:r>
              <a:rPr lang="es-MX" sz="4800" dirty="0" err="1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s-MX" sz="4800" dirty="0" err="1">
                <a:solidFill>
                  <a:srgbClr val="00CC99"/>
                </a:solidFill>
              </a:rPr>
              <a:t>rr</a:t>
            </a:r>
            <a:r>
              <a:rPr lang="es-MX" sz="4800" dirty="0" err="1">
                <a:solidFill>
                  <a:srgbClr val="FF0066"/>
                </a:solidFill>
              </a:rPr>
              <a:t>ec</a:t>
            </a:r>
            <a:r>
              <a:rPr lang="es-MX" sz="4800" dirty="0" err="1">
                <a:solidFill>
                  <a:srgbClr val="FFC000"/>
                </a:solidFill>
              </a:rPr>
              <a:t>tl</a:t>
            </a:r>
            <a:r>
              <a:rPr lang="es-MX" sz="4800" dirty="0" err="1">
                <a:solidFill>
                  <a:srgbClr val="0000FF"/>
                </a:solidFill>
              </a:rPr>
              <a:t>y</a:t>
            </a:r>
            <a:endParaRPr lang="es-MX" sz="4800" dirty="0">
              <a:solidFill>
                <a:srgbClr val="0000FF"/>
              </a:solidFill>
            </a:endParaRPr>
          </a:p>
        </p:txBody>
      </p:sp>
      <p:pic>
        <p:nvPicPr>
          <p:cNvPr id="3" name="Picture 2" descr="A child wearing a blue shirt&#10;&#10;Description automatically generated with low confidence">
            <a:extLst>
              <a:ext uri="{FF2B5EF4-FFF2-40B4-BE49-F238E27FC236}">
                <a16:creationId xmlns:a16="http://schemas.microsoft.com/office/drawing/2014/main" id="{6C5B3FA1-4088-76AB-115A-004C22F4D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22220"/>
            <a:ext cx="1069014" cy="196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3333 L 0.00339 -0.0331 C -0.00013 -0.03125 -0.00351 -0.02916 -0.00703 -0.02708 C -0.00859 -0.02639 -0.01016 -0.02592 -0.01172 -0.02523 C -0.01289 -0.02453 -0.01393 -0.02361 -0.0151 -0.02315 C -0.022 -0.01944 -0.022 -0.01921 -0.02786 -0.0169 C -0.0375 -0.01759 -0.04713 -0.01782 -0.05664 -0.01898 C -0.06341 -0.01967 -0.06211 -0.0206 -0.06706 -0.02315 C -0.06862 -0.02384 -0.07018 -0.02453 -0.07161 -0.02523 C -0.07279 -0.02777 -0.07396 -0.03078 -0.07513 -0.03333 C -0.07578 -0.03472 -0.07682 -0.03588 -0.07747 -0.0375 C -0.07825 -0.03935 -0.07904 -0.04166 -0.07982 -0.04352 C -0.08255 -0.05833 -0.08008 -0.05347 -0.08555 -0.05995 C -0.08633 -0.06203 -0.08685 -0.06435 -0.08789 -0.0662 C -0.0901 -0.07014 -0.09193 -0.0706 -0.09479 -0.07222 C -0.09935 -0.07176 -0.10404 -0.07129 -0.10859 -0.07037 C -0.11016 -0.0699 -0.11185 -0.0699 -0.11315 -0.06828 C -0.11575 -0.06527 -0.11549 -0.05995 -0.11667 -0.05602 C -0.11732 -0.0537 -0.11823 -0.05185 -0.11901 -0.04977 C -0.11979 -0.04166 -0.11979 -0.0331 -0.12135 -0.02523 C -0.12161 -0.02315 -0.12187 -0.02083 -0.12239 -0.01898 C -0.12305 -0.01666 -0.12383 -0.01458 -0.12474 -0.01273 C -0.12773 -0.00717 -0.12982 0.00116 -0.13398 0.00348 C -0.14427 0.00973 -0.12799 -2.96296E-6 -0.14323 0.00973 C -0.14544 0.01111 -0.14779 0.0125 -0.15013 0.01389 L -0.15364 0.01598 C -0.15469 0.01574 -0.1707 0.01713 -0.17669 0.01181 C -0.17786 0.01065 -0.17917 0.00949 -0.18008 0.00764 C -0.18151 0.0051 -0.18463 -0.00324 -0.18594 -0.00671 C -0.18607 -0.00764 -0.18763 -0.01944 -0.18815 -0.02106 C -0.18945 -0.02407 -0.19167 -0.02592 -0.19284 -0.02916 C -0.19987 -0.04815 -0.19088 -0.025 -0.19739 -0.03958 C -0.19831 -0.04143 -0.1987 -0.04421 -0.19974 -0.0456 C -0.20065 -0.04699 -0.20208 -0.04699 -0.20325 -0.04768 C -0.21211 -0.05833 -0.20885 -0.05625 -0.22864 -0.04977 C -0.23021 -0.0493 -0.23086 -0.0456 -0.23203 -0.04352 C -0.23281 -0.04097 -0.23346 -0.03796 -0.23437 -0.03541 C -0.23503 -0.03379 -0.23594 -0.03287 -0.23672 -0.03125 C -0.23828 -0.02801 -0.23984 -0.02453 -0.24128 -0.02106 C -0.24622 -0.00926 -0.24141 -0.0206 -0.24479 -0.00879 C -0.24531 -0.00648 -0.24622 -0.00463 -0.247 -0.00254 C -0.24739 0.00834 -0.24726 0.01945 -0.24818 0.03033 C -0.24844 0.03264 -0.24987 0.03426 -0.25052 0.03635 C -0.25104 0.03843 -0.25091 0.04098 -0.25169 0.0426 C -0.25325 0.0463 -0.25638 0.04746 -0.25859 0.04885 C -0.26862 0.04815 -0.27864 0.04931 -0.28854 0.04676 C -0.29206 0.04584 -0.29492 0.0419 -0.29779 0.03843 C -0.30612 0.02871 -0.30273 0.0338 -0.3082 0.02408 C -0.31198 0.0044 -0.30599 0.03519 -0.31172 0.00973 C -0.31523 -0.00602 -0.31185 0.00116 -0.31628 -0.00671 C -0.3181 -0.01643 -0.31614 -0.01018 -0.32096 -0.0169 C -0.32174 -0.01805 -0.32226 -0.02014 -0.32318 -0.02106 C -0.32461 -0.02222 -0.3263 -0.02222 -0.32786 -0.02315 C -0.32904 -0.02361 -0.33021 -0.0243 -0.33125 -0.02523 C -0.33281 -0.02639 -0.33424 -0.02824 -0.33594 -0.02916 C -0.33893 -0.03102 -0.34518 -0.03333 -0.34518 -0.0331 C -0.3457 -0.0331 -0.35443 -0.03032 -0.35547 -0.02916 C -0.35651 -0.02847 -0.35677 -0.02592 -0.35781 -0.02523 C -0.35963 -0.02384 -0.36172 -0.02407 -0.36354 -0.02315 C -0.36588 -0.02199 -0.36823 -0.02037 -0.37057 -0.01898 L -0.37396 -0.0169 C -0.37396 -0.01666 -0.37578 -0.00347 -0.3763 -0.00254 C -0.37708 -0.00115 -0.37864 -0.00115 -0.37969 -0.00046 L -0.43516 -0.00254 C -0.43815 -0.00277 -0.44036 -0.00555 -0.44323 -0.00671 C -0.44544 -0.00764 -0.44792 -0.00764 -0.45013 -0.00879 C -0.45247 -0.00972 -0.45456 -0.01273 -0.45703 -0.01273 L -0.47083 -0.01273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14605D-E534-2BCE-6113-4B2A1C3137B0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CD505-0545-A75A-1487-D1CD784B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396349"/>
            <a:ext cx="61976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9743F0EA-D8BA-A869-9B03-034DD184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02" y="1319530"/>
            <a:ext cx="8470900" cy="47879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DF7F18A-2E76-8E4B-F526-59545C1EB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55761" y="2303570"/>
            <a:ext cx="819759" cy="8968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9853798-F2B4-CF9B-7E31-7AF41DD5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55761" y="3939330"/>
            <a:ext cx="819759" cy="8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88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1FD71AA7-69C3-8573-AC36-F2D89E5DD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882" y="1483635"/>
            <a:ext cx="9365726" cy="48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35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69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/b</a:t>
            </a:r>
            <a:r>
              <a:rPr lang="en-US" sz="3600" dirty="0">
                <a:solidFill>
                  <a:srgbClr val="FF0000"/>
                </a:solidFill>
              </a:rPr>
              <a:t> / sound and pronounce it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boy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b</a:t>
            </a:r>
            <a:r>
              <a:rPr lang="en-US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boy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</a:rPr>
              <a:t>b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/</a:t>
            </a:r>
            <a:r>
              <a:rPr lang="en-US" sz="3600" dirty="0">
                <a:solidFill>
                  <a:srgbClr val="FF0000"/>
                </a:solidFill>
              </a:rPr>
              <a:t>b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(pages 8, 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12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-35169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-TRACK 14.mp3" descr="CD1-TRACK 14.mp3">
            <a:hlinkClick r:id="" action="ppaction://media"/>
            <a:extLst>
              <a:ext uri="{FF2B5EF4-FFF2-40B4-BE49-F238E27FC236}">
                <a16:creationId xmlns:a16="http://schemas.microsoft.com/office/drawing/2014/main" id="{90748586-B4F1-0DE0-0615-3D51781C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4830" y="391047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97CAB54B-D022-6495-E289-BF52499D0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635"/>
            <a:ext cx="31115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F966985-A0D5-2A5B-258D-028975B56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0" y="608027"/>
            <a:ext cx="7755890" cy="5641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3FEF8-BB0E-ACDF-BA84-C170E51CDBDF}"/>
              </a:ext>
            </a:extLst>
          </p:cNvPr>
          <p:cNvSpPr txBox="1"/>
          <p:nvPr/>
        </p:nvSpPr>
        <p:spPr>
          <a:xfrm>
            <a:off x="92761" y="139820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1523340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49"/>
            <a:ext cx="9321356" cy="59203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87415" y="691881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04433" y="3568312"/>
            <a:ext cx="257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</a:rPr>
              <a:t>b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4" y="418454"/>
            <a:ext cx="9778588" cy="5966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3862" y="4044362"/>
            <a:ext cx="405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2140</TotalTime>
  <Words>281</Words>
  <Application>Microsoft Office PowerPoint</Application>
  <PresentationFormat>Widescreen</PresentationFormat>
  <Paragraphs>72</Paragraphs>
  <Slides>33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 Light</vt:lpstr>
      <vt:lpstr>Calibri</vt:lpstr>
      <vt:lpstr>Arial</vt:lpstr>
      <vt:lpstr>Script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190</cp:revision>
  <dcterms:created xsi:type="dcterms:W3CDTF">2019-07-02T02:13:33Z</dcterms:created>
  <dcterms:modified xsi:type="dcterms:W3CDTF">2023-08-05T12:04:34Z</dcterms:modified>
</cp:coreProperties>
</file>