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3" r:id="rId43"/>
    <p:sldId id="302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4" autoAdjust="0"/>
    <p:restoredTop sz="86375" autoAdjust="0"/>
  </p:normalViewPr>
  <p:slideViewPr>
    <p:cSldViewPr snapToGrid="0">
      <p:cViewPr varScale="1">
        <p:scale>
          <a:sx n="71" d="100"/>
          <a:sy n="71" d="100"/>
        </p:scale>
        <p:origin x="163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C6307-DA18-4C65-B395-357D5AE7A16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63AB8-1A2D-4C6C-9233-97498C33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e936df1943_2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e936df1943_2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319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7525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79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44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362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7" name="Google Shape;3437;ge2f71b0dd6_1_4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8" name="Google Shape;3438;ge2f71b0dd6_1_4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436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46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67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033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0151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B3F52-307F-4930-BF95-B2B1131825D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955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781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2274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0315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014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0086F-9A96-42CA-B091-81694DD63CF8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96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7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428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35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960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37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5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02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6"/>
          <p:cNvSpPr txBox="1">
            <a:spLocks noGrp="1"/>
          </p:cNvSpPr>
          <p:nvPr>
            <p:ph type="title"/>
          </p:nvPr>
        </p:nvSpPr>
        <p:spPr>
          <a:xfrm>
            <a:off x="951001" y="719334"/>
            <a:ext cx="10290000" cy="7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 panose="00000500000000000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999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812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137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22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56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52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951001" y="719334"/>
            <a:ext cx="10290000" cy="7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 panose="00000500000000000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8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950934" y="1485333"/>
            <a:ext cx="10290000" cy="4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8343" lvl="0" indent="-31829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6686" lvl="1" indent="-31829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5029" lvl="2" indent="-31829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33372" lvl="3" indent="-31829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91715" lvl="4" indent="-31829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50058" lvl="5" indent="-31829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8401" lvl="6" indent="-31829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66744" lvl="7" indent="-31829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25087" lvl="8" indent="-31829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34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0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9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0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2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6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2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9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E107E-C825-44A4-BA49-DBDA416EFFC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B22628-AC13-4A92-AF1D-2EB9A45B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1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6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8.mp3"/><Relationship Id="rId7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8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0.mp3"/><Relationship Id="rId7" Type="http://schemas.openxmlformats.org/officeDocument/2006/relationships/image" Target="../media/image3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10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7" Type="http://schemas.openxmlformats.org/officeDocument/2006/relationships/image" Target="../media/image24.png"/><Relationship Id="rId2" Type="http://schemas.microsoft.com/office/2007/relationships/media" Target="../media/media11.mp3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4.svg"/><Relationship Id="rId12" Type="http://schemas.openxmlformats.org/officeDocument/2006/relationships/image" Target="../media/image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2.svg"/><Relationship Id="rId10" Type="http://schemas.openxmlformats.org/officeDocument/2006/relationships/image" Target="../media/image7.svg"/><Relationship Id="rId1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11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image" Target="../media/image15.svg"/><Relationship Id="rId4" Type="http://schemas.openxmlformats.org/officeDocument/2006/relationships/image" Target="../media/image24.png"/><Relationship Id="rId9" Type="http://schemas.openxmlformats.org/officeDocument/2006/relationships/image" Target="../media/image23.png"/><Relationship Id="rId1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4.svg"/><Relationship Id="rId12" Type="http://schemas.openxmlformats.org/officeDocument/2006/relationships/image" Target="../media/image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2.svg"/><Relationship Id="rId10" Type="http://schemas.openxmlformats.org/officeDocument/2006/relationships/image" Target="../media/image7.svg"/><Relationship Id="rId14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38.png"/><Relationship Id="rId17" Type="http://schemas.openxmlformats.org/officeDocument/2006/relationships/image" Target="../media/image24.png"/><Relationship Id="rId2" Type="http://schemas.openxmlformats.org/officeDocument/2006/relationships/audio" Target="../media/media13.mp3"/><Relationship Id="rId16" Type="http://schemas.openxmlformats.org/officeDocument/2006/relationships/image" Target="../media/image45.png"/><Relationship Id="rId1" Type="http://schemas.microsoft.com/office/2007/relationships/media" Target="../media/media13.mp3"/><Relationship Id="rId6" Type="http://schemas.openxmlformats.org/officeDocument/2006/relationships/image" Target="../media/image42.png"/><Relationship Id="rId11" Type="http://schemas.openxmlformats.org/officeDocument/2006/relationships/image" Target="../media/image39.svg"/><Relationship Id="rId5" Type="http://schemas.openxmlformats.org/officeDocument/2006/relationships/image" Target="../media/image2.svg"/><Relationship Id="rId15" Type="http://schemas.openxmlformats.org/officeDocument/2006/relationships/image" Target="../media/image17.svg"/><Relationship Id="rId10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openxmlformats.org/officeDocument/2006/relationships/image" Target="../media/image37.sv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0.png"/><Relationship Id="rId3" Type="http://schemas.microsoft.com/office/2007/relationships/media" Target="../media/media15.mp3"/><Relationship Id="rId7" Type="http://schemas.openxmlformats.org/officeDocument/2006/relationships/image" Target="../media/image34.png"/><Relationship Id="rId12" Type="http://schemas.openxmlformats.org/officeDocument/2006/relationships/image" Target="../media/image11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4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7.png"/><Relationship Id="rId10" Type="http://schemas.openxmlformats.org/officeDocument/2006/relationships/image" Target="../media/image23.svg"/><Relationship Id="rId4" Type="http://schemas.openxmlformats.org/officeDocument/2006/relationships/audio" Target="../media/media15.mp3"/><Relationship Id="rId9" Type="http://schemas.openxmlformats.org/officeDocument/2006/relationships/image" Target="../media/image46.png"/><Relationship Id="rId14" Type="http://schemas.openxmlformats.org/officeDocument/2006/relationships/image" Target="../media/image1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1.svg"/><Relationship Id="rId3" Type="http://schemas.microsoft.com/office/2007/relationships/media" Target="../media/media14.mp3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13.mp3"/><Relationship Id="rId16" Type="http://schemas.openxmlformats.org/officeDocument/2006/relationships/image" Target="../media/image49.png"/><Relationship Id="rId1" Type="http://schemas.microsoft.com/office/2007/relationships/media" Target="../media/media13.mp3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svg"/><Relationship Id="rId10" Type="http://schemas.openxmlformats.org/officeDocument/2006/relationships/image" Target="../media/image48.png"/><Relationship Id="rId4" Type="http://schemas.openxmlformats.org/officeDocument/2006/relationships/audio" Target="../media/media14.mp3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4.png"/><Relationship Id="rId18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31.svg"/><Relationship Id="rId17" Type="http://schemas.openxmlformats.org/officeDocument/2006/relationships/image" Target="../media/image40.png"/><Relationship Id="rId2" Type="http://schemas.openxmlformats.org/officeDocument/2006/relationships/audio" Target="../media/media16.mp3"/><Relationship Id="rId16" Type="http://schemas.openxmlformats.org/officeDocument/2006/relationships/image" Target="../media/image11.svg"/><Relationship Id="rId1" Type="http://schemas.microsoft.com/office/2007/relationships/media" Target="../media/media16.mp3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2.svg"/><Relationship Id="rId15" Type="http://schemas.openxmlformats.org/officeDocument/2006/relationships/image" Target="../media/image38.png"/><Relationship Id="rId10" Type="http://schemas.openxmlformats.org/officeDocument/2006/relationships/image" Target="../media/image29.svg"/><Relationship Id="rId19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52.png"/><Relationship Id="rId14" Type="http://schemas.openxmlformats.org/officeDocument/2006/relationships/image" Target="../media/image33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sv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8.png"/><Relationship Id="rId17" Type="http://schemas.openxmlformats.org/officeDocument/2006/relationships/image" Target="../media/image24.png"/><Relationship Id="rId2" Type="http://schemas.openxmlformats.org/officeDocument/2006/relationships/audio" Target="../media/media17.mp3"/><Relationship Id="rId16" Type="http://schemas.openxmlformats.org/officeDocument/2006/relationships/image" Target="../media/image57.png"/><Relationship Id="rId1" Type="http://schemas.microsoft.com/office/2007/relationships/media" Target="../media/media17.mp3"/><Relationship Id="rId6" Type="http://schemas.openxmlformats.org/officeDocument/2006/relationships/image" Target="../media/image55.png"/><Relationship Id="rId11" Type="http://schemas.openxmlformats.org/officeDocument/2006/relationships/image" Target="../media/image50.svg"/><Relationship Id="rId5" Type="http://schemas.openxmlformats.org/officeDocument/2006/relationships/image" Target="../media/image21.svg"/><Relationship Id="rId15" Type="http://schemas.openxmlformats.org/officeDocument/2006/relationships/image" Target="../media/image170.svg"/><Relationship Id="rId10" Type="http://schemas.openxmlformats.org/officeDocument/2006/relationships/image" Target="../media/image56.png"/><Relationship Id="rId4" Type="http://schemas.openxmlformats.org/officeDocument/2006/relationships/image" Target="../media/image34.png"/><Relationship Id="rId9" Type="http://schemas.openxmlformats.org/officeDocument/2006/relationships/image" Target="../media/image43.svg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70.svg"/><Relationship Id="rId3" Type="http://schemas.openxmlformats.org/officeDocument/2006/relationships/image" Target="../media/image21.svg"/><Relationship Id="rId7" Type="http://schemas.openxmlformats.org/officeDocument/2006/relationships/image" Target="../media/image52.sv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350.svg"/><Relationship Id="rId5" Type="http://schemas.openxmlformats.org/officeDocument/2006/relationships/image" Target="../media/image40.svg"/><Relationship Id="rId15" Type="http://schemas.openxmlformats.org/officeDocument/2006/relationships/image" Target="../media/image390.sv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170.sv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media18.mp3"/><Relationship Id="rId7" Type="http://schemas.openxmlformats.org/officeDocument/2006/relationships/image" Target="../media/image24.png"/><Relationship Id="rId2" Type="http://schemas.microsoft.com/office/2007/relationships/media" Target="../media/media18.mp3"/><Relationship Id="rId1" Type="http://schemas.openxmlformats.org/officeDocument/2006/relationships/tags" Target="../tags/tag8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eg"/><Relationship Id="rId10" Type="http://schemas.openxmlformats.org/officeDocument/2006/relationships/image" Target="../media/image70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eg"/><Relationship Id="rId10" Type="http://schemas.openxmlformats.org/officeDocument/2006/relationships/image" Target="../media/image70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eg"/><Relationship Id="rId10" Type="http://schemas.openxmlformats.org/officeDocument/2006/relationships/image" Target="../media/image70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4.wav"/><Relationship Id="rId7" Type="http://schemas.openxmlformats.org/officeDocument/2006/relationships/image" Target="../media/image7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8.png"/><Relationship Id="rId5" Type="http://schemas.openxmlformats.org/officeDocument/2006/relationships/image" Target="../media/image70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eg"/><Relationship Id="rId10" Type="http://schemas.openxmlformats.org/officeDocument/2006/relationships/image" Target="../media/image70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6.wdp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eg"/><Relationship Id="rId10" Type="http://schemas.openxmlformats.org/officeDocument/2006/relationships/image" Target="../media/image70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microsoft.com/office/2007/relationships/media" Target="../media/media21.mp3"/><Relationship Id="rId18" Type="http://schemas.openxmlformats.org/officeDocument/2006/relationships/image" Target="../media/image24.png"/><Relationship Id="rId26" Type="http://schemas.openxmlformats.org/officeDocument/2006/relationships/image" Target="../media/image82.png"/><Relationship Id="rId3" Type="http://schemas.microsoft.com/office/2007/relationships/media" Target="../media/media17.mp3"/><Relationship Id="rId21" Type="http://schemas.openxmlformats.org/officeDocument/2006/relationships/image" Target="../media/image79.png"/><Relationship Id="rId7" Type="http://schemas.microsoft.com/office/2007/relationships/media" Target="../media/media20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7.xml"/><Relationship Id="rId25" Type="http://schemas.microsoft.com/office/2007/relationships/hdphoto" Target="../media/hdphoto8.wdp"/><Relationship Id="rId2" Type="http://schemas.openxmlformats.org/officeDocument/2006/relationships/audio" Target="../media/media19.mp3"/><Relationship Id="rId16" Type="http://schemas.openxmlformats.org/officeDocument/2006/relationships/audio" Target="../media/media2.mp3"/><Relationship Id="rId20" Type="http://schemas.openxmlformats.org/officeDocument/2006/relationships/image" Target="../media/image78.png"/><Relationship Id="rId29" Type="http://schemas.openxmlformats.org/officeDocument/2006/relationships/image" Target="../media/image84.png"/><Relationship Id="rId1" Type="http://schemas.microsoft.com/office/2007/relationships/media" Target="../media/media19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24" Type="http://schemas.openxmlformats.org/officeDocument/2006/relationships/image" Target="../media/image81.png"/><Relationship Id="rId5" Type="http://schemas.microsoft.com/office/2007/relationships/media" Target="../media/media12.mp3"/><Relationship Id="rId15" Type="http://schemas.microsoft.com/office/2007/relationships/media" Target="../media/media2.mp3"/><Relationship Id="rId23" Type="http://schemas.microsoft.com/office/2007/relationships/hdphoto" Target="../media/hdphoto7.wdp"/><Relationship Id="rId28" Type="http://schemas.openxmlformats.org/officeDocument/2006/relationships/image" Target="../media/image83.png"/><Relationship Id="rId10" Type="http://schemas.openxmlformats.org/officeDocument/2006/relationships/audio" Target="../media/media13.mp3"/><Relationship Id="rId19" Type="http://schemas.openxmlformats.org/officeDocument/2006/relationships/image" Target="../media/image77.png"/><Relationship Id="rId4" Type="http://schemas.openxmlformats.org/officeDocument/2006/relationships/audio" Target="../media/media17.mp3"/><Relationship Id="rId9" Type="http://schemas.microsoft.com/office/2007/relationships/media" Target="../media/media13.mp3"/><Relationship Id="rId14" Type="http://schemas.openxmlformats.org/officeDocument/2006/relationships/audio" Target="../media/media21.mp3"/><Relationship Id="rId22" Type="http://schemas.openxmlformats.org/officeDocument/2006/relationships/image" Target="../media/image80.png"/><Relationship Id="rId27" Type="http://schemas.microsoft.com/office/2007/relationships/hdphoto" Target="../media/hdphoto9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2.mp4"/><Relationship Id="rId7" Type="http://schemas.openxmlformats.org/officeDocument/2006/relationships/image" Target="../media/image4.png"/><Relationship Id="rId2" Type="http://schemas.microsoft.com/office/2007/relationships/media" Target="../media/media22.mp4"/><Relationship Id="rId1" Type="http://schemas.openxmlformats.org/officeDocument/2006/relationships/tags" Target="../tags/tag12.xml"/><Relationship Id="rId6" Type="http://schemas.openxmlformats.org/officeDocument/2006/relationships/image" Target="../media/image8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89.GIF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oogle Shape;887;p32"/>
          <p:cNvGrpSpPr/>
          <p:nvPr/>
        </p:nvGrpSpPr>
        <p:grpSpPr>
          <a:xfrm flipH="1">
            <a:off x="8157578" y="4575550"/>
            <a:ext cx="3461155" cy="1833683"/>
            <a:chOff x="1033355" y="3962292"/>
            <a:chExt cx="3452592" cy="1829147"/>
          </a:xfrm>
        </p:grpSpPr>
        <p:sp>
          <p:nvSpPr>
            <p:cNvPr id="888" name="Google Shape;888;p32"/>
            <p:cNvSpPr/>
            <p:nvPr/>
          </p:nvSpPr>
          <p:spPr>
            <a:xfrm>
              <a:off x="1033355" y="3962292"/>
              <a:ext cx="3329556" cy="1485085"/>
            </a:xfrm>
            <a:custGeom>
              <a:avLst/>
              <a:gdLst/>
              <a:ahLst/>
              <a:cxnLst/>
              <a:rect l="l" t="t" r="r" b="b"/>
              <a:pathLst>
                <a:path w="22732" h="10139" extrusionOk="0">
                  <a:moveTo>
                    <a:pt x="8880" y="1"/>
                  </a:moveTo>
                  <a:cubicBezTo>
                    <a:pt x="6035" y="1"/>
                    <a:pt x="2984" y="932"/>
                    <a:pt x="83" y="3047"/>
                  </a:cubicBezTo>
                  <a:cubicBezTo>
                    <a:pt x="0" y="3107"/>
                    <a:pt x="1482" y="4170"/>
                    <a:pt x="1599" y="4170"/>
                  </a:cubicBezTo>
                  <a:cubicBezTo>
                    <a:pt x="1601" y="4170"/>
                    <a:pt x="1602" y="4170"/>
                    <a:pt x="1603" y="4169"/>
                  </a:cubicBezTo>
                  <a:cubicBezTo>
                    <a:pt x="4244" y="2427"/>
                    <a:pt x="6822" y="1675"/>
                    <a:pt x="9175" y="1675"/>
                  </a:cubicBezTo>
                  <a:cubicBezTo>
                    <a:pt x="12461" y="1675"/>
                    <a:pt x="15310" y="3140"/>
                    <a:pt x="17283" y="5414"/>
                  </a:cubicBezTo>
                  <a:cubicBezTo>
                    <a:pt x="18895" y="7268"/>
                    <a:pt x="22221" y="10138"/>
                    <a:pt x="22599" y="10138"/>
                  </a:cubicBezTo>
                  <a:cubicBezTo>
                    <a:pt x="22731" y="10138"/>
                    <a:pt x="22504" y="9788"/>
                    <a:pt x="21718" y="8922"/>
                  </a:cubicBezTo>
                  <a:cubicBezTo>
                    <a:pt x="20469" y="7542"/>
                    <a:pt x="19987" y="6186"/>
                    <a:pt x="18673" y="4815"/>
                  </a:cubicBezTo>
                  <a:cubicBezTo>
                    <a:pt x="16475" y="1841"/>
                    <a:pt x="12881" y="1"/>
                    <a:pt x="88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652" tIns="91652" rIns="91652" bIns="91652" anchor="ctr" anchorCtr="0">
              <a:noAutofit/>
            </a:bodyPr>
            <a:lstStyle/>
            <a:p>
              <a:endParaRPr sz="1805" dirty="0"/>
            </a:p>
          </p:txBody>
        </p:sp>
        <p:sp>
          <p:nvSpPr>
            <p:cNvPr id="889" name="Google Shape;889;p32"/>
            <p:cNvSpPr/>
            <p:nvPr/>
          </p:nvSpPr>
          <p:spPr>
            <a:xfrm>
              <a:off x="1267562" y="4203531"/>
              <a:ext cx="3218385" cy="1587908"/>
            </a:xfrm>
            <a:custGeom>
              <a:avLst/>
              <a:gdLst/>
              <a:ahLst/>
              <a:cxnLst/>
              <a:rect l="l" t="t" r="r" b="b"/>
              <a:pathLst>
                <a:path w="21973" h="10841" extrusionOk="0">
                  <a:moveTo>
                    <a:pt x="7557" y="0"/>
                  </a:moveTo>
                  <a:cubicBezTo>
                    <a:pt x="5065" y="0"/>
                    <a:pt x="2454" y="751"/>
                    <a:pt x="79" y="2471"/>
                  </a:cubicBezTo>
                  <a:cubicBezTo>
                    <a:pt x="1" y="2522"/>
                    <a:pt x="2165" y="3870"/>
                    <a:pt x="2261" y="3870"/>
                  </a:cubicBezTo>
                  <a:cubicBezTo>
                    <a:pt x="2262" y="3870"/>
                    <a:pt x="2263" y="3870"/>
                    <a:pt x="2264" y="3870"/>
                  </a:cubicBezTo>
                  <a:cubicBezTo>
                    <a:pt x="4338" y="2451"/>
                    <a:pt x="6529" y="1810"/>
                    <a:pt x="8590" y="1810"/>
                  </a:cubicBezTo>
                  <a:cubicBezTo>
                    <a:pt x="11267" y="1810"/>
                    <a:pt x="13727" y="2891"/>
                    <a:pt x="15432" y="4754"/>
                  </a:cubicBezTo>
                  <a:cubicBezTo>
                    <a:pt x="16966" y="6424"/>
                    <a:pt x="18734" y="7939"/>
                    <a:pt x="19993" y="9497"/>
                  </a:cubicBezTo>
                  <a:cubicBezTo>
                    <a:pt x="20695" y="10364"/>
                    <a:pt x="21370" y="10841"/>
                    <a:pt x="21658" y="10841"/>
                  </a:cubicBezTo>
                  <a:cubicBezTo>
                    <a:pt x="21972" y="10841"/>
                    <a:pt x="21825" y="10272"/>
                    <a:pt x="20746" y="9025"/>
                  </a:cubicBezTo>
                  <a:cubicBezTo>
                    <a:pt x="20385" y="8599"/>
                    <a:pt x="20002" y="8173"/>
                    <a:pt x="19614" y="7743"/>
                  </a:cubicBezTo>
                  <a:cubicBezTo>
                    <a:pt x="18477" y="6489"/>
                    <a:pt x="17831" y="5348"/>
                    <a:pt x="16620" y="4150"/>
                  </a:cubicBezTo>
                  <a:cubicBezTo>
                    <a:pt x="14606" y="1614"/>
                    <a:pt x="11210" y="0"/>
                    <a:pt x="75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652" tIns="91652" rIns="91652" bIns="91652" anchor="ctr" anchorCtr="0">
              <a:noAutofit/>
            </a:bodyPr>
            <a:lstStyle/>
            <a:p>
              <a:endParaRPr sz="1805" dirty="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1596389" y="4469231"/>
              <a:ext cx="2711599" cy="1310050"/>
            </a:xfrm>
            <a:custGeom>
              <a:avLst/>
              <a:gdLst/>
              <a:ahLst/>
              <a:cxnLst/>
              <a:rect l="l" t="t" r="r" b="b"/>
              <a:pathLst>
                <a:path w="18513" h="8944" extrusionOk="0">
                  <a:moveTo>
                    <a:pt x="6272" y="0"/>
                  </a:moveTo>
                  <a:cubicBezTo>
                    <a:pt x="4208" y="0"/>
                    <a:pt x="2040" y="625"/>
                    <a:pt x="47" y="2042"/>
                  </a:cubicBezTo>
                  <a:cubicBezTo>
                    <a:pt x="0" y="2074"/>
                    <a:pt x="2304" y="3501"/>
                    <a:pt x="2357" y="3501"/>
                  </a:cubicBezTo>
                  <a:cubicBezTo>
                    <a:pt x="2357" y="3501"/>
                    <a:pt x="2358" y="3501"/>
                    <a:pt x="2358" y="3501"/>
                  </a:cubicBezTo>
                  <a:cubicBezTo>
                    <a:pt x="3892" y="2322"/>
                    <a:pt x="5626" y="1778"/>
                    <a:pt x="7317" y="1778"/>
                  </a:cubicBezTo>
                  <a:cubicBezTo>
                    <a:pt x="9389" y="1778"/>
                    <a:pt x="11398" y="2595"/>
                    <a:pt x="12897" y="4058"/>
                  </a:cubicBezTo>
                  <a:cubicBezTo>
                    <a:pt x="14328" y="5251"/>
                    <a:pt x="15666" y="6607"/>
                    <a:pt x="16653" y="7875"/>
                  </a:cubicBezTo>
                  <a:cubicBezTo>
                    <a:pt x="17180" y="8555"/>
                    <a:pt x="17819" y="8944"/>
                    <a:pt x="18151" y="8944"/>
                  </a:cubicBezTo>
                  <a:cubicBezTo>
                    <a:pt x="18507" y="8944"/>
                    <a:pt x="18512" y="8499"/>
                    <a:pt x="17654" y="7491"/>
                  </a:cubicBezTo>
                  <a:cubicBezTo>
                    <a:pt x="16442" y="6069"/>
                    <a:pt x="15006" y="4577"/>
                    <a:pt x="13566" y="3225"/>
                  </a:cubicBezTo>
                  <a:cubicBezTo>
                    <a:pt x="11851" y="1227"/>
                    <a:pt x="9164" y="0"/>
                    <a:pt x="62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652" tIns="91652" rIns="91652" bIns="91652" anchor="ctr" anchorCtr="0">
              <a:noAutofit/>
            </a:bodyPr>
            <a:lstStyle/>
            <a:p>
              <a:endParaRPr sz="1805" dirty="0"/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1926534" y="4727168"/>
              <a:ext cx="2161751" cy="996452"/>
            </a:xfrm>
            <a:custGeom>
              <a:avLst/>
              <a:gdLst/>
              <a:ahLst/>
              <a:cxnLst/>
              <a:rect l="l" t="t" r="r" b="b"/>
              <a:pathLst>
                <a:path w="14759" h="6803" extrusionOk="0">
                  <a:moveTo>
                    <a:pt x="4989" y="0"/>
                  </a:moveTo>
                  <a:cubicBezTo>
                    <a:pt x="3388" y="0"/>
                    <a:pt x="1686" y="453"/>
                    <a:pt x="29" y="1506"/>
                  </a:cubicBezTo>
                  <a:cubicBezTo>
                    <a:pt x="1" y="1525"/>
                    <a:pt x="1278" y="2432"/>
                    <a:pt x="2316" y="3078"/>
                  </a:cubicBezTo>
                  <a:cubicBezTo>
                    <a:pt x="3492" y="2211"/>
                    <a:pt x="4849" y="1804"/>
                    <a:pt x="6181" y="1804"/>
                  </a:cubicBezTo>
                  <a:cubicBezTo>
                    <a:pt x="7736" y="1804"/>
                    <a:pt x="9257" y="2359"/>
                    <a:pt x="10413" y="3382"/>
                  </a:cubicBezTo>
                  <a:cubicBezTo>
                    <a:pt x="11415" y="4154"/>
                    <a:pt x="12331" y="5052"/>
                    <a:pt x="13038" y="5927"/>
                  </a:cubicBezTo>
                  <a:cubicBezTo>
                    <a:pt x="13491" y="6486"/>
                    <a:pt x="14056" y="6802"/>
                    <a:pt x="14370" y="6802"/>
                  </a:cubicBezTo>
                  <a:cubicBezTo>
                    <a:pt x="14721" y="6802"/>
                    <a:pt x="14758" y="6407"/>
                    <a:pt x="13973" y="5510"/>
                  </a:cubicBezTo>
                  <a:cubicBezTo>
                    <a:pt x="13099" y="4514"/>
                    <a:pt x="12079" y="3494"/>
                    <a:pt x="11054" y="2587"/>
                  </a:cubicBezTo>
                  <a:cubicBezTo>
                    <a:pt x="9601" y="1035"/>
                    <a:pt x="7411" y="0"/>
                    <a:pt x="498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652" tIns="91652" rIns="91652" bIns="91652" anchor="ctr" anchorCtr="0">
              <a:noAutofit/>
            </a:bodyPr>
            <a:lstStyle/>
            <a:p>
              <a:endParaRPr sz="1805" dirty="0"/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2265760" y="4981589"/>
              <a:ext cx="1713113" cy="809261"/>
            </a:xfrm>
            <a:custGeom>
              <a:avLst/>
              <a:gdLst/>
              <a:ahLst/>
              <a:cxnLst/>
              <a:rect l="l" t="t" r="r" b="b"/>
              <a:pathLst>
                <a:path w="11696" h="5525" extrusionOk="0">
                  <a:moveTo>
                    <a:pt x="3993" y="1"/>
                  </a:moveTo>
                  <a:cubicBezTo>
                    <a:pt x="2694" y="1"/>
                    <a:pt x="1318" y="388"/>
                    <a:pt x="14" y="1294"/>
                  </a:cubicBezTo>
                  <a:cubicBezTo>
                    <a:pt x="0" y="1308"/>
                    <a:pt x="875" y="1785"/>
                    <a:pt x="1689" y="2276"/>
                  </a:cubicBezTo>
                  <a:cubicBezTo>
                    <a:pt x="2590" y="1620"/>
                    <a:pt x="3657" y="1310"/>
                    <a:pt x="4710" y="1310"/>
                  </a:cubicBezTo>
                  <a:cubicBezTo>
                    <a:pt x="5910" y="1310"/>
                    <a:pt x="7093" y="1712"/>
                    <a:pt x="7999" y="2464"/>
                  </a:cubicBezTo>
                  <a:cubicBezTo>
                    <a:pt x="8729" y="3011"/>
                    <a:pt x="9636" y="3914"/>
                    <a:pt x="10464" y="4821"/>
                  </a:cubicBezTo>
                  <a:cubicBezTo>
                    <a:pt x="10920" y="5318"/>
                    <a:pt x="11238" y="5525"/>
                    <a:pt x="11404" y="5525"/>
                  </a:cubicBezTo>
                  <a:cubicBezTo>
                    <a:pt x="11695" y="5525"/>
                    <a:pt x="11513" y="4881"/>
                    <a:pt x="10773" y="4040"/>
                  </a:cubicBezTo>
                  <a:cubicBezTo>
                    <a:pt x="10104" y="3273"/>
                    <a:pt x="9314" y="2501"/>
                    <a:pt x="8514" y="1827"/>
                  </a:cubicBezTo>
                  <a:cubicBezTo>
                    <a:pt x="7396" y="721"/>
                    <a:pt x="5765" y="1"/>
                    <a:pt x="39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652" tIns="91652" rIns="91652" bIns="91652" anchor="ctr" anchorCtr="0">
              <a:noAutofit/>
            </a:bodyPr>
            <a:lstStyle/>
            <a:p>
              <a:endParaRPr sz="1805" dirty="0"/>
            </a:p>
          </p:txBody>
        </p:sp>
      </p:grpSp>
      <p:sp>
        <p:nvSpPr>
          <p:cNvPr id="894" name="Google Shape;894;p32"/>
          <p:cNvSpPr/>
          <p:nvPr/>
        </p:nvSpPr>
        <p:spPr>
          <a:xfrm>
            <a:off x="2488885" y="5091678"/>
            <a:ext cx="353868" cy="400714"/>
          </a:xfrm>
          <a:custGeom>
            <a:avLst/>
            <a:gdLst/>
            <a:ahLst/>
            <a:cxnLst/>
            <a:rect l="l" t="t" r="r" b="b"/>
            <a:pathLst>
              <a:path w="2410" h="2729" extrusionOk="0">
                <a:moveTo>
                  <a:pt x="1236" y="1"/>
                </a:moveTo>
                <a:lnTo>
                  <a:pt x="848" y="997"/>
                </a:lnTo>
                <a:lnTo>
                  <a:pt x="1" y="950"/>
                </a:lnTo>
                <a:lnTo>
                  <a:pt x="632" y="1629"/>
                </a:lnTo>
                <a:lnTo>
                  <a:pt x="389" y="2457"/>
                </a:lnTo>
                <a:lnTo>
                  <a:pt x="1119" y="1807"/>
                </a:lnTo>
                <a:lnTo>
                  <a:pt x="1708" y="2728"/>
                </a:lnTo>
                <a:lnTo>
                  <a:pt x="1652" y="1807"/>
                </a:lnTo>
                <a:lnTo>
                  <a:pt x="2410" y="1119"/>
                </a:lnTo>
                <a:lnTo>
                  <a:pt x="1568" y="1011"/>
                </a:lnTo>
                <a:lnTo>
                  <a:pt x="12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652" tIns="91652" rIns="91652" bIns="91652" anchor="ctr" anchorCtr="0">
            <a:noAutofit/>
          </a:bodyPr>
          <a:lstStyle/>
          <a:p>
            <a:endParaRPr sz="1805" dirty="0"/>
          </a:p>
        </p:txBody>
      </p:sp>
      <p:sp>
        <p:nvSpPr>
          <p:cNvPr id="893" name="Google Shape;893;p32"/>
          <p:cNvSpPr/>
          <p:nvPr/>
        </p:nvSpPr>
        <p:spPr>
          <a:xfrm>
            <a:off x="8462574" y="310292"/>
            <a:ext cx="862074" cy="326970"/>
          </a:xfrm>
          <a:custGeom>
            <a:avLst/>
            <a:gdLst/>
            <a:ahLst/>
            <a:cxnLst/>
            <a:rect l="l" t="t" r="r" b="b"/>
            <a:pathLst>
              <a:path w="10418" h="2571" extrusionOk="0">
                <a:moveTo>
                  <a:pt x="5307" y="0"/>
                </a:moveTo>
                <a:cubicBezTo>
                  <a:pt x="4683" y="0"/>
                  <a:pt x="4073" y="376"/>
                  <a:pt x="3799" y="933"/>
                </a:cubicBezTo>
                <a:cubicBezTo>
                  <a:pt x="3435" y="563"/>
                  <a:pt x="2915" y="365"/>
                  <a:pt x="2399" y="365"/>
                </a:cubicBezTo>
                <a:cubicBezTo>
                  <a:pt x="2137" y="365"/>
                  <a:pt x="1877" y="416"/>
                  <a:pt x="1638" y="521"/>
                </a:cubicBezTo>
                <a:cubicBezTo>
                  <a:pt x="922" y="835"/>
                  <a:pt x="445" y="1611"/>
                  <a:pt x="0" y="2477"/>
                </a:cubicBezTo>
                <a:cubicBezTo>
                  <a:pt x="3471" y="2505"/>
                  <a:pt x="6947" y="2542"/>
                  <a:pt x="10418" y="2570"/>
                </a:cubicBezTo>
                <a:cubicBezTo>
                  <a:pt x="10357" y="2097"/>
                  <a:pt x="9878" y="1754"/>
                  <a:pt x="9413" y="1754"/>
                </a:cubicBezTo>
                <a:cubicBezTo>
                  <a:pt x="9267" y="1754"/>
                  <a:pt x="9121" y="1789"/>
                  <a:pt x="8991" y="1864"/>
                </a:cubicBezTo>
                <a:cubicBezTo>
                  <a:pt x="9113" y="1326"/>
                  <a:pt x="8794" y="722"/>
                  <a:pt x="8271" y="535"/>
                </a:cubicBezTo>
                <a:cubicBezTo>
                  <a:pt x="8153" y="493"/>
                  <a:pt x="8029" y="472"/>
                  <a:pt x="7904" y="472"/>
                </a:cubicBezTo>
                <a:cubicBezTo>
                  <a:pt x="7483" y="472"/>
                  <a:pt x="7057" y="704"/>
                  <a:pt x="6863" y="1083"/>
                </a:cubicBezTo>
                <a:cubicBezTo>
                  <a:pt x="6633" y="475"/>
                  <a:pt x="6025" y="30"/>
                  <a:pt x="5384" y="2"/>
                </a:cubicBezTo>
                <a:cubicBezTo>
                  <a:pt x="5359" y="1"/>
                  <a:pt x="5333" y="0"/>
                  <a:pt x="5307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652" tIns="91652" rIns="91652" bIns="91652" anchor="ctr" anchorCtr="0">
            <a:noAutofit/>
          </a:bodyPr>
          <a:lstStyle/>
          <a:p>
            <a:endParaRPr sz="1805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3246" y="4379320"/>
            <a:ext cx="951458" cy="583506"/>
          </a:xfrm>
          <a:prstGeom prst="rect">
            <a:avLst/>
          </a:prstGeom>
        </p:spPr>
      </p:pic>
      <p:pic>
        <p:nvPicPr>
          <p:cNvPr id="1026" name="Picture 2" descr="Chia sẻ với hơn 101 hình động welcome mới nhất - thtantai2 ...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33314">
            <a:off x="2307961" y="1392799"/>
            <a:ext cx="5395656" cy="21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100+ hình nền dong powerpoint đẹp - hinhanhsieudep.net"/>
          <p:cNvSpPr>
            <a:spLocks noChangeAspect="1" noChangeArrowheads="1"/>
          </p:cNvSpPr>
          <p:nvPr/>
        </p:nvSpPr>
        <p:spPr bwMode="auto">
          <a:xfrm>
            <a:off x="1668622" y="706054"/>
            <a:ext cx="305556" cy="3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667" tIns="45833" rIns="91667" bIns="45833" numCol="1" anchor="t" anchorCtr="0" compatLnSpc="1"/>
          <a:lstStyle/>
          <a:p>
            <a:endParaRPr lang="en-US" sz="1805" dirty="0"/>
          </a:p>
        </p:txBody>
      </p:sp>
      <p:sp>
        <p:nvSpPr>
          <p:cNvPr id="4" name="Rectangle 3"/>
          <p:cNvSpPr/>
          <p:nvPr/>
        </p:nvSpPr>
        <p:spPr>
          <a:xfrm>
            <a:off x="2862628" y="3992044"/>
            <a:ext cx="4716354" cy="1329807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20" b="1" dirty="0">
                <a:solidFill>
                  <a:srgbClr val="FFFF00"/>
                </a:solidFill>
              </a:rPr>
              <a:t>to class 2A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465" y="1032555"/>
            <a:ext cx="3092638" cy="2873427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 rot="20582552">
            <a:off x="6384746" y="6064318"/>
            <a:ext cx="555839" cy="468707"/>
          </a:xfrm>
          <a:prstGeom prst="hear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805"/>
          </a:p>
        </p:txBody>
      </p:sp>
      <p:sp>
        <p:nvSpPr>
          <p:cNvPr id="7" name="Star: 5 Points 6"/>
          <p:cNvSpPr/>
          <p:nvPr/>
        </p:nvSpPr>
        <p:spPr>
          <a:xfrm>
            <a:off x="7370859" y="3317359"/>
            <a:ext cx="163159" cy="277964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805"/>
          </a:p>
        </p:txBody>
      </p:sp>
      <p:sp>
        <p:nvSpPr>
          <p:cNvPr id="8" name="Star: 5 Points 7"/>
          <p:cNvSpPr/>
          <p:nvPr/>
        </p:nvSpPr>
        <p:spPr>
          <a:xfrm>
            <a:off x="5386432" y="3801801"/>
            <a:ext cx="276451" cy="237361"/>
          </a:xfrm>
          <a:prstGeom prst="star5">
            <a:avLst>
              <a:gd name="adj" fmla="val 15953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805"/>
          </a:p>
        </p:txBody>
      </p:sp>
      <p:sp>
        <p:nvSpPr>
          <p:cNvPr id="9" name="Star: 5 Points 8"/>
          <p:cNvSpPr/>
          <p:nvPr/>
        </p:nvSpPr>
        <p:spPr>
          <a:xfrm>
            <a:off x="2538529" y="6216387"/>
            <a:ext cx="265387" cy="271297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805"/>
          </a:p>
        </p:txBody>
      </p:sp>
      <p:sp>
        <p:nvSpPr>
          <p:cNvPr id="10" name="Star: 5 Points 9"/>
          <p:cNvSpPr/>
          <p:nvPr/>
        </p:nvSpPr>
        <p:spPr>
          <a:xfrm>
            <a:off x="4969335" y="6332595"/>
            <a:ext cx="198419" cy="271297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805"/>
          </a:p>
        </p:txBody>
      </p:sp>
      <p:sp>
        <p:nvSpPr>
          <p:cNvPr id="11" name="Star: 5 Points 10"/>
          <p:cNvSpPr/>
          <p:nvPr/>
        </p:nvSpPr>
        <p:spPr>
          <a:xfrm>
            <a:off x="2046478" y="178925"/>
            <a:ext cx="326317" cy="346482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805"/>
          </a:p>
        </p:txBody>
      </p:sp>
      <p:sp>
        <p:nvSpPr>
          <p:cNvPr id="12" name="Star: 5 Points 11"/>
          <p:cNvSpPr/>
          <p:nvPr/>
        </p:nvSpPr>
        <p:spPr>
          <a:xfrm>
            <a:off x="9467056" y="5997453"/>
            <a:ext cx="186415" cy="308703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805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09" y="1034995"/>
            <a:ext cx="1069731" cy="1060877"/>
          </a:xfrm>
          <a:prstGeom prst="rect">
            <a:avLst/>
          </a:prstGeom>
        </p:spPr>
      </p:pic>
      <p:sp>
        <p:nvSpPr>
          <p:cNvPr id="13" name="Google Shape;893;p32"/>
          <p:cNvSpPr/>
          <p:nvPr/>
        </p:nvSpPr>
        <p:spPr>
          <a:xfrm rot="20088356">
            <a:off x="1068477" y="728612"/>
            <a:ext cx="1459632" cy="548540"/>
          </a:xfrm>
          <a:custGeom>
            <a:avLst/>
            <a:gdLst/>
            <a:ahLst/>
            <a:cxnLst/>
            <a:rect l="l" t="t" r="r" b="b"/>
            <a:pathLst>
              <a:path w="10418" h="2571" extrusionOk="0">
                <a:moveTo>
                  <a:pt x="5307" y="0"/>
                </a:moveTo>
                <a:cubicBezTo>
                  <a:pt x="4683" y="0"/>
                  <a:pt x="4073" y="376"/>
                  <a:pt x="3799" y="933"/>
                </a:cubicBezTo>
                <a:cubicBezTo>
                  <a:pt x="3435" y="563"/>
                  <a:pt x="2915" y="365"/>
                  <a:pt x="2399" y="365"/>
                </a:cubicBezTo>
                <a:cubicBezTo>
                  <a:pt x="2137" y="365"/>
                  <a:pt x="1877" y="416"/>
                  <a:pt x="1638" y="521"/>
                </a:cubicBezTo>
                <a:cubicBezTo>
                  <a:pt x="922" y="835"/>
                  <a:pt x="445" y="1611"/>
                  <a:pt x="0" y="2477"/>
                </a:cubicBezTo>
                <a:cubicBezTo>
                  <a:pt x="3471" y="2505"/>
                  <a:pt x="6947" y="2542"/>
                  <a:pt x="10418" y="2570"/>
                </a:cubicBezTo>
                <a:cubicBezTo>
                  <a:pt x="10357" y="2097"/>
                  <a:pt x="9878" y="1754"/>
                  <a:pt x="9413" y="1754"/>
                </a:cubicBezTo>
                <a:cubicBezTo>
                  <a:pt x="9267" y="1754"/>
                  <a:pt x="9121" y="1789"/>
                  <a:pt x="8991" y="1864"/>
                </a:cubicBezTo>
                <a:cubicBezTo>
                  <a:pt x="9113" y="1326"/>
                  <a:pt x="8794" y="722"/>
                  <a:pt x="8271" y="535"/>
                </a:cubicBezTo>
                <a:cubicBezTo>
                  <a:pt x="8153" y="493"/>
                  <a:pt x="8029" y="472"/>
                  <a:pt x="7904" y="472"/>
                </a:cubicBezTo>
                <a:cubicBezTo>
                  <a:pt x="7483" y="472"/>
                  <a:pt x="7057" y="704"/>
                  <a:pt x="6863" y="1083"/>
                </a:cubicBezTo>
                <a:cubicBezTo>
                  <a:pt x="6633" y="475"/>
                  <a:pt x="6025" y="30"/>
                  <a:pt x="5384" y="2"/>
                </a:cubicBezTo>
                <a:cubicBezTo>
                  <a:pt x="5359" y="1"/>
                  <a:pt x="5333" y="0"/>
                  <a:pt x="530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rnd" cmpd="sng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652" tIns="91652" rIns="91652" bIns="91652" anchor="ctr" anchorCtr="0">
            <a:noAutofit/>
          </a:bodyPr>
          <a:lstStyle/>
          <a:p>
            <a:endParaRPr sz="1805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4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1"/>
    </mc:Choice>
    <mc:Fallback xmlns="">
      <p:transition spd="slow" advTm="3340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4052755" y="602609"/>
            <a:ext cx="4086493" cy="5652785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41"/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2164514" y="495664"/>
            <a:ext cx="1548149" cy="59074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latin typeface="Cooper Black" panose="0208090404030B020404" pitchFamily="18" charset="0"/>
              </a:rPr>
              <a:t>START</a:t>
            </a:r>
            <a:endParaRPr lang="ru-RU" sz="1872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479338" y="495664"/>
            <a:ext cx="1548149" cy="59074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1872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53412" y="5267247"/>
            <a:ext cx="852995" cy="866104"/>
          </a:xfrm>
          <a:prstGeom prst="rect">
            <a:avLst/>
          </a:prstGeom>
        </p:spPr>
      </p:pic>
      <p:pic>
        <p:nvPicPr>
          <p:cNvPr id="8" name="Picture 7" descr="A group of people riding motorcycles&#10;&#10;Description automatically generated with low confidence">
            <a:extLst>
              <a:ext uri="{FF2B5EF4-FFF2-40B4-BE49-F238E27FC236}">
                <a16:creationId xmlns:a16="http://schemas.microsoft.com/office/drawing/2014/main" id="{9683E158-2628-51BF-5AFC-E7C8D30AC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653" y="3093547"/>
            <a:ext cx="3028015" cy="1891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487934" y="2403069"/>
            <a:ext cx="3216134" cy="320185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6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4052755" y="602609"/>
            <a:ext cx="4086493" cy="5652785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41"/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2164514" y="495664"/>
            <a:ext cx="1548149" cy="59074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latin typeface="Cooper Black" panose="0208090404030B020404" pitchFamily="18" charset="0"/>
              </a:rPr>
              <a:t>START</a:t>
            </a:r>
            <a:endParaRPr lang="ru-RU" sz="1872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479338" y="495664"/>
            <a:ext cx="1548149" cy="59074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1872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01560" y="5322623"/>
            <a:ext cx="852995" cy="866104"/>
          </a:xfrm>
          <a:prstGeom prst="rect">
            <a:avLst/>
          </a:prstGeom>
        </p:spPr>
      </p:pic>
      <p:pic>
        <p:nvPicPr>
          <p:cNvPr id="3" name="Picture 2" descr="A picture containing text, outdoor, city&#10;&#10;Description automatically generated">
            <a:extLst>
              <a:ext uri="{FF2B5EF4-FFF2-40B4-BE49-F238E27FC236}">
                <a16:creationId xmlns:a16="http://schemas.microsoft.com/office/drawing/2014/main" id="{46C71A05-B00E-0851-EA65-1F2A65484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664" y="3024074"/>
            <a:ext cx="3087560" cy="183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466378" y="2318813"/>
            <a:ext cx="3216134" cy="320185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5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740" y="344244"/>
            <a:ext cx="10284396" cy="58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4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0561" y="108418"/>
            <a:ext cx="9502771" cy="4350413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805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4812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Thursday, November 27</a:t>
            </a:r>
            <a:r>
              <a:rPr lang="en-US" sz="4812" b="1" baseline="30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</a:t>
            </a:r>
            <a:r>
              <a:rPr lang="en-US" sz="4812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, 2025.</a:t>
            </a:r>
          </a:p>
          <a:p>
            <a:r>
              <a:rPr lang="en-GB" sz="4812" dirty="0">
                <a:solidFill>
                  <a:srgbClr val="00B050"/>
                </a:solidFill>
                <a:latin typeface=".VnRevue" panose="020B7200000000000000" pitchFamily="34" charset="0"/>
              </a:rPr>
              <a:t> </a:t>
            </a:r>
            <a:endParaRPr lang="en-GB" sz="1203" dirty="0">
              <a:solidFill>
                <a:srgbClr val="00B050"/>
              </a:solidFill>
              <a:latin typeface=".VnRevue" panose="020B7200000000000000" pitchFamily="34" charset="0"/>
            </a:endParaRPr>
          </a:p>
          <a:p>
            <a:r>
              <a:rPr lang="en-GB" sz="4812" dirty="0">
                <a:solidFill>
                  <a:srgbClr val="00B050"/>
                </a:solidFill>
                <a:latin typeface=".VnRevue" panose="020B7200000000000000" pitchFamily="34" charset="0"/>
              </a:rPr>
              <a:t>       Unit 4</a:t>
            </a:r>
            <a:r>
              <a:rPr lang="en-GB" sz="4812" dirty="0">
                <a:solidFill>
                  <a:srgbClr val="00B050"/>
                </a:solidFill>
              </a:rPr>
              <a:t>:</a:t>
            </a:r>
            <a:r>
              <a:rPr lang="en-GB" sz="4812" dirty="0"/>
              <a:t> </a:t>
            </a:r>
          </a:p>
          <a:p>
            <a:pPr algn="ctr"/>
            <a:r>
              <a:rPr lang="en-GB" sz="6617" dirty="0">
                <a:solidFill>
                  <a:schemeClr val="accent6">
                    <a:lumMod val="75000"/>
                  </a:schemeClr>
                </a:solidFill>
                <a:latin typeface=".VnVogue" panose="020B7200000000000000" pitchFamily="34" charset="0"/>
              </a:rPr>
              <a:t>Lesson1</a:t>
            </a:r>
          </a:p>
          <a:p>
            <a:pPr algn="ctr"/>
            <a:endParaRPr lang="en-US" sz="4812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963" y="4078680"/>
            <a:ext cx="3959541" cy="1955727"/>
          </a:xfrm>
          <a:prstGeom prst="rect">
            <a:avLst/>
          </a:prstGeom>
        </p:spPr>
      </p:pic>
      <p:sp>
        <p:nvSpPr>
          <p:cNvPr id="6" name="Freeform 14"/>
          <p:cNvSpPr/>
          <p:nvPr/>
        </p:nvSpPr>
        <p:spPr>
          <a:xfrm rot="21047353" flipH="1">
            <a:off x="1683416" y="4108925"/>
            <a:ext cx="2704467" cy="2062503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/>
          <p:cNvSpPr/>
          <p:nvPr/>
        </p:nvSpPr>
        <p:spPr>
          <a:xfrm rot="760607">
            <a:off x="7872627" y="4025292"/>
            <a:ext cx="2651060" cy="2062503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anima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1945" y="5409397"/>
            <a:ext cx="488571" cy="4885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68828" y="1402659"/>
            <a:ext cx="4996418" cy="1326721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8020" dirty="0">
                <a:solidFill>
                  <a:srgbClr val="FF0000"/>
                </a:solidFill>
                <a:latin typeface=".VnRevueH" panose="020B7200000000000000" pitchFamily="34" charset="0"/>
              </a:rPr>
              <a:t>ANIMALS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38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97"/>
    </mc:Choice>
    <mc:Fallback xmlns="">
      <p:transition spd="slow" advTm="56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65" y="1046843"/>
            <a:ext cx="7843058" cy="47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at.mp3" descr="goat.mp3">
            <a:hlinkClick r:id="" action="ppaction://media"/>
            <a:extLst>
              <a:ext uri="{FF2B5EF4-FFF2-40B4-BE49-F238E27FC236}">
                <a16:creationId xmlns:a16="http://schemas.microsoft.com/office/drawing/2014/main" id="{B6387214-63ED-E9A9-61A7-6C8F85DAE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1978" y="6858001"/>
            <a:ext cx="617552" cy="617552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B54A26-693F-A448-0E9B-D0DCCD166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66" y="1046843"/>
            <a:ext cx="5391953" cy="4209666"/>
          </a:xfrm>
          <a:prstGeom prst="rect">
            <a:avLst/>
          </a:prstGeom>
        </p:spPr>
      </p:pic>
      <p:pic>
        <p:nvPicPr>
          <p:cNvPr id="2" name="tieng_vit_keu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1659" y="6922491"/>
            <a:ext cx="488571" cy="4885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5679" y="2346201"/>
            <a:ext cx="3104023" cy="1450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22" b="1" dirty="0">
                <a:solidFill>
                  <a:srgbClr val="0070C0"/>
                </a:solidFill>
              </a:rPr>
              <a:t>duck</a:t>
            </a:r>
            <a:r>
              <a:rPr lang="en-US" sz="8822" b="1" dirty="0">
                <a:latin typeface="MyriadPro"/>
              </a:rPr>
              <a:t> </a:t>
            </a:r>
            <a:endParaRPr lang="en-US" sz="8822" dirty="0"/>
          </a:p>
        </p:txBody>
      </p:sp>
    </p:spTree>
    <p:extLst>
      <p:ext uri="{BB962C8B-B14F-4D97-AF65-F5344CB8AC3E}">
        <p14:creationId xmlns:p14="http://schemas.microsoft.com/office/powerpoint/2010/main" val="37459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ck.mp3" descr="duck.mp3">
            <a:hlinkClick r:id="" action="ppaction://media"/>
            <a:extLst>
              <a:ext uri="{FF2B5EF4-FFF2-40B4-BE49-F238E27FC236}">
                <a16:creationId xmlns:a16="http://schemas.microsoft.com/office/drawing/2014/main" id="{8A76037C-BF9B-8FF2-3A4C-9347A7821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3960" y="6719152"/>
            <a:ext cx="760494" cy="760494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12300A1-CC70-D2E2-8E45-C026022C5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98" y="1146700"/>
            <a:ext cx="5484936" cy="4282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34426" y="2562761"/>
            <a:ext cx="3104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latin typeface=".VnArial" panose="020B7200000000000000" pitchFamily="34" charset="0"/>
              </a:rPr>
              <a:t>goat</a:t>
            </a:r>
            <a:r>
              <a:rPr lang="en-US" sz="9600" b="1" dirty="0">
                <a:latin typeface=".VnArial" panose="020B7200000000000000" pitchFamily="34" charset="0"/>
              </a:rPr>
              <a:t> </a:t>
            </a:r>
            <a:endParaRPr lang="en-US" sz="9600" dirty="0">
              <a:latin typeface=".VnArial" panose="020B7200000000000000" pitchFamily="34" charset="0"/>
            </a:endParaRPr>
          </a:p>
        </p:txBody>
      </p:sp>
      <p:pic>
        <p:nvPicPr>
          <p:cNvPr id="7" name="con dê kêu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8886" y="6953422"/>
            <a:ext cx="488571" cy="4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1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g.mp3" descr="pig.mp3">
            <a:hlinkClick r:id="" action="ppaction://media"/>
            <a:extLst>
              <a:ext uri="{FF2B5EF4-FFF2-40B4-BE49-F238E27FC236}">
                <a16:creationId xmlns:a16="http://schemas.microsoft.com/office/drawing/2014/main" id="{89260055-9480-5AB7-41C8-55B1CA789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9319" y="6732653"/>
            <a:ext cx="760494" cy="760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2239" y="2562761"/>
            <a:ext cx="2675731" cy="15696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latin typeface=".VnArial" panose="020B7200000000000000" pitchFamily="34" charset="0"/>
              </a:rPr>
              <a:t>pig</a:t>
            </a:r>
            <a:endParaRPr lang="en-US" sz="9600" dirty="0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 descr="A cartoon of a pig&#10;&#10;Description automatically generated with low confidence">
            <a:extLst>
              <a:ext uri="{FF2B5EF4-FFF2-40B4-BE49-F238E27FC236}">
                <a16:creationId xmlns:a16="http://schemas.microsoft.com/office/drawing/2014/main" id="{4E96A6FE-72FA-7B84-A5C0-6B7602A4D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9" y="1263403"/>
            <a:ext cx="5632940" cy="4306473"/>
          </a:xfrm>
          <a:prstGeom prst="rect">
            <a:avLst/>
          </a:prstGeom>
        </p:spPr>
      </p:pic>
      <p:pic>
        <p:nvPicPr>
          <p:cNvPr id="7" name="tieng_heo_keu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513" y="6868614"/>
            <a:ext cx="488571" cy="4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7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w.mp3" descr="cow.mp3">
            <a:hlinkClick r:id="" action="ppaction://media"/>
            <a:extLst>
              <a:ext uri="{FF2B5EF4-FFF2-40B4-BE49-F238E27FC236}">
                <a16:creationId xmlns:a16="http://schemas.microsoft.com/office/drawing/2014/main" id="{58C54B95-18DC-4B02-8A62-999FB4942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9543" y="6637338"/>
            <a:ext cx="760494" cy="760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5482" y="2402042"/>
            <a:ext cx="3036664" cy="14501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22" b="1" dirty="0">
                <a:solidFill>
                  <a:srgbClr val="0070C0"/>
                </a:solidFill>
              </a:rPr>
              <a:t>cow </a:t>
            </a:r>
            <a:endParaRPr lang="en-US" sz="8822" dirty="0">
              <a:solidFill>
                <a:srgbClr val="0070C0"/>
              </a:solidFill>
            </a:endParaRPr>
          </a:p>
        </p:txBody>
      </p:sp>
      <p:pic>
        <p:nvPicPr>
          <p:cNvPr id="5" name="Picture 4" descr="A cartoon of a cow&#10;&#10;Description automatically generated with low confidence">
            <a:extLst>
              <a:ext uri="{FF2B5EF4-FFF2-40B4-BE49-F238E27FC236}">
                <a16:creationId xmlns:a16="http://schemas.microsoft.com/office/drawing/2014/main" id="{1962AFCE-28ED-14C3-3251-8B7003CAE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41" y="974656"/>
            <a:ext cx="5630896" cy="4304910"/>
          </a:xfrm>
          <a:prstGeom prst="rect">
            <a:avLst/>
          </a:prstGeom>
        </p:spPr>
      </p:pic>
      <p:pic>
        <p:nvPicPr>
          <p:cNvPr id="7" name="tieng_bo_s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4855" y="6773299"/>
            <a:ext cx="488571" cy="4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1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12" y="227698"/>
            <a:ext cx="10083346" cy="6409639"/>
          </a:xfrm>
          <a:prstGeom prst="rect">
            <a:avLst/>
          </a:prstGeom>
        </p:spPr>
      </p:pic>
      <p:pic>
        <p:nvPicPr>
          <p:cNvPr id="4" name="CD1- 5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669" y="6858000"/>
            <a:ext cx="488571" cy="488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8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05"/>
    </mc:Choice>
    <mc:Fallback xmlns="">
      <p:transition spd="slow" advTm="4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568" objId="2"/>
        <p14:stopEvt time="33794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618" y="266700"/>
            <a:ext cx="9112191" cy="633851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47" y="266699"/>
            <a:ext cx="1069731" cy="106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2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"/>
    </mc:Choice>
    <mc:Fallback xmlns="">
      <p:transition spd="slow" advTm="213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12661" y="-8504"/>
            <a:ext cx="9166678" cy="68750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 dirty="0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71308" y="472747"/>
            <a:ext cx="8449385" cy="59125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 dirty="0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996457" y="636560"/>
            <a:ext cx="8199084" cy="55848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 dirty="0"/>
          </a:p>
        </p:txBody>
      </p:sp>
      <p:pic>
        <p:nvPicPr>
          <p:cNvPr id="5" name="Picture 4" descr="A hand holding toy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105" y="1172033"/>
            <a:ext cx="7481791" cy="4507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4"/>
    </mc:Choice>
    <mc:Fallback xmlns="">
      <p:transition spd="slow" advTm="1987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/>
          <p:cNvSpPr/>
          <p:nvPr/>
        </p:nvSpPr>
        <p:spPr>
          <a:xfrm>
            <a:off x="961387" y="3827477"/>
            <a:ext cx="3523809" cy="1960119"/>
          </a:xfrm>
          <a:custGeom>
            <a:avLst/>
            <a:gdLst/>
            <a:ahLst/>
            <a:cxnLst/>
            <a:rect l="l" t="t" r="r" b="b"/>
            <a:pathLst>
              <a:path w="7030182" h="3910539">
                <a:moveTo>
                  <a:pt x="0" y="0"/>
                </a:moveTo>
                <a:lnTo>
                  <a:pt x="7030183" y="0"/>
                </a:lnTo>
                <a:lnTo>
                  <a:pt x="7030183" y="3910539"/>
                </a:lnTo>
                <a:lnTo>
                  <a:pt x="0" y="391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2131448" y="459251"/>
            <a:ext cx="8135427" cy="5359212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 rot="-132698">
            <a:off x="2965274" y="3028120"/>
            <a:ext cx="7064733" cy="874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43"/>
              </a:lnSpc>
            </a:pPr>
            <a:r>
              <a:rPr lang="en-US" sz="10212" b="1" spc="-378" dirty="0">
                <a:solidFill>
                  <a:srgbClr val="7D9604"/>
                </a:solidFill>
                <a:latin typeface=".VnSouthern" panose="020B7200000000000000" pitchFamily="34" charset="0"/>
                <a:ea typeface="Ancient signboards"/>
                <a:cs typeface="Ancient signboards"/>
                <a:sym typeface="Ancient signboards"/>
              </a:rPr>
              <a:t>Word</a:t>
            </a:r>
            <a:r>
              <a:rPr lang="en-US" sz="10212" b="1" spc="-378" dirty="0">
                <a:solidFill>
                  <a:srgbClr val="7D9604"/>
                </a:solidFill>
                <a:latin typeface="Ancient signboards"/>
                <a:ea typeface="Ancient signboards"/>
                <a:cs typeface="Ancient signboards"/>
                <a:sym typeface="Ancient signboards"/>
              </a:rPr>
              <a:t> </a:t>
            </a:r>
            <a:r>
              <a:rPr lang="en-US" sz="10212" b="1" spc="-378" dirty="0">
                <a:solidFill>
                  <a:srgbClr val="7D9604"/>
                </a:solidFill>
                <a:latin typeface=".VnTime" panose="020B7200000000000000" pitchFamily="34" charset="0"/>
                <a:ea typeface="Ancient signboards"/>
                <a:cs typeface="Ancient signboards"/>
                <a:sym typeface="Ancient signboards"/>
              </a:rPr>
              <a:t>Quiz</a:t>
            </a:r>
            <a:r>
              <a:rPr lang="en-US" sz="10212" b="1" spc="-378" dirty="0">
                <a:solidFill>
                  <a:srgbClr val="7D9604"/>
                </a:solidFill>
                <a:latin typeface="Ancient signboards"/>
                <a:ea typeface="Ancient signboards"/>
                <a:cs typeface="Ancient signboards"/>
                <a:sym typeface="Ancient signboards"/>
              </a:rPr>
              <a:t>?</a:t>
            </a:r>
          </a:p>
        </p:txBody>
      </p:sp>
      <p:sp>
        <p:nvSpPr>
          <p:cNvPr id="4" name="Freeform 4"/>
          <p:cNvSpPr/>
          <p:nvPr/>
        </p:nvSpPr>
        <p:spPr>
          <a:xfrm>
            <a:off x="609822" y="593151"/>
            <a:ext cx="2113470" cy="799276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70050" y="1391772"/>
            <a:ext cx="1276439" cy="482726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874511" y="3429000"/>
            <a:ext cx="1276439" cy="482726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534719" y="3891779"/>
            <a:ext cx="3523809" cy="1960119"/>
          </a:xfrm>
          <a:custGeom>
            <a:avLst/>
            <a:gdLst/>
            <a:ahLst/>
            <a:cxnLst/>
            <a:rect l="l" t="t" r="r" b="b"/>
            <a:pathLst>
              <a:path w="7030182" h="3910539">
                <a:moveTo>
                  <a:pt x="0" y="0"/>
                </a:moveTo>
                <a:lnTo>
                  <a:pt x="7030183" y="0"/>
                </a:lnTo>
                <a:lnTo>
                  <a:pt x="7030183" y="3910539"/>
                </a:lnTo>
                <a:lnTo>
                  <a:pt x="0" y="391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00136" y="4184208"/>
            <a:ext cx="2457892" cy="1886432"/>
          </a:xfrm>
          <a:custGeom>
            <a:avLst/>
            <a:gdLst/>
            <a:ahLst/>
            <a:cxnLst/>
            <a:rect l="l" t="t" r="r" b="b"/>
            <a:pathLst>
              <a:path w="4903621" h="3763529">
                <a:moveTo>
                  <a:pt x="0" y="0"/>
                </a:moveTo>
                <a:lnTo>
                  <a:pt x="4903620" y="0"/>
                </a:lnTo>
                <a:lnTo>
                  <a:pt x="4903620" y="3763528"/>
                </a:lnTo>
                <a:lnTo>
                  <a:pt x="0" y="3763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8804" y="4034657"/>
            <a:ext cx="2687300" cy="2062503"/>
          </a:xfrm>
          <a:custGeom>
            <a:avLst/>
            <a:gdLst/>
            <a:ahLst/>
            <a:cxnLst/>
            <a:rect l="l" t="t" r="r" b="b"/>
            <a:pathLst>
              <a:path w="5361303" h="4114800">
                <a:moveTo>
                  <a:pt x="0" y="0"/>
                </a:moveTo>
                <a:lnTo>
                  <a:pt x="5361303" y="0"/>
                </a:lnTo>
                <a:lnTo>
                  <a:pt x="53613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86170" y="4489424"/>
            <a:ext cx="2130558" cy="1886432"/>
          </a:xfrm>
          <a:custGeom>
            <a:avLst/>
            <a:gdLst/>
            <a:ahLst/>
            <a:cxnLst/>
            <a:rect l="l" t="t" r="r" b="b"/>
            <a:pathLst>
              <a:path w="4250574" h="3763529">
                <a:moveTo>
                  <a:pt x="0" y="0"/>
                </a:moveTo>
                <a:lnTo>
                  <a:pt x="4250573" y="0"/>
                </a:lnTo>
                <a:lnTo>
                  <a:pt x="4250573" y="3763529"/>
                </a:lnTo>
                <a:lnTo>
                  <a:pt x="0" y="3763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85913" y="2993785"/>
            <a:ext cx="521205" cy="521205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-132698">
            <a:off x="1261344" y="1717519"/>
            <a:ext cx="9669316" cy="874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43"/>
              </a:lnSpc>
              <a:spcBef>
                <a:spcPct val="0"/>
              </a:spcBef>
            </a:pPr>
            <a:r>
              <a:rPr lang="en-US" sz="10025" b="1" spc="-378" dirty="0">
                <a:solidFill>
                  <a:srgbClr val="EB6D57"/>
                </a:solidFill>
                <a:latin typeface=".VnRevue" panose="020B7200000000000000" pitchFamily="34" charset="0"/>
                <a:ea typeface="Ancient signboards" panose="020B0604020202020204" charset="-128"/>
                <a:cs typeface="Ancient signboards"/>
                <a:sym typeface="Ancient signboards"/>
              </a:rPr>
              <a:t>Animals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5424" y="4682744"/>
            <a:ext cx="2721159" cy="25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5"/>
              </a:lnSpc>
              <a:spcBef>
                <a:spcPct val="0"/>
              </a:spcBef>
            </a:pPr>
            <a:r>
              <a:rPr lang="en-US" sz="1637" b="1" dirty="0">
                <a:solidFill>
                  <a:srgbClr val="7D960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Teacher </a:t>
            </a:r>
            <a:r>
              <a:rPr lang="en-US" sz="1637" b="1" dirty="0" err="1">
                <a:solidFill>
                  <a:srgbClr val="7D960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Hoai</a:t>
            </a:r>
            <a:endParaRPr lang="en-US" sz="1637" b="1" dirty="0">
              <a:solidFill>
                <a:srgbClr val="7D9604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448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du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8350" y="2316360"/>
            <a:ext cx="244286" cy="2442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082843" y="1286278"/>
            <a:ext cx="8135427" cy="5359212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3038161" y="3280022"/>
            <a:ext cx="1689872" cy="796330"/>
            <a:chOff x="0" y="0"/>
            <a:chExt cx="1016599" cy="4790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25463" tIns="25463" rIns="25463" bIns="25463" rtlCol="0" anchor="ctr"/>
            <a:lstStyle/>
            <a:p>
              <a:pPr algn="ctr">
                <a:lnSpc>
                  <a:spcPts val="1333"/>
                </a:lnSpc>
              </a:pPr>
              <a:endParaRPr sz="902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49570" y="3292976"/>
            <a:ext cx="1689872" cy="796330"/>
            <a:chOff x="0" y="0"/>
            <a:chExt cx="1016599" cy="479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25463" tIns="25463" rIns="25463" bIns="25463" rtlCol="0" anchor="ctr"/>
            <a:lstStyle/>
            <a:p>
              <a:pPr algn="ctr">
                <a:lnSpc>
                  <a:spcPts val="1333"/>
                </a:lnSpc>
              </a:pPr>
              <a:endParaRPr sz="902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63973" y="3216690"/>
            <a:ext cx="1740483" cy="859663"/>
            <a:chOff x="0" y="-38100"/>
            <a:chExt cx="1047046" cy="517159"/>
          </a:xfrm>
        </p:grpSpPr>
        <p:sp>
          <p:nvSpPr>
            <p:cNvPr id="10" name="Freeform 10"/>
            <p:cNvSpPr/>
            <p:nvPr/>
          </p:nvSpPr>
          <p:spPr>
            <a:xfrm>
              <a:off x="30447" y="-13788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25463" tIns="25463" rIns="25463" bIns="25463" rtlCol="0" anchor="ctr"/>
            <a:lstStyle/>
            <a:p>
              <a:pPr algn="ctr">
                <a:lnSpc>
                  <a:spcPts val="1333"/>
                </a:lnSpc>
              </a:pPr>
              <a:endParaRPr sz="902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139655" y="4791318"/>
            <a:ext cx="5625477" cy="1469656"/>
          </a:xfrm>
          <a:custGeom>
            <a:avLst/>
            <a:gdLst/>
            <a:ahLst/>
            <a:cxnLst/>
            <a:rect l="l" t="t" r="r" b="b"/>
            <a:pathLst>
              <a:path w="11223119" h="2932040">
                <a:moveTo>
                  <a:pt x="0" y="0"/>
                </a:moveTo>
                <a:lnTo>
                  <a:pt x="11223119" y="0"/>
                </a:lnTo>
                <a:lnTo>
                  <a:pt x="11223119" y="2932040"/>
                </a:lnTo>
                <a:lnTo>
                  <a:pt x="0" y="2932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92408" y="4076351"/>
            <a:ext cx="1925863" cy="2062503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974075" y="4076351"/>
            <a:ext cx="1925862" cy="2062503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833892" y="2964744"/>
            <a:ext cx="521205" cy="521205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767684" y="2964744"/>
            <a:ext cx="521205" cy="521205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986527" y="2190168"/>
            <a:ext cx="3419444" cy="642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6617" b="1" spc="-212" dirty="0">
                <a:solidFill>
                  <a:srgbClr val="7D9604"/>
                </a:solidFill>
                <a:latin typeface=".VnArial" panose="020B7200000000000000" pitchFamily="34" charset="0"/>
                <a:ea typeface="Balsamiq Sans Bold"/>
                <a:cs typeface="Balsamiq Sans Bold"/>
                <a:sym typeface="Balsamiq Sans Bold"/>
              </a:rPr>
              <a:t>  </a:t>
            </a:r>
            <a:r>
              <a:rPr lang="en-US" sz="7218" b="1" spc="-212" dirty="0">
                <a:solidFill>
                  <a:srgbClr val="7D9604"/>
                </a:solidFill>
                <a:latin typeface=".VnArial" panose="020B7200000000000000" pitchFamily="34" charset="0"/>
                <a:ea typeface="Balsamiq Sans Bold"/>
                <a:cs typeface="Balsamiq Sans Bold"/>
                <a:sym typeface="Balsamiq Sans Bold"/>
              </a:rPr>
              <a:t>d</a:t>
            </a:r>
            <a:r>
              <a:rPr lang="en-US" sz="6617" b="1" spc="-212" dirty="0">
                <a:solidFill>
                  <a:srgbClr val="7D9604"/>
                </a:solidFill>
                <a:latin typeface=".VnArial" panose="020B7200000000000000" pitchFamily="34" charset="0"/>
                <a:ea typeface="Balsamiq Sans Bold"/>
                <a:cs typeface="Balsamiq Sans Bold"/>
                <a:sym typeface="Balsamiq Sans Bold"/>
              </a:rPr>
              <a:t> _ _ _?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26910" y="3594259"/>
            <a:ext cx="1447139" cy="321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1"/>
              </a:lnSpc>
            </a:pPr>
            <a:r>
              <a:rPr lang="en-US" sz="4812" b="1" spc="-105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duck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54097" y="3611065"/>
            <a:ext cx="1447139" cy="321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1"/>
              </a:lnSpc>
            </a:pPr>
            <a:r>
              <a:rPr lang="en-US" sz="4812" b="1" spc="-105" dirty="0" err="1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uckd</a:t>
            </a:r>
            <a:endParaRPr lang="en-US" sz="4812" b="1" spc="-105" dirty="0">
              <a:solidFill>
                <a:srgbClr val="7D9604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635951" y="3551846"/>
            <a:ext cx="1447139" cy="321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1"/>
              </a:lnSpc>
            </a:pPr>
            <a:r>
              <a:rPr lang="en-US" sz="4812" b="1" spc="-105" dirty="0" err="1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dcuk</a:t>
            </a:r>
            <a:endParaRPr lang="en-US" sz="4812" b="1" spc="-105" dirty="0">
              <a:solidFill>
                <a:srgbClr val="7D9604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9900" y="1214785"/>
            <a:ext cx="2349145" cy="17920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988773" y="1831637"/>
            <a:ext cx="778485" cy="1064462"/>
          </a:xfrm>
          <a:prstGeom prst="rect">
            <a:avLst/>
          </a:prstGeom>
          <a:noFill/>
        </p:spPr>
        <p:txBody>
          <a:bodyPr wrap="square" lIns="45833" tIns="22917" rIns="45833" bIns="2291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15040" y="1826121"/>
            <a:ext cx="755625" cy="1064462"/>
          </a:xfrm>
          <a:prstGeom prst="rect">
            <a:avLst/>
          </a:prstGeom>
          <a:noFill/>
        </p:spPr>
        <p:txBody>
          <a:bodyPr wrap="square" lIns="45833" tIns="22917" rIns="45833" bIns="2291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32194" y="1823648"/>
            <a:ext cx="822127" cy="1064462"/>
          </a:xfrm>
          <a:prstGeom prst="rect">
            <a:avLst/>
          </a:prstGeom>
          <a:noFill/>
        </p:spPr>
        <p:txBody>
          <a:bodyPr wrap="square" lIns="45833" tIns="22917" rIns="45833" bIns="2291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17" name="du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9789" y="6866153"/>
            <a:ext cx="488572" cy="4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15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/>
          <p:cNvSpPr/>
          <p:nvPr/>
        </p:nvSpPr>
        <p:spPr>
          <a:xfrm>
            <a:off x="961387" y="3827477"/>
            <a:ext cx="3523809" cy="1960119"/>
          </a:xfrm>
          <a:custGeom>
            <a:avLst/>
            <a:gdLst/>
            <a:ahLst/>
            <a:cxnLst/>
            <a:rect l="l" t="t" r="r" b="b"/>
            <a:pathLst>
              <a:path w="7030182" h="3910539">
                <a:moveTo>
                  <a:pt x="0" y="0"/>
                </a:moveTo>
                <a:lnTo>
                  <a:pt x="7030183" y="0"/>
                </a:lnTo>
                <a:lnTo>
                  <a:pt x="7030183" y="3910539"/>
                </a:lnTo>
                <a:lnTo>
                  <a:pt x="0" y="391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2131448" y="459251"/>
            <a:ext cx="8135427" cy="5359212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 rot="-132698">
            <a:off x="2965274" y="3028120"/>
            <a:ext cx="7064733" cy="874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43"/>
              </a:lnSpc>
            </a:pPr>
            <a:r>
              <a:rPr lang="en-US" sz="10212" b="1" spc="-378" dirty="0">
                <a:solidFill>
                  <a:srgbClr val="7D9604"/>
                </a:solidFill>
                <a:latin typeface=".VnSouthern" panose="020B7200000000000000" pitchFamily="34" charset="0"/>
                <a:ea typeface="Ancient signboards"/>
                <a:cs typeface="Ancient signboards"/>
                <a:sym typeface="Ancient signboards"/>
              </a:rPr>
              <a:t>Word</a:t>
            </a:r>
            <a:r>
              <a:rPr lang="en-US" sz="10212" b="1" spc="-378" dirty="0">
                <a:solidFill>
                  <a:srgbClr val="7D9604"/>
                </a:solidFill>
                <a:latin typeface="Ancient signboards"/>
                <a:ea typeface="Ancient signboards"/>
                <a:cs typeface="Ancient signboards"/>
                <a:sym typeface="Ancient signboards"/>
              </a:rPr>
              <a:t> </a:t>
            </a:r>
            <a:r>
              <a:rPr lang="en-US" sz="10212" b="1" spc="-378" dirty="0">
                <a:solidFill>
                  <a:srgbClr val="7D9604"/>
                </a:solidFill>
                <a:latin typeface=".VnTime" panose="020B7200000000000000" pitchFamily="34" charset="0"/>
                <a:ea typeface="Ancient signboards"/>
                <a:cs typeface="Ancient signboards"/>
                <a:sym typeface="Ancient signboards"/>
              </a:rPr>
              <a:t>Quiz</a:t>
            </a:r>
            <a:r>
              <a:rPr lang="en-US" sz="10212" b="1" spc="-378" dirty="0">
                <a:solidFill>
                  <a:srgbClr val="7D9604"/>
                </a:solidFill>
                <a:latin typeface="Ancient signboards"/>
                <a:ea typeface="Ancient signboards"/>
                <a:cs typeface="Ancient signboards"/>
                <a:sym typeface="Ancient signboards"/>
              </a:rPr>
              <a:t>?</a:t>
            </a:r>
          </a:p>
        </p:txBody>
      </p:sp>
      <p:sp>
        <p:nvSpPr>
          <p:cNvPr id="4" name="Freeform 4"/>
          <p:cNvSpPr/>
          <p:nvPr/>
        </p:nvSpPr>
        <p:spPr>
          <a:xfrm>
            <a:off x="609822" y="593151"/>
            <a:ext cx="2113470" cy="799276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70050" y="1391772"/>
            <a:ext cx="1276439" cy="482726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874511" y="3429000"/>
            <a:ext cx="1276439" cy="482726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534719" y="3891779"/>
            <a:ext cx="3523809" cy="1960119"/>
          </a:xfrm>
          <a:custGeom>
            <a:avLst/>
            <a:gdLst/>
            <a:ahLst/>
            <a:cxnLst/>
            <a:rect l="l" t="t" r="r" b="b"/>
            <a:pathLst>
              <a:path w="7030182" h="3910539">
                <a:moveTo>
                  <a:pt x="0" y="0"/>
                </a:moveTo>
                <a:lnTo>
                  <a:pt x="7030183" y="0"/>
                </a:lnTo>
                <a:lnTo>
                  <a:pt x="7030183" y="3910539"/>
                </a:lnTo>
                <a:lnTo>
                  <a:pt x="0" y="391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00136" y="4184208"/>
            <a:ext cx="2457892" cy="1886432"/>
          </a:xfrm>
          <a:custGeom>
            <a:avLst/>
            <a:gdLst/>
            <a:ahLst/>
            <a:cxnLst/>
            <a:rect l="l" t="t" r="r" b="b"/>
            <a:pathLst>
              <a:path w="4903621" h="3763529">
                <a:moveTo>
                  <a:pt x="0" y="0"/>
                </a:moveTo>
                <a:lnTo>
                  <a:pt x="4903620" y="0"/>
                </a:lnTo>
                <a:lnTo>
                  <a:pt x="4903620" y="3763528"/>
                </a:lnTo>
                <a:lnTo>
                  <a:pt x="0" y="3763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8804" y="4034657"/>
            <a:ext cx="2687300" cy="2062503"/>
          </a:xfrm>
          <a:custGeom>
            <a:avLst/>
            <a:gdLst/>
            <a:ahLst/>
            <a:cxnLst/>
            <a:rect l="l" t="t" r="r" b="b"/>
            <a:pathLst>
              <a:path w="5361303" h="4114800">
                <a:moveTo>
                  <a:pt x="0" y="0"/>
                </a:moveTo>
                <a:lnTo>
                  <a:pt x="5361303" y="0"/>
                </a:lnTo>
                <a:lnTo>
                  <a:pt x="53613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86170" y="4489424"/>
            <a:ext cx="2130558" cy="1886432"/>
          </a:xfrm>
          <a:custGeom>
            <a:avLst/>
            <a:gdLst/>
            <a:ahLst/>
            <a:cxnLst/>
            <a:rect l="l" t="t" r="r" b="b"/>
            <a:pathLst>
              <a:path w="4250574" h="3763529">
                <a:moveTo>
                  <a:pt x="0" y="0"/>
                </a:moveTo>
                <a:lnTo>
                  <a:pt x="4250573" y="0"/>
                </a:lnTo>
                <a:lnTo>
                  <a:pt x="4250573" y="3763529"/>
                </a:lnTo>
                <a:lnTo>
                  <a:pt x="0" y="3763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85913" y="2993785"/>
            <a:ext cx="521205" cy="521205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-132698">
            <a:off x="1261344" y="1717519"/>
            <a:ext cx="9669316" cy="874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43"/>
              </a:lnSpc>
              <a:spcBef>
                <a:spcPct val="0"/>
              </a:spcBef>
            </a:pPr>
            <a:r>
              <a:rPr lang="en-US" sz="10025" b="1" spc="-378" dirty="0">
                <a:solidFill>
                  <a:srgbClr val="EB6D57"/>
                </a:solidFill>
                <a:latin typeface=".VnRevue" panose="020B7200000000000000" pitchFamily="34" charset="0"/>
                <a:ea typeface="Ancient signboards" panose="020B0604020202020204" charset="-128"/>
                <a:cs typeface="Ancient signboards"/>
                <a:sym typeface="Ancient signboards"/>
              </a:rPr>
              <a:t>Animals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5424" y="4682744"/>
            <a:ext cx="2721159" cy="25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5"/>
              </a:lnSpc>
              <a:spcBef>
                <a:spcPct val="0"/>
              </a:spcBef>
            </a:pPr>
            <a:r>
              <a:rPr lang="en-US" sz="1637" b="1" dirty="0">
                <a:solidFill>
                  <a:srgbClr val="7D960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Teacher </a:t>
            </a:r>
            <a:r>
              <a:rPr lang="en-US" sz="1637" b="1" dirty="0" err="1">
                <a:solidFill>
                  <a:srgbClr val="7D960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Hoai</a:t>
            </a:r>
            <a:endParaRPr lang="en-US" sz="1637" b="1" dirty="0">
              <a:solidFill>
                <a:srgbClr val="7D9604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9872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4468" y="-91016"/>
            <a:ext cx="10124087" cy="6669242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2290686" y="3243605"/>
            <a:ext cx="2102952" cy="990988"/>
            <a:chOff x="0" y="0"/>
            <a:chExt cx="1016599" cy="4790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18217" y="3243605"/>
            <a:ext cx="2102952" cy="990988"/>
            <a:chOff x="0" y="0"/>
            <a:chExt cx="1016599" cy="479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15008" y="3243605"/>
            <a:ext cx="2102952" cy="990988"/>
            <a:chOff x="0" y="0"/>
            <a:chExt cx="1016599" cy="479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075860" y="1887339"/>
            <a:ext cx="4835417" cy="797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5"/>
              </a:lnSpc>
            </a:pPr>
            <a:r>
              <a:rPr lang="en-US" sz="7099" b="1" spc="-263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_ _ _ ?</a:t>
            </a:r>
          </a:p>
        </p:txBody>
      </p:sp>
      <p:sp>
        <p:nvSpPr>
          <p:cNvPr id="13" name="Freeform 13"/>
          <p:cNvSpPr/>
          <p:nvPr/>
        </p:nvSpPr>
        <p:spPr>
          <a:xfrm>
            <a:off x="3688207" y="5921947"/>
            <a:ext cx="4562969" cy="96237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95358" y="5116010"/>
            <a:ext cx="3443841" cy="1590429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589246" y="5631396"/>
            <a:ext cx="3332940" cy="1005942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60" y="0"/>
                </a:lnTo>
                <a:lnTo>
                  <a:pt x="5343260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47599" y="2851258"/>
            <a:ext cx="648611" cy="64861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709651" y="2851258"/>
            <a:ext cx="648611" cy="64861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494661" y="3581874"/>
            <a:ext cx="1645237" cy="39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 err="1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ocw</a:t>
            </a:r>
            <a:endParaRPr lang="en-US" sz="4812" b="1" spc="-131" dirty="0">
              <a:solidFill>
                <a:srgbClr val="7D9604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147074" y="3581874"/>
            <a:ext cx="1645237" cy="39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cow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43864" y="3574135"/>
            <a:ext cx="1645237" cy="39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 err="1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woc</a:t>
            </a:r>
            <a:endParaRPr lang="en-US" sz="4812" b="1" spc="-131" dirty="0">
              <a:solidFill>
                <a:srgbClr val="7D9604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22" name="Freeform 17"/>
          <p:cNvSpPr/>
          <p:nvPr/>
        </p:nvSpPr>
        <p:spPr>
          <a:xfrm>
            <a:off x="3064911" y="943940"/>
            <a:ext cx="2247945" cy="2181444"/>
          </a:xfrm>
          <a:custGeom>
            <a:avLst/>
            <a:gdLst/>
            <a:ahLst/>
            <a:cxnLst/>
            <a:rect l="l" t="t" r="r" b="b"/>
            <a:pathLst>
              <a:path w="3121949" h="3100269">
                <a:moveTo>
                  <a:pt x="0" y="0"/>
                </a:moveTo>
                <a:lnTo>
                  <a:pt x="3121949" y="0"/>
                </a:lnTo>
                <a:lnTo>
                  <a:pt x="3121949" y="3100269"/>
                </a:lnTo>
                <a:lnTo>
                  <a:pt x="0" y="31002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3" name="Rectangle 22"/>
          <p:cNvSpPr/>
          <p:nvPr/>
        </p:nvSpPr>
        <p:spPr>
          <a:xfrm>
            <a:off x="5735998" y="1620308"/>
            <a:ext cx="730425" cy="1110744"/>
          </a:xfrm>
          <a:prstGeom prst="rect">
            <a:avLst/>
          </a:prstGeom>
          <a:noFill/>
        </p:spPr>
        <p:txBody>
          <a:bodyPr wrap="squar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0037" y="1621276"/>
            <a:ext cx="730426" cy="1110744"/>
          </a:xfrm>
          <a:prstGeom prst="rect">
            <a:avLst/>
          </a:prstGeom>
          <a:noFill/>
        </p:spPr>
        <p:txBody>
          <a:bodyPr wrap="squar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84746" y="1624335"/>
            <a:ext cx="866239" cy="1110744"/>
          </a:xfrm>
          <a:prstGeom prst="rect">
            <a:avLst/>
          </a:prstGeom>
          <a:noFill/>
        </p:spPr>
        <p:txBody>
          <a:bodyPr wrap="squar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</a:rPr>
              <a:t>w</a:t>
            </a:r>
          </a:p>
        </p:txBody>
      </p:sp>
      <p:pic>
        <p:nvPicPr>
          <p:cNvPr id="26" name="c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3234" y="6914199"/>
            <a:ext cx="488571" cy="4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67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1937" y="2215564"/>
            <a:ext cx="304000" cy="304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990887" y="974657"/>
            <a:ext cx="10124087" cy="6669242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2290686" y="3243605"/>
            <a:ext cx="2102952" cy="990988"/>
            <a:chOff x="0" y="0"/>
            <a:chExt cx="1016599" cy="4790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18217" y="3243605"/>
            <a:ext cx="2102952" cy="990988"/>
            <a:chOff x="0" y="0"/>
            <a:chExt cx="1016599" cy="479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98363" y="3243605"/>
            <a:ext cx="2102952" cy="990988"/>
            <a:chOff x="0" y="0"/>
            <a:chExt cx="1016599" cy="479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715323" y="1887339"/>
            <a:ext cx="3290474" cy="797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5"/>
              </a:lnSpc>
            </a:pPr>
            <a:r>
              <a:rPr lang="en-US" sz="7099" b="1" spc="-263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   _ _ _?</a:t>
            </a:r>
          </a:p>
        </p:txBody>
      </p:sp>
      <p:sp>
        <p:nvSpPr>
          <p:cNvPr id="13" name="Freeform 13"/>
          <p:cNvSpPr/>
          <p:nvPr/>
        </p:nvSpPr>
        <p:spPr>
          <a:xfrm>
            <a:off x="1909178" y="4608299"/>
            <a:ext cx="4635830" cy="2393400"/>
          </a:xfrm>
          <a:custGeom>
            <a:avLst/>
            <a:gdLst/>
            <a:ahLst/>
            <a:cxnLst/>
            <a:rect l="l" t="t" r="r" b="b"/>
            <a:pathLst>
              <a:path w="6898013" h="3837020">
                <a:moveTo>
                  <a:pt x="0" y="0"/>
                </a:moveTo>
                <a:lnTo>
                  <a:pt x="6898013" y="0"/>
                </a:lnTo>
                <a:lnTo>
                  <a:pt x="6898013" y="3837019"/>
                </a:lnTo>
                <a:lnTo>
                  <a:pt x="0" y="3837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879440" y="4600160"/>
            <a:ext cx="4475568" cy="2393400"/>
          </a:xfrm>
          <a:custGeom>
            <a:avLst/>
            <a:gdLst/>
            <a:ahLst/>
            <a:cxnLst/>
            <a:rect l="l" t="t" r="r" b="b"/>
            <a:pathLst>
              <a:path w="6898013" h="3837020">
                <a:moveTo>
                  <a:pt x="6898013" y="0"/>
                </a:moveTo>
                <a:lnTo>
                  <a:pt x="0" y="0"/>
                </a:lnTo>
                <a:lnTo>
                  <a:pt x="0" y="3837019"/>
                </a:lnTo>
                <a:lnTo>
                  <a:pt x="6898013" y="3837019"/>
                </a:lnTo>
                <a:lnTo>
                  <a:pt x="689801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47599" y="2851258"/>
            <a:ext cx="648611" cy="64861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709651" y="2851258"/>
            <a:ext cx="648611" cy="64861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494661" y="3581874"/>
            <a:ext cx="1645237" cy="40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 err="1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oagt</a:t>
            </a:r>
            <a:endParaRPr lang="en-US" sz="4812" b="1" spc="-131" dirty="0">
              <a:solidFill>
                <a:srgbClr val="7D9604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147074" y="3581874"/>
            <a:ext cx="1645237" cy="40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goat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12382" y="3581874"/>
            <a:ext cx="1645237" cy="39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 err="1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gota</a:t>
            </a:r>
            <a:endParaRPr lang="en-US" sz="4812" b="1" spc="-131" dirty="0">
              <a:solidFill>
                <a:srgbClr val="7D9604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23807" y="1664955"/>
            <a:ext cx="676024" cy="1075775"/>
          </a:xfrm>
          <a:prstGeom prst="rect">
            <a:avLst/>
          </a:prstGeom>
          <a:noFill/>
        </p:spPr>
        <p:txBody>
          <a:bodyPr wrap="none" lIns="57037" tIns="28519" rIns="57037" bIns="2851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43055" y="1677677"/>
            <a:ext cx="658347" cy="1075775"/>
          </a:xfrm>
          <a:prstGeom prst="rect">
            <a:avLst/>
          </a:prstGeom>
          <a:noFill/>
        </p:spPr>
        <p:txBody>
          <a:bodyPr wrap="none" lIns="57037" tIns="28519" rIns="57037" bIns="2851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16846" y="1657281"/>
            <a:ext cx="676024" cy="1075775"/>
          </a:xfrm>
          <a:prstGeom prst="rect">
            <a:avLst/>
          </a:prstGeom>
          <a:noFill/>
        </p:spPr>
        <p:txBody>
          <a:bodyPr wrap="none" lIns="57037" tIns="28519" rIns="57037" bIns="2851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89560" y="1677677"/>
            <a:ext cx="369091" cy="1075775"/>
          </a:xfrm>
          <a:prstGeom prst="rect">
            <a:avLst/>
          </a:prstGeom>
          <a:noFill/>
        </p:spPr>
        <p:txBody>
          <a:bodyPr wrap="none" lIns="57037" tIns="28519" rIns="57037" bIns="2851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0708" y="705233"/>
            <a:ext cx="2152135" cy="2222915"/>
          </a:xfrm>
          <a:prstGeom prst="rect">
            <a:avLst/>
          </a:prstGeom>
        </p:spPr>
      </p:pic>
      <p:pic>
        <p:nvPicPr>
          <p:cNvPr id="27" name="go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2721" y="7190882"/>
            <a:ext cx="488571" cy="4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34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/>
      <p:bldP spid="23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4132" y="2302419"/>
            <a:ext cx="244286" cy="2442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620432" y="1278125"/>
            <a:ext cx="8951137" cy="5359212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3028552" y="3280022"/>
            <a:ext cx="1689872" cy="796330"/>
            <a:chOff x="0" y="0"/>
            <a:chExt cx="1016599" cy="4790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25463" tIns="25463" rIns="25463" bIns="25463" rtlCol="0" anchor="ctr"/>
            <a:lstStyle/>
            <a:p>
              <a:pPr algn="ctr">
                <a:lnSpc>
                  <a:spcPts val="1333"/>
                </a:lnSpc>
              </a:pPr>
              <a:endParaRPr sz="902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94006" y="3280022"/>
            <a:ext cx="1689872" cy="796330"/>
            <a:chOff x="0" y="0"/>
            <a:chExt cx="1016599" cy="479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25463" tIns="25463" rIns="25463" bIns="25463" rtlCol="0" anchor="ctr"/>
            <a:lstStyle/>
            <a:p>
              <a:pPr algn="ctr">
                <a:lnSpc>
                  <a:spcPts val="1333"/>
                </a:lnSpc>
              </a:pPr>
              <a:endParaRPr sz="902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63973" y="3280022"/>
            <a:ext cx="1689872" cy="796330"/>
            <a:chOff x="0" y="0"/>
            <a:chExt cx="1016599" cy="479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25463" tIns="25463" rIns="25463" bIns="25463" rtlCol="0" anchor="ctr"/>
            <a:lstStyle/>
            <a:p>
              <a:pPr algn="ctr">
                <a:lnSpc>
                  <a:spcPts val="1333"/>
                </a:lnSpc>
              </a:pPr>
              <a:endParaRPr sz="902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06826" y="2209606"/>
            <a:ext cx="2810398" cy="642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6617" b="1" spc="-212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_ _ _</a:t>
            </a:r>
            <a:r>
              <a:rPr lang="en-US" sz="5705" b="1" spc="-212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?</a:t>
            </a:r>
          </a:p>
        </p:txBody>
      </p:sp>
      <p:sp>
        <p:nvSpPr>
          <p:cNvPr id="13" name="Freeform 13"/>
          <p:cNvSpPr/>
          <p:nvPr/>
        </p:nvSpPr>
        <p:spPr>
          <a:xfrm>
            <a:off x="3114040" y="4171374"/>
            <a:ext cx="4547049" cy="2529296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06613" y="4890883"/>
            <a:ext cx="1678858" cy="1271036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120574" y="3076912"/>
            <a:ext cx="521205" cy="521205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20432" y="3030641"/>
            <a:ext cx="521205" cy="521205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202069" y="3551846"/>
            <a:ext cx="1322066" cy="32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1"/>
              </a:lnSpc>
            </a:pPr>
            <a:r>
              <a:rPr lang="en-US" sz="4812" b="1" spc="-105" dirty="0" err="1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dgo</a:t>
            </a:r>
            <a:endParaRPr lang="en-US" sz="4812" b="1" spc="-105" dirty="0">
              <a:solidFill>
                <a:srgbClr val="7D9604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333473" y="3551846"/>
            <a:ext cx="1322066" cy="32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1"/>
              </a:lnSpc>
            </a:pPr>
            <a:r>
              <a:rPr lang="en-US" sz="4812" b="1" spc="-105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god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35951" y="3551846"/>
            <a:ext cx="1322066" cy="32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1"/>
              </a:lnSpc>
            </a:pPr>
            <a:r>
              <a:rPr lang="en-US" sz="4812" b="1" spc="-105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dog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59710" y="1924590"/>
            <a:ext cx="1016575" cy="971900"/>
          </a:xfrm>
          <a:prstGeom prst="rect">
            <a:avLst/>
          </a:prstGeom>
          <a:noFill/>
        </p:spPr>
        <p:txBody>
          <a:bodyPr wrap="none" lIns="45833" tIns="22917" rIns="45833" bIns="2291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15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  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83098" y="1924590"/>
            <a:ext cx="1117815" cy="971900"/>
          </a:xfrm>
          <a:prstGeom prst="rect">
            <a:avLst/>
          </a:prstGeom>
          <a:noFill/>
        </p:spPr>
        <p:txBody>
          <a:bodyPr wrap="none" lIns="45833" tIns="22917" rIns="45833" bIns="2291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12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6015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5" name="Freeform 17"/>
          <p:cNvSpPr/>
          <p:nvPr/>
        </p:nvSpPr>
        <p:spPr>
          <a:xfrm>
            <a:off x="3361831" y="1128093"/>
            <a:ext cx="2722008" cy="1948819"/>
          </a:xfrm>
          <a:custGeom>
            <a:avLst/>
            <a:gdLst/>
            <a:ahLst/>
            <a:cxnLst/>
            <a:rect l="l" t="t" r="r" b="b"/>
            <a:pathLst>
              <a:path w="4363834" h="3124282">
                <a:moveTo>
                  <a:pt x="0" y="0"/>
                </a:moveTo>
                <a:lnTo>
                  <a:pt x="4363834" y="0"/>
                </a:lnTo>
                <a:lnTo>
                  <a:pt x="4363834" y="3124282"/>
                </a:lnTo>
                <a:lnTo>
                  <a:pt x="0" y="31242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9837" b="-19837"/>
            </a:stretch>
          </a:blipFill>
        </p:spPr>
      </p:sp>
      <p:sp>
        <p:nvSpPr>
          <p:cNvPr id="26" name="Rectangle 25"/>
          <p:cNvSpPr/>
          <p:nvPr/>
        </p:nvSpPr>
        <p:spPr>
          <a:xfrm>
            <a:off x="5127172" y="1944246"/>
            <a:ext cx="1032645" cy="971900"/>
          </a:xfrm>
          <a:prstGeom prst="rect">
            <a:avLst/>
          </a:prstGeom>
          <a:noFill/>
        </p:spPr>
        <p:txBody>
          <a:bodyPr wrap="none" lIns="45833" tIns="22917" rIns="45833" bIns="2291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15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  d</a:t>
            </a:r>
          </a:p>
        </p:txBody>
      </p:sp>
      <p:pic>
        <p:nvPicPr>
          <p:cNvPr id="21" name="d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7536" y="6637338"/>
            <a:ext cx="488571" cy="4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89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/>
      <p:bldP spid="23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3957" y="916093"/>
            <a:ext cx="10124087" cy="6669242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2290686" y="3243605"/>
            <a:ext cx="2102952" cy="990988"/>
            <a:chOff x="0" y="0"/>
            <a:chExt cx="1016599" cy="4790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18217" y="3243605"/>
            <a:ext cx="2102952" cy="990988"/>
            <a:chOff x="0" y="0"/>
            <a:chExt cx="1016599" cy="479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98363" y="3243605"/>
            <a:ext cx="2102952" cy="990988"/>
            <a:chOff x="0" y="0"/>
            <a:chExt cx="1016599" cy="479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2781018" y="1316930"/>
            <a:ext cx="2476660" cy="1538935"/>
          </a:xfrm>
          <a:custGeom>
            <a:avLst/>
            <a:gdLst/>
            <a:ahLst/>
            <a:cxnLst/>
            <a:rect l="l" t="t" r="r" b="b"/>
            <a:pathLst>
              <a:path w="2201405" h="1323227">
                <a:moveTo>
                  <a:pt x="0" y="0"/>
                </a:moveTo>
                <a:lnTo>
                  <a:pt x="2201405" y="0"/>
                </a:lnTo>
                <a:lnTo>
                  <a:pt x="2201405" y="1323227"/>
                </a:lnTo>
                <a:lnTo>
                  <a:pt x="0" y="13232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522447" y="4484618"/>
            <a:ext cx="1922669" cy="2566670"/>
          </a:xfrm>
          <a:custGeom>
            <a:avLst/>
            <a:gdLst/>
            <a:ahLst/>
            <a:cxnLst/>
            <a:rect l="l" t="t" r="r" b="b"/>
            <a:pathLst>
              <a:path w="3082359" h="4114800">
                <a:moveTo>
                  <a:pt x="0" y="0"/>
                </a:moveTo>
                <a:lnTo>
                  <a:pt x="3082359" y="0"/>
                </a:lnTo>
                <a:lnTo>
                  <a:pt x="3082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76865" y="4484618"/>
            <a:ext cx="2628805" cy="2566670"/>
          </a:xfrm>
          <a:custGeom>
            <a:avLst/>
            <a:gdLst/>
            <a:ahLst/>
            <a:cxnLst/>
            <a:rect l="l" t="t" r="r" b="b"/>
            <a:pathLst>
              <a:path w="4214413" h="4114800">
                <a:moveTo>
                  <a:pt x="0" y="0"/>
                </a:moveTo>
                <a:lnTo>
                  <a:pt x="4214413" y="0"/>
                </a:lnTo>
                <a:lnTo>
                  <a:pt x="421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020359" y="4940051"/>
            <a:ext cx="2880956" cy="2566670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26673" y="5362594"/>
            <a:ext cx="1957110" cy="1949992"/>
          </a:xfrm>
          <a:custGeom>
            <a:avLst/>
            <a:gdLst/>
            <a:ahLst/>
            <a:cxnLst/>
            <a:rect l="l" t="t" r="r" b="b"/>
            <a:pathLst>
              <a:path w="3137573" h="3126163">
                <a:moveTo>
                  <a:pt x="0" y="0"/>
                </a:moveTo>
                <a:lnTo>
                  <a:pt x="3137572" y="0"/>
                </a:lnTo>
                <a:lnTo>
                  <a:pt x="3137572" y="3126164"/>
                </a:lnTo>
                <a:lnTo>
                  <a:pt x="0" y="31261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137344" y="1887339"/>
            <a:ext cx="329047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5"/>
              </a:lnSpc>
            </a:pPr>
            <a:r>
              <a:rPr lang="en-US" sz="6617" b="1" spc="-263" dirty="0">
                <a:solidFill>
                  <a:srgbClr val="7D9604"/>
                </a:solidFill>
                <a:latin typeface=".VnArial" panose="020B7200000000000000" pitchFamily="34" charset="0"/>
                <a:ea typeface="Balsamiq Sans Bold"/>
                <a:cs typeface="Balsamiq Sans Bold"/>
                <a:sym typeface="Balsamiq Sans Bold"/>
              </a:rPr>
              <a:t>f_ _ _?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94661" y="3581874"/>
            <a:ext cx="1645237" cy="39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fish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47074" y="3581874"/>
            <a:ext cx="1645237" cy="39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 err="1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fihs</a:t>
            </a:r>
            <a:endParaRPr lang="en-US" sz="4812" b="1" spc="-131" dirty="0">
              <a:solidFill>
                <a:srgbClr val="7D9604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012382" y="3581874"/>
            <a:ext cx="1645237" cy="39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 err="1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fsih</a:t>
            </a:r>
            <a:endParaRPr lang="en-US" sz="4812" b="1" spc="-131" dirty="0">
              <a:solidFill>
                <a:srgbClr val="7D9604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747599" y="2851258"/>
            <a:ext cx="648611" cy="64861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709651" y="2851258"/>
            <a:ext cx="648611" cy="64861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Rectangle 22"/>
          <p:cNvSpPr/>
          <p:nvPr/>
        </p:nvSpPr>
        <p:spPr>
          <a:xfrm>
            <a:off x="5279854" y="1656735"/>
            <a:ext cx="330524" cy="979036"/>
          </a:xfrm>
          <a:prstGeom prst="rect">
            <a:avLst/>
          </a:prstGeom>
          <a:noFill/>
        </p:spPr>
        <p:txBody>
          <a:bodyPr wrap="none" lIns="57037" tIns="28519" rIns="57037" bIns="2851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988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41661" y="1678685"/>
            <a:ext cx="558699" cy="1075775"/>
          </a:xfrm>
          <a:prstGeom prst="rect">
            <a:avLst/>
          </a:prstGeom>
          <a:noFill/>
        </p:spPr>
        <p:txBody>
          <a:bodyPr wrap="square" lIns="57037" tIns="28519" rIns="57037" bIns="2851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17" b="1" dirty="0" err="1">
                <a:ln/>
                <a:solidFill>
                  <a:srgbClr val="FF0000"/>
                </a:solidFill>
                <a:latin typeface=".VnArial" panose="020B7200000000000000" pitchFamily="34" charset="0"/>
              </a:rPr>
              <a:t>i</a:t>
            </a:r>
            <a:endParaRPr lang="en-US" sz="6617" b="1" dirty="0">
              <a:ln/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27039" y="1660707"/>
            <a:ext cx="689110" cy="1075775"/>
          </a:xfrm>
          <a:prstGeom prst="rect">
            <a:avLst/>
          </a:prstGeom>
          <a:noFill/>
        </p:spPr>
        <p:txBody>
          <a:bodyPr wrap="square" lIns="57037" tIns="28519" rIns="57037" bIns="2851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  <a:latin typeface=".VnArial" panose="020B7200000000000000" pitchFamily="34" charset="0"/>
              </a:rPr>
              <a:t>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43535" y="1660707"/>
            <a:ext cx="870469" cy="1075775"/>
          </a:xfrm>
          <a:prstGeom prst="rect">
            <a:avLst/>
          </a:prstGeom>
          <a:noFill/>
        </p:spPr>
        <p:txBody>
          <a:bodyPr wrap="none" lIns="57037" tIns="28519" rIns="57037" bIns="2851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  <a:latin typeface=".VnArial" panose="020B7200000000000000" pitchFamily="34" charset="0"/>
              </a:rPr>
              <a:t> h</a:t>
            </a:r>
          </a:p>
        </p:txBody>
      </p:sp>
      <p:pic>
        <p:nvPicPr>
          <p:cNvPr id="27" name="fi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36732" y="7181051"/>
            <a:ext cx="488571" cy="4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27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3957" y="916093"/>
            <a:ext cx="10124087" cy="6669242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2290686" y="3243605"/>
            <a:ext cx="2102952" cy="990988"/>
            <a:chOff x="0" y="0"/>
            <a:chExt cx="1016599" cy="4790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18217" y="3243605"/>
            <a:ext cx="2102952" cy="990988"/>
            <a:chOff x="0" y="0"/>
            <a:chExt cx="1016599" cy="479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98363" y="3243605"/>
            <a:ext cx="2102952" cy="990988"/>
            <a:chOff x="0" y="0"/>
            <a:chExt cx="1016599" cy="479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6599" cy="479059"/>
            </a:xfrm>
            <a:custGeom>
              <a:avLst/>
              <a:gdLst/>
              <a:ahLst/>
              <a:cxnLst/>
              <a:rect l="l" t="t" r="r" b="b"/>
              <a:pathLst>
                <a:path w="1016599" h="479059">
                  <a:moveTo>
                    <a:pt x="116253" y="0"/>
                  </a:moveTo>
                  <a:lnTo>
                    <a:pt x="900345" y="0"/>
                  </a:lnTo>
                  <a:cubicBezTo>
                    <a:pt x="931178" y="0"/>
                    <a:pt x="960747" y="12248"/>
                    <a:pt x="982549" y="34050"/>
                  </a:cubicBezTo>
                  <a:cubicBezTo>
                    <a:pt x="1004351" y="55852"/>
                    <a:pt x="1016599" y="85421"/>
                    <a:pt x="1016599" y="116253"/>
                  </a:cubicBezTo>
                  <a:lnTo>
                    <a:pt x="1016599" y="362805"/>
                  </a:lnTo>
                  <a:cubicBezTo>
                    <a:pt x="1016599" y="393638"/>
                    <a:pt x="1004351" y="423207"/>
                    <a:pt x="982549" y="445009"/>
                  </a:cubicBezTo>
                  <a:cubicBezTo>
                    <a:pt x="960747" y="466811"/>
                    <a:pt x="931178" y="479059"/>
                    <a:pt x="900345" y="479059"/>
                  </a:cubicBezTo>
                  <a:lnTo>
                    <a:pt x="116253" y="479059"/>
                  </a:lnTo>
                  <a:cubicBezTo>
                    <a:pt x="52048" y="479059"/>
                    <a:pt x="0" y="427010"/>
                    <a:pt x="0" y="362805"/>
                  </a:cubicBezTo>
                  <a:lnTo>
                    <a:pt x="0" y="116253"/>
                  </a:lnTo>
                  <a:cubicBezTo>
                    <a:pt x="0" y="85421"/>
                    <a:pt x="12248" y="55852"/>
                    <a:pt x="34050" y="34050"/>
                  </a:cubicBezTo>
                  <a:cubicBezTo>
                    <a:pt x="55852" y="12248"/>
                    <a:pt x="85421" y="0"/>
                    <a:pt x="116253" y="0"/>
                  </a:cubicBezTo>
                  <a:close/>
                </a:path>
              </a:pathLst>
            </a:custGeom>
            <a:solidFill>
              <a:srgbClr val="FFE8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6599" cy="517159"/>
            </a:xfrm>
            <a:prstGeom prst="rect">
              <a:avLst/>
            </a:prstGeom>
          </p:spPr>
          <p:txBody>
            <a:bodyPr lIns="31687" tIns="31687" rIns="31687" bIns="31687" rtlCol="0" anchor="ctr"/>
            <a:lstStyle/>
            <a:p>
              <a:pPr algn="ctr">
                <a:lnSpc>
                  <a:spcPts val="1658"/>
                </a:lnSpc>
              </a:pPr>
              <a:endParaRPr sz="1094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7874" y="1887339"/>
            <a:ext cx="5413439" cy="80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5"/>
              </a:lnSpc>
            </a:pPr>
            <a:r>
              <a:rPr lang="en-US" sz="7099" b="1" spc="-263" dirty="0">
                <a:solidFill>
                  <a:srgbClr val="7D9604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_ _ _?</a:t>
            </a:r>
          </a:p>
        </p:txBody>
      </p:sp>
      <p:sp>
        <p:nvSpPr>
          <p:cNvPr id="15" name="Freeform 15"/>
          <p:cNvSpPr/>
          <p:nvPr/>
        </p:nvSpPr>
        <p:spPr>
          <a:xfrm>
            <a:off x="7462170" y="4774168"/>
            <a:ext cx="2696988" cy="1863169"/>
          </a:xfrm>
          <a:custGeom>
            <a:avLst/>
            <a:gdLst/>
            <a:ahLst/>
            <a:cxnLst/>
            <a:rect l="l" t="t" r="r" b="b"/>
            <a:pathLst>
              <a:path w="4323722" h="2986971">
                <a:moveTo>
                  <a:pt x="0" y="0"/>
                </a:moveTo>
                <a:lnTo>
                  <a:pt x="4323722" y="0"/>
                </a:lnTo>
                <a:lnTo>
                  <a:pt x="4323722" y="2986971"/>
                </a:lnTo>
                <a:lnTo>
                  <a:pt x="0" y="298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8264" y="5533040"/>
            <a:ext cx="2779568" cy="1090980"/>
          </a:xfrm>
          <a:custGeom>
            <a:avLst/>
            <a:gdLst/>
            <a:ahLst/>
            <a:cxnLst/>
            <a:rect l="l" t="t" r="r" b="b"/>
            <a:pathLst>
              <a:path w="4456111" h="1749023">
                <a:moveTo>
                  <a:pt x="0" y="0"/>
                </a:moveTo>
                <a:lnTo>
                  <a:pt x="4456111" y="0"/>
                </a:lnTo>
                <a:lnTo>
                  <a:pt x="4456111" y="1749023"/>
                </a:lnTo>
                <a:lnTo>
                  <a:pt x="0" y="174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2494661" y="3581874"/>
            <a:ext cx="1645237" cy="40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>
                <a:solidFill>
                  <a:srgbClr val="7D9604"/>
                </a:solidFill>
                <a:latin typeface="Arial Black" panose="020B0A04020102020204" pitchFamily="34" charset="0"/>
                <a:ea typeface="Balsamiq Sans Bold"/>
                <a:cs typeface="Balsamiq Sans Bold"/>
                <a:sym typeface="Balsamiq Sans Bold"/>
              </a:rPr>
              <a:t>pig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47074" y="3581874"/>
            <a:ext cx="1645237" cy="39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>
                <a:solidFill>
                  <a:srgbClr val="7D9604"/>
                </a:solidFill>
                <a:latin typeface="Arial Black" panose="020B0A04020102020204" pitchFamily="34" charset="0"/>
                <a:ea typeface="Balsamiq Sans Bold"/>
                <a:cs typeface="Balsamiq Sans Bold"/>
                <a:sym typeface="Balsamiq Sans Bold"/>
              </a:rPr>
              <a:t>gip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12382" y="3581874"/>
            <a:ext cx="1645237" cy="40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8"/>
              </a:lnSpc>
            </a:pPr>
            <a:r>
              <a:rPr lang="en-US" sz="4812" b="1" spc="-131" dirty="0">
                <a:solidFill>
                  <a:srgbClr val="7D9604"/>
                </a:solidFill>
                <a:latin typeface="Arial Black" panose="020B0A04020102020204" pitchFamily="34" charset="0"/>
                <a:ea typeface="Balsamiq Sans Bold"/>
                <a:cs typeface="Balsamiq Sans Bold"/>
                <a:sym typeface="Balsamiq Sans Bold"/>
              </a:rPr>
              <a:t>igp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747599" y="2851258"/>
            <a:ext cx="648611" cy="64861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709651" y="2851258"/>
            <a:ext cx="648611" cy="64861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6541" y="1303959"/>
            <a:ext cx="2362422" cy="168950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982681" y="1538084"/>
            <a:ext cx="641506" cy="1113379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27230" y="1593341"/>
            <a:ext cx="394031" cy="1113379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60388" y="1546482"/>
            <a:ext cx="702895" cy="1110853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17" b="1" dirty="0">
                <a:ln/>
                <a:solidFill>
                  <a:srgbClr val="FF0000"/>
                </a:solidFill>
                <a:latin typeface=".VnArial" panose="020B7200000000000000" pitchFamily="34" charset="0"/>
              </a:rPr>
              <a:t>g</a:t>
            </a:r>
          </a:p>
        </p:txBody>
      </p:sp>
      <p:pic>
        <p:nvPicPr>
          <p:cNvPr id="26" name="pi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69149" y="6977596"/>
            <a:ext cx="488571" cy="488572"/>
          </a:xfrm>
          <a:prstGeom prst="rect">
            <a:avLst/>
          </a:prstGeom>
        </p:spPr>
      </p:pic>
      <p:sp>
        <p:nvSpPr>
          <p:cNvPr id="27" name="Freeform 13"/>
          <p:cNvSpPr/>
          <p:nvPr/>
        </p:nvSpPr>
        <p:spPr>
          <a:xfrm>
            <a:off x="3778374" y="4252670"/>
            <a:ext cx="4547049" cy="2529296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5312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3958" y="916093"/>
            <a:ext cx="8723360" cy="6669242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766071" y="1221571"/>
            <a:ext cx="2630096" cy="99465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20694" y="1486146"/>
            <a:ext cx="1588457" cy="600725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657482" y="3429001"/>
            <a:ext cx="1588457" cy="600725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 rot="-132698">
            <a:off x="1598613" y="1463023"/>
            <a:ext cx="8931239" cy="3270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15"/>
              </a:lnSpc>
              <a:spcBef>
                <a:spcPct val="0"/>
              </a:spcBef>
            </a:pPr>
            <a:r>
              <a:rPr lang="en-US" sz="12709" spc="-470" dirty="0">
                <a:solidFill>
                  <a:srgbClr val="FF0000"/>
                </a:solidFill>
                <a:latin typeface=".VnSouthern" panose="020B7200000000000000" pitchFamily="34" charset="0"/>
                <a:ea typeface="Ancient signboards"/>
                <a:cs typeface="Ancient signboards"/>
                <a:sym typeface="Ancient signboards"/>
              </a:rPr>
              <a:t>Great</a:t>
            </a:r>
          </a:p>
          <a:p>
            <a:pPr algn="ctr">
              <a:lnSpc>
                <a:spcPts val="8515"/>
              </a:lnSpc>
              <a:spcBef>
                <a:spcPct val="0"/>
              </a:spcBef>
            </a:pPr>
            <a:r>
              <a:rPr lang="en-US" sz="12709" spc="-470" dirty="0">
                <a:solidFill>
                  <a:srgbClr val="FF0000"/>
                </a:solidFill>
                <a:latin typeface=".VnSouthern" panose="020B7200000000000000" pitchFamily="34" charset="0"/>
                <a:ea typeface="Ancient signboards"/>
                <a:cs typeface="Ancient signboards"/>
                <a:sym typeface="Ancient signboards"/>
              </a:rPr>
              <a:t> </a:t>
            </a:r>
            <a:endParaRPr lang="en-US" sz="12709" spc="-470" dirty="0">
              <a:solidFill>
                <a:srgbClr val="FF0000"/>
              </a:solidFill>
              <a:latin typeface=".VnSouthern" panose="020B7200000000000000" pitchFamily="34" charset="0"/>
              <a:ea typeface="Ancient signboards"/>
              <a:cs typeface="Ancient signboards"/>
              <a:sym typeface="Ancient signboards"/>
            </a:endParaRPr>
          </a:p>
          <a:p>
            <a:pPr algn="ctr">
              <a:lnSpc>
                <a:spcPts val="8515"/>
              </a:lnSpc>
              <a:spcBef>
                <a:spcPct val="0"/>
              </a:spcBef>
            </a:pPr>
            <a:r>
              <a:rPr lang="en-US" sz="12709" spc="-470" dirty="0" smtClean="0">
                <a:solidFill>
                  <a:srgbClr val="FF0000"/>
                </a:solidFill>
                <a:latin typeface=".VnSouthern" panose="020B7200000000000000" pitchFamily="34" charset="0"/>
                <a:ea typeface="Ancient signboards"/>
                <a:cs typeface="Ancient signboards"/>
                <a:sym typeface="Ancient signboards"/>
              </a:rPr>
              <a:t>Job</a:t>
            </a:r>
            <a:r>
              <a:rPr lang="en-US" sz="12709" spc="-470" dirty="0">
                <a:solidFill>
                  <a:srgbClr val="FF0000"/>
                </a:solidFill>
                <a:latin typeface=".VnSouthern" panose="020B7200000000000000" pitchFamily="34" charset="0"/>
                <a:ea typeface="Ancient signboards"/>
                <a:cs typeface="Ancient signboards"/>
                <a:sym typeface="Ancient signboards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-766071" y="1221571"/>
            <a:ext cx="2630096" cy="99465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02836" y="4767135"/>
            <a:ext cx="3386331" cy="30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5"/>
              </a:lnSpc>
              <a:spcBef>
                <a:spcPct val="0"/>
              </a:spcBef>
            </a:pPr>
            <a:r>
              <a:rPr lang="en-US" sz="2037" b="1">
                <a:solidFill>
                  <a:srgbClr val="7D960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Teacher Hoai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709651" y="2851258"/>
            <a:ext cx="648611" cy="64861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74169" y="5956355"/>
            <a:ext cx="4562969" cy="96237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8977" y="5075675"/>
            <a:ext cx="3443841" cy="1590429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4378" y="5827534"/>
            <a:ext cx="3332940" cy="1005942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60" y="0"/>
                </a:lnTo>
                <a:lnTo>
                  <a:pt x="5343260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11700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207" y="433257"/>
            <a:ext cx="4382818" cy="5991487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6301220" y="1691462"/>
            <a:ext cx="1996728" cy="80526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2807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November</a:t>
            </a:r>
          </a:p>
        </p:txBody>
      </p:sp>
      <p:sp>
        <p:nvSpPr>
          <p:cNvPr id="8" name="Rectangles 7"/>
          <p:cNvSpPr/>
          <p:nvPr/>
        </p:nvSpPr>
        <p:spPr>
          <a:xfrm>
            <a:off x="4047470" y="1682809"/>
            <a:ext cx="1935188" cy="80526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2807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Thursday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814" y="2640958"/>
            <a:ext cx="915094" cy="1015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774" y="2736009"/>
            <a:ext cx="1023612" cy="712137"/>
          </a:xfrm>
          <a:prstGeom prst="rect">
            <a:avLst/>
          </a:prstGeom>
        </p:spPr>
      </p:pic>
      <p:sp>
        <p:nvSpPr>
          <p:cNvPr id="11" name="Rectangles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94816" y="3952066"/>
            <a:ext cx="693230" cy="10337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9" b="1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12" name="Rectangles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47423" y="3947917"/>
            <a:ext cx="693230" cy="683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9" b="1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3" name="Rectangles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57217" y="3958890"/>
            <a:ext cx="693230" cy="10337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9" b="1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4" name="Rectangles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07990" y="3979156"/>
            <a:ext cx="693230" cy="10337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9" b="1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5" name="Rectangles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77029" y="3966601"/>
            <a:ext cx="693230" cy="10337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9" b="1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16" name="Rectangles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92681" y="3958890"/>
            <a:ext cx="693230" cy="10337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9" b="1" dirty="0">
                <a:solidFill>
                  <a:schemeClr val="accent4"/>
                </a:solidFill>
              </a:rPr>
              <a:t>7</a:t>
            </a:r>
          </a:p>
        </p:txBody>
      </p:sp>
      <p:sp>
        <p:nvSpPr>
          <p:cNvPr id="17" name="Rectangles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94243" y="3958071"/>
            <a:ext cx="693230" cy="64421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9" b="1" dirty="0">
                <a:solidFill>
                  <a:schemeClr val="accent4"/>
                </a:solidFill>
              </a:rPr>
              <a:t>6</a:t>
            </a:r>
          </a:p>
        </p:txBody>
      </p:sp>
      <p:sp>
        <p:nvSpPr>
          <p:cNvPr id="18" name="Rectangles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34542" y="3966601"/>
            <a:ext cx="693230" cy="10337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9" b="1" dirty="0">
                <a:solidFill>
                  <a:schemeClr val="accent4"/>
                </a:solidFill>
              </a:rPr>
              <a:t>8</a:t>
            </a:r>
          </a:p>
        </p:txBody>
      </p:sp>
      <p:sp>
        <p:nvSpPr>
          <p:cNvPr id="19" name="Rectangles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02684" y="3952066"/>
            <a:ext cx="693230" cy="10337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9" b="1" dirty="0">
                <a:solidFill>
                  <a:schemeClr val="accent4"/>
                </a:solidFill>
              </a:rPr>
              <a:t>0</a:t>
            </a:r>
          </a:p>
        </p:txBody>
      </p:sp>
      <p:sp>
        <p:nvSpPr>
          <p:cNvPr id="20" name="Rectangles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51756" y="3970411"/>
            <a:ext cx="693230" cy="10337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9" b="1" dirty="0">
                <a:solidFill>
                  <a:schemeClr val="accent4"/>
                </a:solidFill>
              </a:rPr>
              <a:t>9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6137459" y="2500540"/>
            <a:ext cx="419742" cy="64793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9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5697492" y="2513095"/>
            <a:ext cx="419742" cy="64793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9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24" name="Picture 2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7556" y="4940317"/>
            <a:ext cx="4174043" cy="13761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214" y="433256"/>
            <a:ext cx="1069731" cy="106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388325"/>
      </p:ext>
    </p:extLst>
  </p:cSld>
  <p:clrMapOvr>
    <a:masterClrMapping/>
  </p:clrMapOvr>
  <p:transition spd="slow" advTm="4507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21" grpId="0"/>
      <p:bldP spid="21" grpId="1"/>
      <p:bldP spid="22" grpId="0"/>
      <p:bldP spid="2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12661" y="-8504"/>
            <a:ext cx="9166678" cy="687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 dirty="0"/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/>
        </p:nvGrpSpPr>
        <p:grpSpPr>
          <a:xfrm flipH="1">
            <a:off x="9756533" y="-6140"/>
            <a:ext cx="1410981" cy="1770388"/>
            <a:chOff x="-648769" y="2358"/>
            <a:chExt cx="1876653" cy="1766008"/>
          </a:xfrm>
        </p:grpSpPr>
        <p:sp>
          <p:nvSpPr>
            <p:cNvPr id="13" name="Freeform: Shape 12"/>
            <p:cNvSpPr/>
            <p:nvPr/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/>
            </a:p>
          </p:txBody>
        </p:sp>
        <p:sp>
          <p:nvSpPr>
            <p:cNvPr id="28" name="Rectangle 27"/>
            <p:cNvSpPr/>
            <p:nvPr/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/>
            </a:p>
          </p:txBody>
        </p:sp>
      </p:grpSp>
      <p:sp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3489778" y="6120997"/>
            <a:ext cx="646969" cy="4852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522740" y="5726795"/>
            <a:ext cx="1700680" cy="113971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461" y="1205002"/>
            <a:ext cx="8199083" cy="4448001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873" y="144121"/>
            <a:ext cx="1069731" cy="106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9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6"/>
    </mc:Choice>
    <mc:Fallback xmlns="">
      <p:transition spd="slow" advTm="773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5607" r="1" b="3276"/>
          <a:stretch/>
        </p:blipFill>
        <p:spPr>
          <a:xfrm>
            <a:off x="3858216" y="613723"/>
            <a:ext cx="7706532" cy="5341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b="3276"/>
          <a:stretch/>
        </p:blipFill>
        <p:spPr>
          <a:xfrm>
            <a:off x="3840359" y="613723"/>
            <a:ext cx="7724390" cy="53418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Cloud Callout 5"/>
          <p:cNvSpPr/>
          <p:nvPr/>
        </p:nvSpPr>
        <p:spPr>
          <a:xfrm>
            <a:off x="-96940" y="4479526"/>
            <a:ext cx="3937299" cy="1660655"/>
          </a:xfrm>
          <a:prstGeom prst="cloudCallout">
            <a:avLst>
              <a:gd name="adj1" fmla="val 50100"/>
              <a:gd name="adj2" fmla="val -87916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/>
                <a:solidFill>
                  <a:srgbClr val="C782DA"/>
                </a:solidFill>
              </a:rPr>
              <a:t>talking about</a:t>
            </a:r>
            <a:endParaRPr lang="en-US" sz="2800" b="1" dirty="0">
              <a:ln/>
              <a:solidFill>
                <a:srgbClr val="C782DA"/>
              </a:solidFill>
            </a:endParaRPr>
          </a:p>
          <a:p>
            <a:pPr algn="ctr"/>
            <a:r>
              <a:rPr lang="en-US" sz="2800" b="1" dirty="0">
                <a:ln/>
                <a:solidFill>
                  <a:srgbClr val="C782DA"/>
                </a:solidFill>
              </a:rPr>
              <a:t>animals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2327" y="397164"/>
            <a:ext cx="3275932" cy="1672202"/>
          </a:xfrm>
          <a:prstGeom prst="cloudCallout">
            <a:avLst>
              <a:gd name="adj1" fmla="val 66876"/>
              <a:gd name="adj2" fmla="val 3707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/>
                <a:solidFill>
                  <a:srgbClr val="C782DA"/>
                </a:solidFill>
              </a:rPr>
              <a:t>people and</a:t>
            </a:r>
          </a:p>
          <a:p>
            <a:pPr algn="ctr"/>
            <a:r>
              <a:rPr lang="en-US" sz="2800" b="1" dirty="0">
                <a:ln/>
                <a:solidFill>
                  <a:srgbClr val="C782DA"/>
                </a:solidFill>
              </a:rPr>
              <a:t>animals</a:t>
            </a:r>
          </a:p>
        </p:txBody>
      </p:sp>
      <p:sp>
        <p:nvSpPr>
          <p:cNvPr id="9" name="Rectangle 8"/>
          <p:cNvSpPr/>
          <p:nvPr/>
        </p:nvSpPr>
        <p:spPr>
          <a:xfrm>
            <a:off x="246981" y="2704021"/>
            <a:ext cx="32678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00B0F0"/>
                </a:solidFill>
              </a:rPr>
              <a:t>a</a:t>
            </a:r>
            <a:r>
              <a:rPr lang="en-US" sz="4400" b="1" dirty="0" smtClean="0">
                <a:ln/>
                <a:solidFill>
                  <a:srgbClr val="00B0F0"/>
                </a:solidFill>
              </a:rPr>
              <a:t>t the farm</a:t>
            </a:r>
            <a:endParaRPr lang="en-US" sz="4400" b="1" cap="none" spc="0" dirty="0">
              <a:ln/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075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12664" y="-8503"/>
            <a:ext cx="9166448" cy="6875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l="6697" r="8166" b="1"/>
          <a:stretch>
            <a:fillRect/>
          </a:stretch>
        </p:blipFill>
        <p:spPr>
          <a:xfrm>
            <a:off x="1042939" y="143678"/>
            <a:ext cx="10539242" cy="6437891"/>
          </a:xfrm>
          <a:prstGeom prst="rect">
            <a:avLst/>
          </a:prstGeom>
        </p:spPr>
      </p:pic>
      <p:grpSp>
        <p:nvGrpSpPr>
          <p:cNvPr id="12" name="Group 11"/>
          <p:cNvGrpSpPr>
            <a:grpSpLocks noGrp="1" noUngrp="1" noRot="1" noChangeAspect="1" noMove="1" noResize="1"/>
          </p:cNvGrpSpPr>
          <p:nvPr/>
        </p:nvGrpSpPr>
        <p:grpSpPr>
          <a:xfrm>
            <a:off x="1370595" y="6166536"/>
            <a:ext cx="9347027" cy="1685983"/>
            <a:chOff x="-188352" y="4118042"/>
            <a:chExt cx="12392043" cy="1681812"/>
          </a:xfrm>
        </p:grpSpPr>
        <p:sp>
          <p:nvSpPr>
            <p:cNvPr id="13" name="Freeform: Shape 12"/>
            <p:cNvSpPr/>
            <p:nvPr/>
          </p:nvSpPr>
          <p:spPr>
            <a:xfrm>
              <a:off x="-188352" y="4164971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5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-63420" y="4118042"/>
              <a:ext cx="12188952" cy="1681812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5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14739" y="4185789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/>
            </a:p>
          </p:txBody>
        </p:sp>
        <p:sp useBgFill="1">
          <p:nvSpPr>
            <p:cNvPr id="16" name="Freeform: Shape 15"/>
            <p:cNvSpPr/>
            <p:nvPr/>
          </p:nvSpPr>
          <p:spPr>
            <a:xfrm>
              <a:off x="-305" y="4400948"/>
              <a:ext cx="12188952" cy="415329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5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815657" y="459338"/>
            <a:ext cx="6711976" cy="1326745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10" b="1" dirty="0">
                <a:solidFill>
                  <a:srgbClr val="0070C0"/>
                </a:solidFill>
              </a:rPr>
              <a:t>1.</a:t>
            </a:r>
            <a:r>
              <a:rPr lang="en-US" sz="4010" b="1" dirty="0">
                <a:solidFill>
                  <a:schemeClr val="accent4"/>
                </a:solidFill>
              </a:rPr>
              <a:t> </a:t>
            </a:r>
            <a:r>
              <a:rPr lang="en-US" sz="4010" b="1" dirty="0">
                <a:solidFill>
                  <a:schemeClr val="accent6">
                    <a:lumMod val="75000"/>
                  </a:schemeClr>
                </a:solidFill>
              </a:rPr>
              <a:t>Sue:</a:t>
            </a:r>
            <a:r>
              <a:rPr lang="en-US" sz="4010" b="1" dirty="0">
                <a:solidFill>
                  <a:schemeClr val="accent4"/>
                </a:solidFill>
              </a:rPr>
              <a:t> Hey, Bill, what’s that?</a:t>
            </a:r>
            <a:endParaRPr lang="en-US" sz="4010" b="1" dirty="0">
              <a:solidFill>
                <a:schemeClr val="accent4"/>
              </a:solidFill>
            </a:endParaRPr>
          </a:p>
          <a:p>
            <a:r>
              <a:rPr lang="en-US" sz="4010" b="1" dirty="0">
                <a:solidFill>
                  <a:srgbClr val="0070C0"/>
                </a:solidFill>
              </a:rPr>
              <a:t>      Bill:</a:t>
            </a:r>
            <a:r>
              <a:rPr lang="en-US" sz="4010" b="1" dirty="0">
                <a:solidFill>
                  <a:schemeClr val="accent4"/>
                </a:solidFill>
              </a:rPr>
              <a:t> </a:t>
            </a:r>
            <a:r>
              <a:rPr lang="en-US" sz="4010" b="1" dirty="0">
                <a:solidFill>
                  <a:schemeClr val="accent3">
                    <a:lumMod val="75000"/>
                  </a:schemeClr>
                </a:solidFill>
              </a:rPr>
              <a:t>It’s a pig.</a:t>
            </a:r>
            <a:endParaRPr lang="en-US" sz="401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3575" y="2030126"/>
            <a:ext cx="6978956" cy="1943801"/>
          </a:xfrm>
          <a:prstGeom prst="rect">
            <a:avLst/>
          </a:prstGeom>
          <a:noFill/>
        </p:spPr>
        <p:txBody>
          <a:bodyPr wrap="squar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10" b="1" dirty="0">
                <a:solidFill>
                  <a:srgbClr val="0070C0"/>
                </a:solidFill>
              </a:rPr>
              <a:t>2.</a:t>
            </a:r>
            <a:r>
              <a:rPr lang="en-US" sz="4010" b="1" dirty="0">
                <a:solidFill>
                  <a:schemeClr val="accent4"/>
                </a:solidFill>
              </a:rPr>
              <a:t> </a:t>
            </a:r>
            <a:r>
              <a:rPr lang="en-US" sz="4010" b="1" dirty="0">
                <a:solidFill>
                  <a:schemeClr val="accent6">
                    <a:lumMod val="75000"/>
                  </a:schemeClr>
                </a:solidFill>
              </a:rPr>
              <a:t>Sue: </a:t>
            </a:r>
            <a:r>
              <a:rPr lang="en-US" sz="4010" b="1" dirty="0">
                <a:solidFill>
                  <a:schemeClr val="accent4"/>
                </a:solidFill>
              </a:rPr>
              <a:t>And what’s that?</a:t>
            </a:r>
            <a:endParaRPr lang="en-US" sz="4010" b="1" dirty="0">
              <a:solidFill>
                <a:schemeClr val="accent4"/>
              </a:solidFill>
            </a:endParaRPr>
          </a:p>
          <a:p>
            <a:r>
              <a:rPr lang="en-US" sz="4010" b="1" dirty="0">
                <a:solidFill>
                  <a:srgbClr val="0070C0"/>
                </a:solidFill>
              </a:rPr>
              <a:t>    Bill</a:t>
            </a:r>
            <a:r>
              <a:rPr lang="en-US" sz="4010" b="1" dirty="0">
                <a:solidFill>
                  <a:srgbClr val="0070C0"/>
                </a:solidFill>
              </a:rPr>
              <a:t>: </a:t>
            </a:r>
            <a:r>
              <a:rPr lang="en-US" sz="4010" b="1" dirty="0">
                <a:solidFill>
                  <a:schemeClr val="accent3">
                    <a:lumMod val="75000"/>
                  </a:schemeClr>
                </a:solidFill>
              </a:rPr>
              <a:t>It’s a cow.</a:t>
            </a:r>
          </a:p>
          <a:p>
            <a:r>
              <a:rPr lang="en-US" sz="4010" b="1" dirty="0">
                <a:solidFill>
                  <a:schemeClr val="accent3">
                    <a:lumMod val="75000"/>
                  </a:schemeClr>
                </a:solidFill>
              </a:rPr>
              <a:t>    </a:t>
            </a:r>
            <a:r>
              <a:rPr lang="en-US" sz="4010" b="1" dirty="0">
                <a:solidFill>
                  <a:srgbClr val="7030A0"/>
                </a:solidFill>
              </a:rPr>
              <a:t>Sue:</a:t>
            </a:r>
            <a:r>
              <a:rPr lang="en-US" sz="401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10" b="1" dirty="0">
                <a:solidFill>
                  <a:schemeClr val="accent4"/>
                </a:solidFill>
              </a:rPr>
              <a:t>A cow. OK</a:t>
            </a:r>
            <a:endParaRPr lang="en-US" sz="4010" b="1" dirty="0">
              <a:solidFill>
                <a:schemeClr val="accent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12434" y="4351680"/>
            <a:ext cx="8373644" cy="1326721"/>
          </a:xfrm>
          <a:prstGeom prst="rect">
            <a:avLst/>
          </a:prstGeom>
          <a:noFill/>
        </p:spPr>
        <p:txBody>
          <a:bodyPr wrap="squar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10" b="1" dirty="0">
                <a:solidFill>
                  <a:srgbClr val="0070C0"/>
                </a:solidFill>
              </a:rPr>
              <a:t>3.</a:t>
            </a:r>
            <a:r>
              <a:rPr lang="en-US" sz="4010" b="1" dirty="0">
                <a:solidFill>
                  <a:schemeClr val="accent4"/>
                </a:solidFill>
              </a:rPr>
              <a:t> </a:t>
            </a:r>
            <a:r>
              <a:rPr lang="en-US" sz="4010" b="1" dirty="0">
                <a:solidFill>
                  <a:srgbClr val="0070C0"/>
                </a:solidFill>
              </a:rPr>
              <a:t>Bill:</a:t>
            </a:r>
            <a:r>
              <a:rPr lang="en-US" sz="4010" b="1" dirty="0">
                <a:solidFill>
                  <a:schemeClr val="accent4"/>
                </a:solidFill>
              </a:rPr>
              <a:t> W</a:t>
            </a:r>
            <a:r>
              <a:rPr lang="en-US" sz="4010" b="1" dirty="0">
                <a:solidFill>
                  <a:schemeClr val="accent4"/>
                </a:solidFill>
              </a:rPr>
              <a:t>hat’s that?</a:t>
            </a:r>
            <a:endParaRPr lang="en-US" sz="4010" b="1" dirty="0">
              <a:solidFill>
                <a:schemeClr val="accent4"/>
              </a:solidFill>
            </a:endParaRPr>
          </a:p>
          <a:p>
            <a:r>
              <a:rPr lang="en-US" sz="4010" b="1" dirty="0">
                <a:solidFill>
                  <a:schemeClr val="accent4"/>
                </a:solidFill>
              </a:rPr>
              <a:t>    </a:t>
            </a:r>
            <a:r>
              <a:rPr lang="en-US" sz="4010" b="1" dirty="0">
                <a:solidFill>
                  <a:schemeClr val="accent6">
                    <a:lumMod val="75000"/>
                  </a:schemeClr>
                </a:solidFill>
              </a:rPr>
              <a:t>Sue</a:t>
            </a:r>
            <a:r>
              <a:rPr lang="en-US" sz="401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sz="4010" b="1" dirty="0">
                <a:solidFill>
                  <a:schemeClr val="accent4"/>
                </a:solidFill>
              </a:rPr>
              <a:t> </a:t>
            </a:r>
            <a:r>
              <a:rPr lang="en-US" sz="4010" b="1" dirty="0">
                <a:solidFill>
                  <a:schemeClr val="accent3">
                    <a:lumMod val="75000"/>
                  </a:schemeClr>
                </a:solidFill>
              </a:rPr>
              <a:t>It’s a goat. Argh! Help!</a:t>
            </a:r>
            <a:endParaRPr lang="en-US" sz="401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CD1-TRACK 5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309" y="5662890"/>
            <a:ext cx="488571" cy="4885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b="3276"/>
          <a:stretch/>
        </p:blipFill>
        <p:spPr>
          <a:xfrm>
            <a:off x="7732209" y="1191991"/>
            <a:ext cx="3576745" cy="35930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Donut 2"/>
          <p:cNvSpPr/>
          <p:nvPr/>
        </p:nvSpPr>
        <p:spPr>
          <a:xfrm>
            <a:off x="9933055" y="1559858"/>
            <a:ext cx="1262760" cy="785308"/>
          </a:xfrm>
          <a:prstGeom prst="donut">
            <a:avLst>
              <a:gd name="adj" fmla="val 816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8377506" y="2049088"/>
            <a:ext cx="1262760" cy="785308"/>
          </a:xfrm>
          <a:prstGeom prst="donut">
            <a:avLst>
              <a:gd name="adj" fmla="val 816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9593704" y="3008190"/>
            <a:ext cx="1471763" cy="1003499"/>
          </a:xfrm>
          <a:prstGeom prst="donut">
            <a:avLst>
              <a:gd name="adj" fmla="val 816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8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34"/>
    </mc:Choice>
    <mc:Fallback xmlns="">
      <p:transition spd="slow" advTm="4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8" grpId="0"/>
      <p:bldP spid="3" grpId="0" animBg="1"/>
      <p:bldP spid="19" grpId="0" animBg="1"/>
      <p:bldP spid="20" grpId="0" animBg="1"/>
    </p:bldLst>
  </p:timing>
  <p:extLst mod="1">
    <p:ext uri="{E180D4A7-C9FB-4DFB-919C-405C955672EB}">
      <p14:showEvtLst xmlns:p14="http://schemas.microsoft.com/office/powerpoint/2010/main">
        <p14:playEvt time="5435" objId="4"/>
        <p14:stopEvt time="31259" objId="4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609475" y="5465947"/>
            <a:ext cx="3878475" cy="927805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14" b="1" dirty="0">
                <a:ln/>
                <a:solidFill>
                  <a:schemeClr val="accent4"/>
                </a:solidFill>
              </a:rPr>
              <a:t>What’s that?</a:t>
            </a:r>
            <a:endParaRPr lang="en-US" sz="5414" b="1" dirty="0">
              <a:ln/>
              <a:solidFill>
                <a:schemeClr val="accent4"/>
              </a:solidFill>
            </a:endParaRPr>
          </a:p>
        </p:txBody>
      </p: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13807" y="-8504"/>
            <a:ext cx="9164386" cy="6875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5"/>
          </a:p>
        </p:txBody>
      </p:sp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24176" r="475" b="-2"/>
          <a:stretch>
            <a:fillRect/>
          </a:stretch>
        </p:blipFill>
        <p:spPr>
          <a:xfrm>
            <a:off x="1511535" y="-53701"/>
            <a:ext cx="9166658" cy="6873723"/>
          </a:xfrm>
          <a:prstGeom prst="rect">
            <a:avLst/>
          </a:prstGeom>
        </p:spPr>
      </p:pic>
      <p:sp>
        <p:nvSpPr>
          <p:cNvPr id="7" name="Rounded Rectangular Callout 7"/>
          <p:cNvSpPr/>
          <p:nvPr/>
        </p:nvSpPr>
        <p:spPr>
          <a:xfrm flipH="1">
            <a:off x="2840018" y="212617"/>
            <a:ext cx="5195944" cy="1532974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 sz="3208" b="1" dirty="0">
              <a:solidFill>
                <a:schemeClr val="bg1"/>
              </a:solidFill>
              <a:latin typeface="AbcPrint" panose="00000400000000000000" pitchFamily="2" charset="0"/>
            </a:endParaRPr>
          </a:p>
          <a:p>
            <a:endParaRPr lang="en-US" sz="320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05"/>
            <a:ext cx="1546262" cy="10627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3543" y="150003"/>
            <a:ext cx="3878475" cy="927805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14" b="1" dirty="0">
                <a:ln/>
                <a:solidFill>
                  <a:schemeClr val="accent4"/>
                </a:solidFill>
              </a:rPr>
              <a:t>What’s that?</a:t>
            </a:r>
            <a:endParaRPr lang="en-US" sz="5414" b="1" dirty="0">
              <a:ln/>
              <a:solidFill>
                <a:schemeClr val="accent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4763" y="899697"/>
            <a:ext cx="4228796" cy="927805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14" b="1" dirty="0">
                <a:ln/>
                <a:solidFill>
                  <a:srgbClr val="0070C0"/>
                </a:solidFill>
              </a:rPr>
              <a:t>It’s a / an …..?</a:t>
            </a:r>
            <a:endParaRPr lang="en-US" sz="5414" b="1" dirty="0">
              <a:ln/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3264" y="1770864"/>
            <a:ext cx="4561836" cy="925738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14" b="1" dirty="0">
                <a:ln/>
                <a:solidFill>
                  <a:schemeClr val="accent4"/>
                </a:solidFill>
              </a:rPr>
              <a:t>What’s that?</a:t>
            </a:r>
            <a:endParaRPr lang="en-US" sz="5414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3435" y="2553966"/>
            <a:ext cx="5630554" cy="925620"/>
          </a:xfrm>
          <a:prstGeom prst="rect">
            <a:avLst/>
          </a:prstGeom>
          <a:noFill/>
        </p:spPr>
        <p:txBody>
          <a:bodyPr wrap="squar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5414" b="1" dirty="0">
                <a:ln/>
                <a:solidFill>
                  <a:srgbClr val="00B0F0"/>
                </a:solidFill>
              </a:rPr>
              <a:t>It’s a duck.</a:t>
            </a:r>
            <a:endParaRPr lang="en-US" sz="5414" b="1" dirty="0">
              <a:ln/>
              <a:solidFill>
                <a:srgbClr val="00B0F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47253" y="4148086"/>
            <a:ext cx="7015888" cy="925620"/>
          </a:xfrm>
          <a:prstGeom prst="rect">
            <a:avLst/>
          </a:prstGeom>
          <a:noFill/>
        </p:spPr>
        <p:txBody>
          <a:bodyPr wrap="squar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5414" b="1" dirty="0">
                <a:ln/>
                <a:solidFill>
                  <a:schemeClr val="accent4"/>
                </a:solidFill>
              </a:rPr>
              <a:t> </a:t>
            </a:r>
            <a:r>
              <a:rPr lang="en-US" sz="5414" b="1" dirty="0">
                <a:ln/>
                <a:solidFill>
                  <a:srgbClr val="00B0F0"/>
                </a:solidFill>
              </a:rPr>
              <a:t>It’s an elephant. </a:t>
            </a:r>
            <a:endParaRPr lang="en-US" sz="5414" b="1" dirty="0">
              <a:ln/>
              <a:solidFill>
                <a:srgbClr val="00B0F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941" y="1853773"/>
            <a:ext cx="1260131" cy="7932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9" b="100000" l="2835" r="92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93" y="3207771"/>
            <a:ext cx="1639431" cy="12116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26248" y="5229957"/>
            <a:ext cx="7290855" cy="1203306"/>
          </a:xfrm>
          <a:prstGeom prst="rect">
            <a:avLst/>
          </a:prstGeom>
          <a:noFill/>
        </p:spPr>
        <p:txBody>
          <a:bodyPr wrap="squar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9" b="1" dirty="0">
                <a:ln/>
                <a:solidFill>
                  <a:schemeClr val="accent4"/>
                </a:solidFill>
              </a:rPr>
              <a:t> </a:t>
            </a:r>
            <a:r>
              <a:rPr lang="en-US" sz="3609" b="1" dirty="0">
                <a:ln/>
                <a:solidFill>
                  <a:srgbClr val="FC10DA"/>
                </a:solidFill>
              </a:rPr>
              <a:t>Note:</a:t>
            </a:r>
            <a:r>
              <a:rPr lang="en-US" sz="3609" b="1" dirty="0">
                <a:ln/>
                <a:solidFill>
                  <a:schemeClr val="accent4"/>
                </a:solidFill>
              </a:rPr>
              <a:t> </a:t>
            </a:r>
            <a:r>
              <a:rPr lang="en-US" sz="3609" b="1" dirty="0">
                <a:ln/>
                <a:solidFill>
                  <a:schemeClr val="accent2"/>
                </a:solidFill>
              </a:rPr>
              <a:t>What is = What’s</a:t>
            </a:r>
          </a:p>
          <a:p>
            <a:r>
              <a:rPr lang="en-US" sz="3609" b="1" dirty="0">
                <a:ln/>
                <a:solidFill>
                  <a:schemeClr val="accent2"/>
                </a:solidFill>
              </a:rPr>
              <a:t>            It is =  It’s</a:t>
            </a:r>
            <a:endParaRPr lang="en-US" sz="3609" b="1" dirty="0">
              <a:ln/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4880" y="3368496"/>
            <a:ext cx="4561836" cy="925738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14" b="1" dirty="0">
                <a:ln/>
                <a:solidFill>
                  <a:schemeClr val="accent4"/>
                </a:solidFill>
              </a:rPr>
              <a:t>What’s that?</a:t>
            </a:r>
            <a:endParaRPr lang="en-US" sz="5414" b="1" dirty="0">
              <a:ln/>
              <a:solidFill>
                <a:schemeClr val="accent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0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56"/>
    </mc:Choice>
    <mc:Fallback xmlns="">
      <p:transition spd="slow" advTm="170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7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12661" y="-8504"/>
            <a:ext cx="9166678" cy="68750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71308" y="472747"/>
            <a:ext cx="8449385" cy="59125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996457" y="636560"/>
            <a:ext cx="8199084" cy="55848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pic>
        <p:nvPicPr>
          <p:cNvPr id="5" name="Picture 4" descr="A hand holding toys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105" y="1172033"/>
            <a:ext cx="7481791" cy="4507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457" y="643666"/>
            <a:ext cx="1069731" cy="106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65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"/>
    </mc:Choice>
    <mc:Fallback xmlns="">
      <p:transition spd="slow" advTm="390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2659919" y="1070904"/>
            <a:ext cx="5120435" cy="485093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endParaRPr lang="es-ES" sz="168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049216" y="1485697"/>
            <a:ext cx="3753702" cy="91737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16625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166255 h 1008112"/>
              <a:gd name="connsiteX0" fmla="*/ 0 w 2664296"/>
              <a:gd name="connsiteY0" fmla="*/ 166255 h 1035821"/>
              <a:gd name="connsiteX1" fmla="*/ 2664296 w 2664296"/>
              <a:gd name="connsiteY1" fmla="*/ 0 h 1035821"/>
              <a:gd name="connsiteX2" fmla="*/ 2664296 w 2664296"/>
              <a:gd name="connsiteY2" fmla="*/ 1008112 h 1035821"/>
              <a:gd name="connsiteX3" fmla="*/ 263236 w 2664296"/>
              <a:gd name="connsiteY3" fmla="*/ 1035821 h 1035821"/>
              <a:gd name="connsiteX4" fmla="*/ 0 w 2664296"/>
              <a:gd name="connsiteY4" fmla="*/ 166255 h 1035821"/>
              <a:gd name="connsiteX0" fmla="*/ 0 w 2664296"/>
              <a:gd name="connsiteY0" fmla="*/ 166255 h 1035821"/>
              <a:gd name="connsiteX1" fmla="*/ 2664296 w 2664296"/>
              <a:gd name="connsiteY1" fmla="*/ 0 h 1035821"/>
              <a:gd name="connsiteX2" fmla="*/ 2456477 w 2664296"/>
              <a:gd name="connsiteY2" fmla="*/ 1035821 h 1035821"/>
              <a:gd name="connsiteX3" fmla="*/ 263236 w 2664296"/>
              <a:gd name="connsiteY3" fmla="*/ 1035821 h 1035821"/>
              <a:gd name="connsiteX4" fmla="*/ 0 w 2664296"/>
              <a:gd name="connsiteY4" fmla="*/ 166255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35821">
                <a:moveTo>
                  <a:pt x="0" y="166255"/>
                </a:moveTo>
                <a:lnTo>
                  <a:pt x="2664296" y="0"/>
                </a:lnTo>
                <a:lnTo>
                  <a:pt x="2456477" y="1035821"/>
                </a:lnTo>
                <a:lnTo>
                  <a:pt x="263236" y="1035821"/>
                </a:lnTo>
                <a:lnTo>
                  <a:pt x="0" y="16625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a cat.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360664" y="2817860"/>
            <a:ext cx="3473132" cy="9564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7709 w 2664296"/>
              <a:gd name="connsiteY0" fmla="*/ 138546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7709 w 2664296"/>
              <a:gd name="connsiteY4" fmla="*/ 138546 h 1008112"/>
              <a:gd name="connsiteX0" fmla="*/ 0 w 2636587"/>
              <a:gd name="connsiteY0" fmla="*/ 138546 h 1008112"/>
              <a:gd name="connsiteX1" fmla="*/ 2636587 w 2636587"/>
              <a:gd name="connsiteY1" fmla="*/ 0 h 1008112"/>
              <a:gd name="connsiteX2" fmla="*/ 2636587 w 2636587"/>
              <a:gd name="connsiteY2" fmla="*/ 1008112 h 1008112"/>
              <a:gd name="connsiteX3" fmla="*/ 207818 w 2636587"/>
              <a:gd name="connsiteY3" fmla="*/ 980403 h 1008112"/>
              <a:gd name="connsiteX4" fmla="*/ 0 w 2636587"/>
              <a:gd name="connsiteY4" fmla="*/ 138546 h 1008112"/>
              <a:gd name="connsiteX0" fmla="*/ 0 w 2636587"/>
              <a:gd name="connsiteY0" fmla="*/ 138546 h 1008112"/>
              <a:gd name="connsiteX1" fmla="*/ 2636587 w 2636587"/>
              <a:gd name="connsiteY1" fmla="*/ 0 h 1008112"/>
              <a:gd name="connsiteX2" fmla="*/ 2456477 w 2636587"/>
              <a:gd name="connsiteY2" fmla="*/ 1008112 h 1008112"/>
              <a:gd name="connsiteX3" fmla="*/ 207818 w 2636587"/>
              <a:gd name="connsiteY3" fmla="*/ 980403 h 1008112"/>
              <a:gd name="connsiteX4" fmla="*/ 0 w 2636587"/>
              <a:gd name="connsiteY4" fmla="*/ 13854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6587" h="1008112">
                <a:moveTo>
                  <a:pt x="0" y="138546"/>
                </a:moveTo>
                <a:lnTo>
                  <a:pt x="2636587" y="0"/>
                </a:lnTo>
                <a:lnTo>
                  <a:pt x="2456477" y="1008112"/>
                </a:lnTo>
                <a:lnTo>
                  <a:pt x="207818" y="980403"/>
                </a:lnTo>
                <a:lnTo>
                  <a:pt x="0" y="138546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B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frog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412724" y="4189134"/>
            <a:ext cx="3421072" cy="93240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41564 w 2664296"/>
              <a:gd name="connsiteY0" fmla="*/ 16625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41564 w 2664296"/>
              <a:gd name="connsiteY4" fmla="*/ 166255 h 1008112"/>
              <a:gd name="connsiteX0" fmla="*/ 0 w 2622732"/>
              <a:gd name="connsiteY0" fmla="*/ 166255 h 1035821"/>
              <a:gd name="connsiteX1" fmla="*/ 2622732 w 2622732"/>
              <a:gd name="connsiteY1" fmla="*/ 0 h 1035821"/>
              <a:gd name="connsiteX2" fmla="*/ 2622732 w 2622732"/>
              <a:gd name="connsiteY2" fmla="*/ 1008112 h 1035821"/>
              <a:gd name="connsiteX3" fmla="*/ 249381 w 2622732"/>
              <a:gd name="connsiteY3" fmla="*/ 1035821 h 1035821"/>
              <a:gd name="connsiteX4" fmla="*/ 0 w 2622732"/>
              <a:gd name="connsiteY4" fmla="*/ 166255 h 1035821"/>
              <a:gd name="connsiteX0" fmla="*/ 0 w 2622732"/>
              <a:gd name="connsiteY0" fmla="*/ 166255 h 1035821"/>
              <a:gd name="connsiteX1" fmla="*/ 2622732 w 2622732"/>
              <a:gd name="connsiteY1" fmla="*/ 0 h 1035821"/>
              <a:gd name="connsiteX2" fmla="*/ 2442623 w 2622732"/>
              <a:gd name="connsiteY2" fmla="*/ 1008112 h 1035821"/>
              <a:gd name="connsiteX3" fmla="*/ 249381 w 2622732"/>
              <a:gd name="connsiteY3" fmla="*/ 1035821 h 1035821"/>
              <a:gd name="connsiteX4" fmla="*/ 0 w 2622732"/>
              <a:gd name="connsiteY4" fmla="*/ 166255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2732" h="1035821">
                <a:moveTo>
                  <a:pt x="0" y="166255"/>
                </a:moveTo>
                <a:lnTo>
                  <a:pt x="2622732" y="0"/>
                </a:lnTo>
                <a:lnTo>
                  <a:pt x="2442623" y="1008112"/>
                </a:lnTo>
                <a:lnTo>
                  <a:pt x="249381" y="1035821"/>
                </a:lnTo>
                <a:lnTo>
                  <a:pt x="0" y="16625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C. 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dog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56" y="3793079"/>
            <a:ext cx="920911" cy="9223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56" y="2461843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569" y="1117227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38" y="5517599"/>
            <a:ext cx="980708" cy="930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401034" y="504203"/>
            <a:ext cx="3503455" cy="43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544">
              <a:defRPr/>
            </a:pP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endParaRPr lang="es-ES" sz="2246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2289" y="51191"/>
            <a:ext cx="172848" cy="33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5556" tIns="42778" rIns="85556" bIns="4277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641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882" y="193784"/>
            <a:ext cx="172848" cy="33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5556" tIns="42778" rIns="85556" bIns="4277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64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19" y="1084321"/>
            <a:ext cx="4336802" cy="43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748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2659919" y="1070904"/>
            <a:ext cx="5120435" cy="485093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endParaRPr lang="es-ES" sz="168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955790" y="1414677"/>
            <a:ext cx="3400858" cy="101113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s-ES_tradnl" sz="3742" b="1" dirty="0" err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dog</a:t>
            </a:r>
            <a:r>
              <a:rPr lang="es-ES_tradnl" sz="3742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034394" y="2924960"/>
            <a:ext cx="3546287" cy="1028708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s-ES_tradnl" sz="3742" b="1" dirty="0" err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cow</a:t>
            </a:r>
            <a:r>
              <a:rPr lang="es-ES_tradnl" sz="3742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243557" y="4457198"/>
            <a:ext cx="3605186" cy="97474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C.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s-ES_tradnl" sz="3742" b="1" dirty="0" err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goat</a:t>
            </a:r>
            <a:r>
              <a:rPr lang="es-ES_tradnl" sz="3742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733" y="4077219"/>
            <a:ext cx="920911" cy="9223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945" y="2566552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547" y="809030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38" y="5517599"/>
            <a:ext cx="980708" cy="930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401034" y="504203"/>
            <a:ext cx="3503455" cy="43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544">
              <a:defRPr/>
            </a:pP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endParaRPr lang="es-ES" sz="2246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73" y="1872395"/>
            <a:ext cx="3237177" cy="303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80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592545" y="1131700"/>
            <a:ext cx="5120435" cy="485093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endParaRPr lang="es-ES" sz="168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104056" y="1407777"/>
            <a:ext cx="3594400" cy="104377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 cat. 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230943" y="4338475"/>
            <a:ext cx="3467513" cy="93361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C.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pig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104054" y="2905891"/>
            <a:ext cx="3539701" cy="96183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bird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009" y="2553626"/>
            <a:ext cx="920911" cy="9223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378" y="3969797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252" y="1192576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38" y="5517599"/>
            <a:ext cx="980708" cy="930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401034" y="504203"/>
            <a:ext cx="3503455" cy="43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544">
              <a:defRPr/>
            </a:pP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endParaRPr lang="es-ES" sz="2246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417" b="899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77" y="1407777"/>
            <a:ext cx="3267499" cy="38643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33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659919" y="1070904"/>
            <a:ext cx="5120435" cy="485093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endParaRPr lang="es-ES" sz="1684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38" y="5517599"/>
            <a:ext cx="980708" cy="930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401034" y="504203"/>
            <a:ext cx="3503455" cy="43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544">
              <a:defRPr/>
            </a:pP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endParaRPr lang="es-ES" sz="2246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62" y="1114601"/>
            <a:ext cx="5037992" cy="4726744"/>
          </a:xfrm>
          <a:prstGeom prst="round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7039239" y="1407776"/>
            <a:ext cx="3821077" cy="95620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0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470332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21966">
                <a:moveTo>
                  <a:pt x="0" y="124691"/>
                </a:moveTo>
                <a:lnTo>
                  <a:pt x="2664296" y="0"/>
                </a:lnTo>
                <a:lnTo>
                  <a:pt x="2470332" y="1008112"/>
                </a:lnTo>
                <a:lnTo>
                  <a:pt x="180109" y="1021966"/>
                </a:lnTo>
                <a:lnTo>
                  <a:pt x="0" y="124691"/>
                </a:lnTo>
                <a:close/>
              </a:path>
            </a:pathLst>
          </a:custGeom>
          <a:blipFill>
            <a:blip r:embed="rId8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duck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091090" y="2905891"/>
            <a:ext cx="3769225" cy="94323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414914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08112">
                <a:moveTo>
                  <a:pt x="0" y="138545"/>
                </a:moveTo>
                <a:lnTo>
                  <a:pt x="2608878" y="0"/>
                </a:lnTo>
                <a:lnTo>
                  <a:pt x="2414914" y="1008112"/>
                </a:lnTo>
                <a:lnTo>
                  <a:pt x="235527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8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cow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052200" y="4479046"/>
            <a:ext cx="3704135" cy="95620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13854 w 2664296"/>
              <a:gd name="connsiteY0" fmla="*/ 15240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13854 w 2664296"/>
              <a:gd name="connsiteY4" fmla="*/ 152400 h 1008112"/>
              <a:gd name="connsiteX0" fmla="*/ 0 w 2650442"/>
              <a:gd name="connsiteY0" fmla="*/ 152400 h 1008112"/>
              <a:gd name="connsiteX1" fmla="*/ 2650442 w 2650442"/>
              <a:gd name="connsiteY1" fmla="*/ 0 h 1008112"/>
              <a:gd name="connsiteX2" fmla="*/ 2650442 w 2650442"/>
              <a:gd name="connsiteY2" fmla="*/ 1008112 h 1008112"/>
              <a:gd name="connsiteX3" fmla="*/ 249383 w 2650442"/>
              <a:gd name="connsiteY3" fmla="*/ 1008112 h 1008112"/>
              <a:gd name="connsiteX4" fmla="*/ 0 w 2650442"/>
              <a:gd name="connsiteY4" fmla="*/ 152400 h 1008112"/>
              <a:gd name="connsiteX0" fmla="*/ 0 w 2650442"/>
              <a:gd name="connsiteY0" fmla="*/ 152400 h 1021966"/>
              <a:gd name="connsiteX1" fmla="*/ 2650442 w 2650442"/>
              <a:gd name="connsiteY1" fmla="*/ 0 h 1021966"/>
              <a:gd name="connsiteX2" fmla="*/ 2484187 w 2650442"/>
              <a:gd name="connsiteY2" fmla="*/ 1021966 h 1021966"/>
              <a:gd name="connsiteX3" fmla="*/ 249383 w 2650442"/>
              <a:gd name="connsiteY3" fmla="*/ 1008112 h 1021966"/>
              <a:gd name="connsiteX4" fmla="*/ 0 w 2650442"/>
              <a:gd name="connsiteY4" fmla="*/ 152400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42" h="1021966">
                <a:moveTo>
                  <a:pt x="0" y="152400"/>
                </a:moveTo>
                <a:lnTo>
                  <a:pt x="2650442" y="0"/>
                </a:lnTo>
                <a:lnTo>
                  <a:pt x="2484187" y="1021966"/>
                </a:lnTo>
                <a:lnTo>
                  <a:pt x="249383" y="1008112"/>
                </a:lnTo>
                <a:lnTo>
                  <a:pt x="0" y="152400"/>
                </a:lnTo>
                <a:close/>
              </a:path>
            </a:pathLst>
          </a:custGeom>
          <a:blipFill>
            <a:blip r:embed="rId8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C.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pig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569" y="1114602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56" y="2536177"/>
            <a:ext cx="920911" cy="9223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734" y="4094174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5708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5" grpId="0" animBg="1"/>
      <p:bldP spid="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659919" y="1070904"/>
            <a:ext cx="5120435" cy="485093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endParaRPr lang="es-ES" sz="168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083171" y="1335589"/>
            <a:ext cx="3560585" cy="10050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a cat.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349086" y="4472102"/>
            <a:ext cx="3323947" cy="854618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C. 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goat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155357" y="2851507"/>
            <a:ext cx="3488399" cy="991227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duck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034" y="2334646"/>
            <a:ext cx="920911" cy="9223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008" y="3969588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5" y="1104777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38" y="5517599"/>
            <a:ext cx="980708" cy="930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401034" y="504203"/>
            <a:ext cx="3503455" cy="43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544">
              <a:defRPr/>
            </a:pP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endParaRPr lang="es-ES" sz="2246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625" y="1203643"/>
            <a:ext cx="4076186" cy="37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716165-331A-9442-985F-162127704CC0}"/>
              </a:ext>
            </a:extLst>
          </p:cNvPr>
          <p:cNvSpPr txBox="1"/>
          <p:nvPr/>
        </p:nvSpPr>
        <p:spPr>
          <a:xfrm>
            <a:off x="1930254" y="576217"/>
            <a:ext cx="5199080" cy="87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53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CITY IS IT?</a:t>
            </a:r>
            <a:endParaRPr lang="ru-RU" sz="5053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BF7694F-AC6B-E642-90F9-4AE0D12AD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79" y="956544"/>
            <a:ext cx="3574762" cy="49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51A30D-F2D1-084A-9968-673D3CF9DBC5}"/>
              </a:ext>
            </a:extLst>
          </p:cNvPr>
          <p:cNvSpPr/>
          <p:nvPr/>
        </p:nvSpPr>
        <p:spPr>
          <a:xfrm>
            <a:off x="2551551" y="4264186"/>
            <a:ext cx="2087967" cy="59074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latin typeface="Cooper Black" panose="0208090404030B020404" pitchFamily="18" charset="0"/>
              </a:rPr>
              <a:t>START</a:t>
            </a:r>
            <a:endParaRPr lang="ru-RU" sz="1872" dirty="0"/>
          </a:p>
        </p:txBody>
      </p:sp>
    </p:spTree>
    <p:extLst>
      <p:ext uri="{BB962C8B-B14F-4D97-AF65-F5344CB8AC3E}">
        <p14:creationId xmlns:p14="http://schemas.microsoft.com/office/powerpoint/2010/main" val="201976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2592544" y="937345"/>
            <a:ext cx="5120435" cy="485093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endParaRPr lang="es-ES" sz="168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237660" y="4208969"/>
            <a:ext cx="3406095" cy="93122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16625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166255 h 1008112"/>
              <a:gd name="connsiteX0" fmla="*/ 0 w 2664296"/>
              <a:gd name="connsiteY0" fmla="*/ 166255 h 1035821"/>
              <a:gd name="connsiteX1" fmla="*/ 2664296 w 2664296"/>
              <a:gd name="connsiteY1" fmla="*/ 0 h 1035821"/>
              <a:gd name="connsiteX2" fmla="*/ 2664296 w 2664296"/>
              <a:gd name="connsiteY2" fmla="*/ 1008112 h 1035821"/>
              <a:gd name="connsiteX3" fmla="*/ 263236 w 2664296"/>
              <a:gd name="connsiteY3" fmla="*/ 1035821 h 1035821"/>
              <a:gd name="connsiteX4" fmla="*/ 0 w 2664296"/>
              <a:gd name="connsiteY4" fmla="*/ 166255 h 1035821"/>
              <a:gd name="connsiteX0" fmla="*/ 0 w 2664296"/>
              <a:gd name="connsiteY0" fmla="*/ 166255 h 1035821"/>
              <a:gd name="connsiteX1" fmla="*/ 2664296 w 2664296"/>
              <a:gd name="connsiteY1" fmla="*/ 0 h 1035821"/>
              <a:gd name="connsiteX2" fmla="*/ 2456477 w 2664296"/>
              <a:gd name="connsiteY2" fmla="*/ 1035821 h 1035821"/>
              <a:gd name="connsiteX3" fmla="*/ 263236 w 2664296"/>
              <a:gd name="connsiteY3" fmla="*/ 1035821 h 1035821"/>
              <a:gd name="connsiteX4" fmla="*/ 0 w 2664296"/>
              <a:gd name="connsiteY4" fmla="*/ 166255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35821">
                <a:moveTo>
                  <a:pt x="0" y="166255"/>
                </a:moveTo>
                <a:lnTo>
                  <a:pt x="2664296" y="0"/>
                </a:lnTo>
                <a:lnTo>
                  <a:pt x="2456477" y="1035821"/>
                </a:lnTo>
                <a:lnTo>
                  <a:pt x="263236" y="1035821"/>
                </a:lnTo>
                <a:lnTo>
                  <a:pt x="0" y="16625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 It’s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goat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82728" y="2779321"/>
            <a:ext cx="3316654" cy="96857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7709 w 2664296"/>
              <a:gd name="connsiteY0" fmla="*/ 138546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7709 w 2664296"/>
              <a:gd name="connsiteY4" fmla="*/ 138546 h 1008112"/>
              <a:gd name="connsiteX0" fmla="*/ 0 w 2636587"/>
              <a:gd name="connsiteY0" fmla="*/ 138546 h 1008112"/>
              <a:gd name="connsiteX1" fmla="*/ 2636587 w 2636587"/>
              <a:gd name="connsiteY1" fmla="*/ 0 h 1008112"/>
              <a:gd name="connsiteX2" fmla="*/ 2636587 w 2636587"/>
              <a:gd name="connsiteY2" fmla="*/ 1008112 h 1008112"/>
              <a:gd name="connsiteX3" fmla="*/ 207818 w 2636587"/>
              <a:gd name="connsiteY3" fmla="*/ 980403 h 1008112"/>
              <a:gd name="connsiteX4" fmla="*/ 0 w 2636587"/>
              <a:gd name="connsiteY4" fmla="*/ 138546 h 1008112"/>
              <a:gd name="connsiteX0" fmla="*/ 0 w 2636587"/>
              <a:gd name="connsiteY0" fmla="*/ 138546 h 1008112"/>
              <a:gd name="connsiteX1" fmla="*/ 2636587 w 2636587"/>
              <a:gd name="connsiteY1" fmla="*/ 0 h 1008112"/>
              <a:gd name="connsiteX2" fmla="*/ 2456477 w 2636587"/>
              <a:gd name="connsiteY2" fmla="*/ 1008112 h 1008112"/>
              <a:gd name="connsiteX3" fmla="*/ 207818 w 2636587"/>
              <a:gd name="connsiteY3" fmla="*/ 980403 h 1008112"/>
              <a:gd name="connsiteX4" fmla="*/ 0 w 2636587"/>
              <a:gd name="connsiteY4" fmla="*/ 13854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6587" h="1008112">
                <a:moveTo>
                  <a:pt x="0" y="138546"/>
                </a:moveTo>
                <a:lnTo>
                  <a:pt x="2636587" y="0"/>
                </a:lnTo>
                <a:lnTo>
                  <a:pt x="2456477" y="1008112"/>
                </a:lnTo>
                <a:lnTo>
                  <a:pt x="207818" y="980403"/>
                </a:lnTo>
                <a:lnTo>
                  <a:pt x="0" y="138546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a </a:t>
            </a:r>
            <a:r>
              <a:rPr lang="es-ES_tradnl" sz="3742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cow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996720" y="1263402"/>
            <a:ext cx="3430475" cy="95141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41564 w 2664296"/>
              <a:gd name="connsiteY0" fmla="*/ 16625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41564 w 2664296"/>
              <a:gd name="connsiteY4" fmla="*/ 166255 h 1008112"/>
              <a:gd name="connsiteX0" fmla="*/ 0 w 2622732"/>
              <a:gd name="connsiteY0" fmla="*/ 166255 h 1035821"/>
              <a:gd name="connsiteX1" fmla="*/ 2622732 w 2622732"/>
              <a:gd name="connsiteY1" fmla="*/ 0 h 1035821"/>
              <a:gd name="connsiteX2" fmla="*/ 2622732 w 2622732"/>
              <a:gd name="connsiteY2" fmla="*/ 1008112 h 1035821"/>
              <a:gd name="connsiteX3" fmla="*/ 249381 w 2622732"/>
              <a:gd name="connsiteY3" fmla="*/ 1035821 h 1035821"/>
              <a:gd name="connsiteX4" fmla="*/ 0 w 2622732"/>
              <a:gd name="connsiteY4" fmla="*/ 166255 h 1035821"/>
              <a:gd name="connsiteX0" fmla="*/ 0 w 2622732"/>
              <a:gd name="connsiteY0" fmla="*/ 166255 h 1035821"/>
              <a:gd name="connsiteX1" fmla="*/ 2622732 w 2622732"/>
              <a:gd name="connsiteY1" fmla="*/ 0 h 1035821"/>
              <a:gd name="connsiteX2" fmla="*/ 2442623 w 2622732"/>
              <a:gd name="connsiteY2" fmla="*/ 1008112 h 1035821"/>
              <a:gd name="connsiteX3" fmla="*/ 249381 w 2622732"/>
              <a:gd name="connsiteY3" fmla="*/ 1035821 h 1035821"/>
              <a:gd name="connsiteX4" fmla="*/ 0 w 2622732"/>
              <a:gd name="connsiteY4" fmla="*/ 166255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2732" h="1035821">
                <a:moveTo>
                  <a:pt x="0" y="166255"/>
                </a:moveTo>
                <a:lnTo>
                  <a:pt x="2622732" y="0"/>
                </a:lnTo>
                <a:lnTo>
                  <a:pt x="2442623" y="1008112"/>
                </a:lnTo>
                <a:lnTo>
                  <a:pt x="249381" y="1035821"/>
                </a:lnTo>
                <a:lnTo>
                  <a:pt x="0" y="16625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544">
              <a:defRPr/>
            </a:pP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s-ES_tradnl" sz="3742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 It’s a pig.</a:t>
            </a:r>
            <a:endParaRPr lang="es-ES" sz="3742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076" y="530790"/>
            <a:ext cx="920911" cy="9223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46" y="2141602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823" y="3747901"/>
            <a:ext cx="929823" cy="929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38" y="5517599"/>
            <a:ext cx="980708" cy="930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401034" y="504203"/>
            <a:ext cx="3503455" cy="43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544">
              <a:defRPr/>
            </a:pP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24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246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endParaRPr lang="es-ES" sz="2246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2289" y="51191"/>
            <a:ext cx="172848" cy="33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5556" tIns="42778" rIns="85556" bIns="4277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641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882" y="193784"/>
            <a:ext cx="172848" cy="33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5556" tIns="42778" rIns="85556" bIns="4277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64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63" b="100000" l="1442" r="99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66" y="1985268"/>
            <a:ext cx="3335552" cy="222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142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8777" y="1681935"/>
            <a:ext cx="488571" cy="488572"/>
          </a:xfrm>
          <a:prstGeom prst="rect">
            <a:avLst/>
          </a:prstGeom>
        </p:spPr>
      </p:pic>
      <p:pic>
        <p:nvPicPr>
          <p:cNvPr id="27" name="pi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7725" y="2483482"/>
            <a:ext cx="488571" cy="488572"/>
          </a:xfrm>
          <a:prstGeom prst="rect">
            <a:avLst/>
          </a:prstGeom>
        </p:spPr>
      </p:pic>
      <p:pic>
        <p:nvPicPr>
          <p:cNvPr id="21" name="duc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2565" y="310143"/>
            <a:ext cx="488571" cy="488572"/>
          </a:xfrm>
          <a:prstGeom prst="rect">
            <a:avLst/>
          </a:prstGeom>
        </p:spPr>
      </p:pic>
      <p:pic>
        <p:nvPicPr>
          <p:cNvPr id="25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11184" y="1086382"/>
            <a:ext cx="488571" cy="488572"/>
          </a:xfrm>
          <a:prstGeom prst="rect">
            <a:avLst/>
          </a:prstGeom>
        </p:spPr>
      </p:pic>
      <p:pic>
        <p:nvPicPr>
          <p:cNvPr id="28" name="cow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1857" y="478026"/>
            <a:ext cx="488571" cy="488572"/>
          </a:xfrm>
          <a:prstGeom prst="rect">
            <a:avLst/>
          </a:prstGeom>
        </p:spPr>
      </p:pic>
      <p:pic>
        <p:nvPicPr>
          <p:cNvPr id="29" name="goa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4603" y="1365684"/>
            <a:ext cx="488571" cy="488572"/>
          </a:xfrm>
          <a:prstGeom prst="rect">
            <a:avLst/>
          </a:prstGeom>
        </p:spPr>
      </p:pic>
      <p:pic>
        <p:nvPicPr>
          <p:cNvPr id="31" name="ELEPHAN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62643" y="2172175"/>
            <a:ext cx="488571" cy="488572"/>
          </a:xfrm>
          <a:prstGeom prst="rect">
            <a:avLst/>
          </a:prstGeom>
        </p:spPr>
      </p:pic>
      <p:pic>
        <p:nvPicPr>
          <p:cNvPr id="18" name="anima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51518" y="3872218"/>
            <a:ext cx="488571" cy="4885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" y="75842"/>
            <a:ext cx="12106207" cy="6701476"/>
          </a:xfrm>
          <a:prstGeom prst="rect">
            <a:avLst/>
          </a:prstGeom>
        </p:spPr>
      </p:pic>
      <p:sp>
        <p:nvSpPr>
          <p:cNvPr id="2" name="AutoShape 2" descr="https://lh3.googleusercontent.com/gg-dl/ABS2GSkBDtI-RqOpkrvKHf0HiLOOZI1zyJCsXzWERjWn4PQjA9AYCQn8BGy94AFPzLWGdpOv_p1zHrP_Y1OgAgOaCSLyiqqC37XOuGW4v7aerUlQ16m4qB4HeP8-CahuMewGa7ZvXOZSGCCpVH4e9qrkS1XCGWqdKW0_OSIIcToNQ7TWivuHfg=s1024-rj"/>
          <p:cNvSpPr>
            <a:spLocks noChangeAspect="1" noChangeArrowheads="1"/>
          </p:cNvSpPr>
          <p:nvPr/>
        </p:nvSpPr>
        <p:spPr bwMode="auto">
          <a:xfrm>
            <a:off x="155961" y="75842"/>
            <a:ext cx="305556" cy="3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667" tIns="45833" rIns="91667" bIns="45833" numCol="1" anchor="t" anchorCtr="0" compatLnSpc="1">
            <a:prstTxWarp prst="textNoShape">
              <a:avLst/>
            </a:prstTxWarp>
          </a:bodyPr>
          <a:lstStyle/>
          <a:p>
            <a:endParaRPr lang="en-US" sz="1805"/>
          </a:p>
        </p:txBody>
      </p:sp>
      <p:sp>
        <p:nvSpPr>
          <p:cNvPr id="3" name="AutoShape 4" descr="https://lh3.googleusercontent.com/gg-dl/ABS2GSkBDtI-RqOpkrvKHf0HiLOOZI1zyJCsXzWERjWn4PQjA9AYCQn8BGy94AFPzLWGdpOv_p1zHrP_Y1OgAgOaCSLyiqqC37XOuGW4v7aerUlQ16m4qB4HeP8-CahuMewGa7ZvXOZSGCCpVH4e9qrkS1XCGWqdKW0_OSIIcToNQ7TWivuHfg=s1024-rj"/>
          <p:cNvSpPr>
            <a:spLocks noChangeAspect="1" noChangeArrowheads="1"/>
          </p:cNvSpPr>
          <p:nvPr/>
        </p:nvSpPr>
        <p:spPr bwMode="auto">
          <a:xfrm>
            <a:off x="308739" y="228620"/>
            <a:ext cx="305556" cy="3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667" tIns="45833" rIns="91667" bIns="45833" numCol="1" anchor="t" anchorCtr="0" compatLnSpc="1">
            <a:prstTxWarp prst="textNoShape">
              <a:avLst/>
            </a:prstTxWarp>
          </a:bodyPr>
          <a:lstStyle/>
          <a:p>
            <a:endParaRPr lang="en-US" sz="1805"/>
          </a:p>
        </p:txBody>
      </p:sp>
      <p:grpSp>
        <p:nvGrpSpPr>
          <p:cNvPr id="58" name="Group 57"/>
          <p:cNvGrpSpPr/>
          <p:nvPr/>
        </p:nvGrpSpPr>
        <p:grpSpPr>
          <a:xfrm>
            <a:off x="3965853" y="2070267"/>
            <a:ext cx="4186822" cy="2743090"/>
            <a:chOff x="3932099" y="1996891"/>
            <a:chExt cx="4176464" cy="2736304"/>
          </a:xfrm>
        </p:grpSpPr>
        <p:sp>
          <p:nvSpPr>
            <p:cNvPr id="19" name="Oval 18"/>
            <p:cNvSpPr/>
            <p:nvPr/>
          </p:nvSpPr>
          <p:spPr>
            <a:xfrm>
              <a:off x="4133677" y="2238126"/>
              <a:ext cx="3744416" cy="2304256"/>
            </a:xfrm>
            <a:prstGeom prst="ellipse">
              <a:avLst/>
            </a:prstGeom>
            <a:solidFill>
              <a:srgbClr val="DDEB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/>
            </a:p>
          </p:txBody>
        </p:sp>
        <p:sp>
          <p:nvSpPr>
            <p:cNvPr id="5" name="Donut 4"/>
            <p:cNvSpPr/>
            <p:nvPr/>
          </p:nvSpPr>
          <p:spPr>
            <a:xfrm>
              <a:off x="3932099" y="1996891"/>
              <a:ext cx="4176464" cy="2736304"/>
            </a:xfrm>
            <a:prstGeom prst="donut">
              <a:avLst>
                <a:gd name="adj" fmla="val 9321"/>
              </a:avLst>
            </a:prstGeom>
            <a:solidFill>
              <a:schemeClr val="accent3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>
                <a:solidFill>
                  <a:schemeClr val="tx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563759" y="3013547"/>
            <a:ext cx="2902525" cy="927805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14" b="1" dirty="0">
                <a:ln/>
                <a:solidFill>
                  <a:schemeClr val="accent4"/>
                </a:solidFill>
              </a:rPr>
              <a:t>ANIMALS</a:t>
            </a:r>
            <a:endParaRPr lang="en-US" sz="5414" b="1" dirty="0">
              <a:ln/>
              <a:solidFill>
                <a:schemeClr val="accent4"/>
              </a:solidFill>
            </a:endParaRPr>
          </a:p>
        </p:txBody>
      </p:sp>
      <p:cxnSp>
        <p:nvCxnSpPr>
          <p:cNvPr id="11" name="Curved Connector 10"/>
          <p:cNvCxnSpPr/>
          <p:nvPr/>
        </p:nvCxnSpPr>
        <p:spPr>
          <a:xfrm>
            <a:off x="2869352" y="3013548"/>
            <a:ext cx="1025723" cy="365760"/>
          </a:xfrm>
          <a:prstGeom prst="curvedConnector3">
            <a:avLst>
              <a:gd name="adj1" fmla="val 50000"/>
            </a:avLst>
          </a:prstGeom>
          <a:ln w="142875">
            <a:solidFill>
              <a:srgbClr val="90B9BA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flipV="1">
            <a:off x="8123712" y="2666220"/>
            <a:ext cx="918355" cy="347328"/>
          </a:xfrm>
          <a:prstGeom prst="curvedConnector3">
            <a:avLst>
              <a:gd name="adj1" fmla="val 50000"/>
            </a:avLst>
          </a:prstGeom>
          <a:ln w="142875"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6707242" y="1486120"/>
            <a:ext cx="584272" cy="584021"/>
          </a:xfrm>
          <a:prstGeom prst="curvedConnector3">
            <a:avLst>
              <a:gd name="adj1" fmla="val 50000"/>
            </a:avLst>
          </a:prstGeom>
          <a:ln w="142875">
            <a:solidFill>
              <a:srgbClr val="90B9BA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>
            <a:off x="8052781" y="4006678"/>
            <a:ext cx="797472" cy="767328"/>
          </a:xfrm>
          <a:prstGeom prst="curvedConnector3">
            <a:avLst>
              <a:gd name="adj1" fmla="val 50000"/>
            </a:avLst>
          </a:prstGeom>
          <a:ln w="142875">
            <a:solidFill>
              <a:srgbClr val="90B9BA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flipV="1">
            <a:off x="3215162" y="4396513"/>
            <a:ext cx="1228703" cy="698645"/>
          </a:xfrm>
          <a:prstGeom prst="curvedConnector3">
            <a:avLst>
              <a:gd name="adj1" fmla="val 50000"/>
            </a:avLst>
          </a:prstGeom>
          <a:ln w="142875"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930842" y="213222"/>
            <a:ext cx="8954406" cy="1018182"/>
          </a:xfrm>
          <a:prstGeom prst="rect">
            <a:avLst/>
          </a:prstGeom>
          <a:noFill/>
        </p:spPr>
        <p:txBody>
          <a:bodyPr wrap="none" lIns="91667" tIns="45833" rIns="91667" bIns="45833">
            <a:spAutoFit/>
          </a:bodyPr>
          <a:lstStyle/>
          <a:p>
            <a:pPr algn="ctr"/>
            <a:r>
              <a:rPr lang="en-US" sz="6015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Black" panose="020B7200000000000000" pitchFamily="34" charset="0"/>
              </a:rPr>
              <a:t>ANIMALS MIND MAP</a:t>
            </a:r>
            <a:endParaRPr lang="en-US" sz="6015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Black" panose="020B7200000000000000" pitchFamily="34" charset="0"/>
            </a:endParaRPr>
          </a:p>
        </p:txBody>
      </p:sp>
      <p:cxnSp>
        <p:nvCxnSpPr>
          <p:cNvPr id="54" name="Curved Connector 53"/>
          <p:cNvCxnSpPr/>
          <p:nvPr/>
        </p:nvCxnSpPr>
        <p:spPr>
          <a:xfrm rot="16200000" flipV="1">
            <a:off x="3976505" y="1645786"/>
            <a:ext cx="681999" cy="670076"/>
          </a:xfrm>
          <a:prstGeom prst="curvedConnector3">
            <a:avLst>
              <a:gd name="adj1" fmla="val 50000"/>
            </a:avLst>
          </a:prstGeom>
          <a:ln w="142875"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37" y="970136"/>
            <a:ext cx="1396594" cy="108623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7" y="2369342"/>
            <a:ext cx="1487926" cy="120878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404" b="98438" l="561" r="98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067" y="902823"/>
            <a:ext cx="1576186" cy="117963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4" b="98996" l="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52" y="4667061"/>
            <a:ext cx="1485723" cy="115556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835" b="89982" l="6979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2131" y="4535298"/>
            <a:ext cx="1709371" cy="201094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89" y="2070267"/>
            <a:ext cx="1612139" cy="11909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62" y="5277960"/>
            <a:ext cx="1617185" cy="1120385"/>
          </a:xfrm>
          <a:prstGeom prst="rect">
            <a:avLst/>
          </a:prstGeom>
        </p:spPr>
      </p:pic>
      <p:cxnSp>
        <p:nvCxnSpPr>
          <p:cNvPr id="22" name="Curved Connector 21"/>
          <p:cNvCxnSpPr/>
          <p:nvPr/>
        </p:nvCxnSpPr>
        <p:spPr>
          <a:xfrm rot="5400000">
            <a:off x="6182837" y="4878157"/>
            <a:ext cx="378946" cy="264440"/>
          </a:xfrm>
          <a:prstGeom prst="curvedConnector3">
            <a:avLst>
              <a:gd name="adj1" fmla="val 50000"/>
            </a:avLst>
          </a:prstGeom>
          <a:ln w="142875">
            <a:solidFill>
              <a:srgbClr val="90B9BA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flipV="1">
            <a:off x="1930842" y="3683978"/>
            <a:ext cx="2016219" cy="419599"/>
          </a:xfrm>
          <a:prstGeom prst="curvedConnector3">
            <a:avLst>
              <a:gd name="adj1" fmla="val 50000"/>
            </a:avLst>
          </a:prstGeom>
          <a:ln w="142875">
            <a:solidFill>
              <a:srgbClr val="FFC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/>
          <p:nvPr/>
        </p:nvCxnSpPr>
        <p:spPr>
          <a:xfrm rot="10800000">
            <a:off x="8211222" y="3489917"/>
            <a:ext cx="2498785" cy="807720"/>
          </a:xfrm>
          <a:prstGeom prst="curvedConnector3">
            <a:avLst>
              <a:gd name="adj1" fmla="val 50000"/>
            </a:avLst>
          </a:prstGeom>
          <a:ln w="142875">
            <a:solidFill>
              <a:srgbClr val="FFC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6200000" flipV="1">
            <a:off x="5469980" y="1677724"/>
            <a:ext cx="390462" cy="293407"/>
          </a:xfrm>
          <a:prstGeom prst="curvedConnector3">
            <a:avLst>
              <a:gd name="adj1" fmla="val 50000"/>
            </a:avLst>
          </a:prstGeom>
          <a:ln w="142875">
            <a:solidFill>
              <a:srgbClr val="FFC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45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1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253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1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264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0611" y="1713062"/>
            <a:ext cx="7584142" cy="29854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FFC000"/>
                </a:solidFill>
              </a:rPr>
              <a:t>Moral Lesson</a:t>
            </a:r>
          </a:p>
          <a:p>
            <a:pPr algn="ctr"/>
            <a:r>
              <a:rPr lang="en-US" sz="2800" b="1" dirty="0" smtClean="0">
                <a:ln/>
                <a:solidFill>
                  <a:srgbClr val="00B050"/>
                </a:solidFill>
              </a:rPr>
              <a:t>All </a:t>
            </a:r>
            <a:r>
              <a:rPr lang="en-US" sz="2800" b="1" dirty="0">
                <a:ln/>
                <a:solidFill>
                  <a:srgbClr val="00B050"/>
                </a:solidFill>
              </a:rPr>
              <a:t>animals can be friendly, but some may feel scared or excited. </a:t>
            </a:r>
            <a:endParaRPr lang="en-US" sz="2800" b="1" dirty="0" smtClean="0">
              <a:ln/>
              <a:solidFill>
                <a:srgbClr val="00B050"/>
              </a:solidFill>
            </a:endParaRPr>
          </a:p>
          <a:p>
            <a:endParaRPr lang="en-US" sz="2800" b="1" dirty="0" smtClean="0">
              <a:ln/>
              <a:solidFill>
                <a:srgbClr val="00B050"/>
              </a:solidFill>
            </a:endParaRPr>
          </a:p>
          <a:p>
            <a:pPr algn="ctr"/>
            <a:r>
              <a:rPr lang="en-US" sz="2800" b="1" dirty="0" smtClean="0">
                <a:ln/>
                <a:solidFill>
                  <a:schemeClr val="accent4"/>
                </a:solidFill>
              </a:rPr>
              <a:t>Always </a:t>
            </a:r>
            <a:r>
              <a:rPr lang="en-US" sz="2800" b="1" dirty="0">
                <a:ln/>
                <a:solidFill>
                  <a:schemeClr val="accent4"/>
                </a:solidFill>
              </a:rPr>
              <a:t>keep a safe distance and never tease them.</a:t>
            </a:r>
          </a:p>
        </p:txBody>
      </p:sp>
      <p:sp>
        <p:nvSpPr>
          <p:cNvPr id="3" name="Donut 2"/>
          <p:cNvSpPr/>
          <p:nvPr/>
        </p:nvSpPr>
        <p:spPr>
          <a:xfrm>
            <a:off x="236668" y="516367"/>
            <a:ext cx="8563087" cy="5378824"/>
          </a:xfrm>
          <a:prstGeom prst="donut">
            <a:avLst>
              <a:gd name="adj" fmla="val 5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89" y="398033"/>
            <a:ext cx="8939605" cy="54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1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3286" y="1624310"/>
            <a:ext cx="8542835" cy="3239669"/>
          </a:xfrm>
          <a:prstGeom prst="rect">
            <a:avLst/>
          </a:prstGeom>
          <a:noFill/>
        </p:spPr>
        <p:txBody>
          <a:bodyPr wrap="square" lIns="91667" tIns="45833" rIns="91667" bIns="45833">
            <a:spAutoFit/>
          </a:bodyPr>
          <a:lstStyle/>
          <a:p>
            <a:pPr algn="ctr"/>
            <a:r>
              <a:rPr lang="en-US" sz="5414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</a:p>
          <a:p>
            <a:r>
              <a:rPr lang="en-US" sz="541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 up the points</a:t>
            </a:r>
          </a:p>
          <a:p>
            <a:pPr marL="329116" lvl="1" indent="-296013">
              <a:buFontTx/>
              <a:buChar char="-"/>
            </a:pPr>
            <a:r>
              <a:rPr lang="en-US" sz="48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the new words. </a:t>
            </a:r>
          </a:p>
          <a:p>
            <a:pPr marL="329116" indent="-296013">
              <a:buFontTx/>
              <a:buChar char="-"/>
            </a:pPr>
            <a:r>
              <a:rPr lang="en-US" sz="48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Prepare workbook page </a:t>
            </a:r>
            <a:r>
              <a:rPr lang="en-US" sz="4812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26, 27.</a:t>
            </a:r>
            <a:endParaRPr lang="en-US" sz="4812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5" y="220662"/>
            <a:ext cx="1069731" cy="106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5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0"/>
    </mc:Choice>
    <mc:Fallback xmlns="">
      <p:transition spd="slow" advTm="276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Google Shape;3441;p67"/>
          <p:cNvSpPr txBox="1">
            <a:spLocks noGrp="1"/>
          </p:cNvSpPr>
          <p:nvPr>
            <p:ph type="title"/>
          </p:nvPr>
        </p:nvSpPr>
        <p:spPr>
          <a:xfrm>
            <a:off x="3020136" y="913173"/>
            <a:ext cx="5272236" cy="561681"/>
          </a:xfrm>
          <a:prstGeom prst="rect">
            <a:avLst/>
          </a:prstGeom>
        </p:spPr>
        <p:txBody>
          <a:bodyPr spcFirstLastPara="1" vert="horz" wrap="square" lIns="91652" tIns="91652" rIns="91652" bIns="91652" rtlCol="0" anchor="ctr" anchorCtr="0">
            <a:noAutofit/>
          </a:bodyPr>
          <a:lstStyle/>
          <a:p>
            <a:r>
              <a:rPr lang="en-GB" sz="6617" dirty="0">
                <a:solidFill>
                  <a:srgbClr val="0070C0"/>
                </a:solidFill>
              </a:rPr>
              <a:t>G</a:t>
            </a:r>
            <a:r>
              <a:rPr lang="en-GB" sz="6617" dirty="0" smtClean="0">
                <a:solidFill>
                  <a:srgbClr val="0070C0"/>
                </a:solidFill>
              </a:rPr>
              <a:t>oodbye</a:t>
            </a:r>
            <a:r>
              <a:rPr lang="en-GB" sz="6617" dirty="0" smtClean="0"/>
              <a:t> </a:t>
            </a:r>
            <a:endParaRPr sz="6617" dirty="0"/>
          </a:p>
        </p:txBody>
      </p:sp>
      <p:pic>
        <p:nvPicPr>
          <p:cNvPr id="2" name="Goodbye, School Song For Kid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281" y="1674974"/>
            <a:ext cx="7437365" cy="4090856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902" y="8946"/>
            <a:ext cx="1069731" cy="106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82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61"/>
    </mc:Choice>
    <mc:Fallback xmlns="">
      <p:transition spd="slow" advTm="11576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700" objId="2"/>
        <p14:stopEvt time="115761" objId="2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12661" y="-8504"/>
            <a:ext cx="9166678" cy="687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 dirty="0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229844" y="-262803"/>
            <a:ext cx="1374128" cy="138040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2183050" y="414689"/>
            <a:ext cx="485226" cy="64696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9063953" y="648261"/>
            <a:ext cx="516883" cy="68917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8547547" y="-8503"/>
            <a:ext cx="2131792" cy="1484510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5" dirty="0"/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509756" y="6122167"/>
            <a:ext cx="1123664" cy="74434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461" y="1102509"/>
            <a:ext cx="8199083" cy="465297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229868" y="6460646"/>
            <a:ext cx="612693" cy="405861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59" y="1550849"/>
            <a:ext cx="7391482" cy="3756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188" y="55133"/>
            <a:ext cx="1069731" cy="106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7"/>
    </mc:Choice>
    <mc:Fallback xmlns="">
      <p:transition spd="slow" advTm="1511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4052755" y="602609"/>
            <a:ext cx="4086493" cy="5652785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41"/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2164514" y="495664"/>
            <a:ext cx="1548149" cy="59074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latin typeface="Cooper Black" panose="0208090404030B020404" pitchFamily="18" charset="0"/>
              </a:rPr>
              <a:t>START</a:t>
            </a:r>
            <a:endParaRPr lang="ru-RU" sz="1872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479338" y="495664"/>
            <a:ext cx="1548149" cy="59074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1872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53412" y="5267247"/>
            <a:ext cx="852995" cy="866104"/>
          </a:xfrm>
          <a:prstGeom prst="rect">
            <a:avLst/>
          </a:prstGeom>
        </p:spPr>
      </p:pic>
      <p:pic>
        <p:nvPicPr>
          <p:cNvPr id="3" name="Picture 2" descr="A building with palm trees in front&#10;&#10;Description automatically generated with medium confidence">
            <a:extLst>
              <a:ext uri="{FF2B5EF4-FFF2-40B4-BE49-F238E27FC236}">
                <a16:creationId xmlns:a16="http://schemas.microsoft.com/office/drawing/2014/main" id="{11A81687-4A39-F114-73CE-DC358D085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922" y="2931779"/>
            <a:ext cx="2726203" cy="221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510956" y="2408626"/>
            <a:ext cx="3216134" cy="320185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6223452"/>
            <a:ext cx="12192001" cy="4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4052755" y="602609"/>
            <a:ext cx="4086493" cy="5652785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41"/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2164514" y="495664"/>
            <a:ext cx="1548149" cy="59074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latin typeface="Cooper Black" panose="0208090404030B020404" pitchFamily="18" charset="0"/>
              </a:rPr>
              <a:t>START</a:t>
            </a:r>
            <a:endParaRPr lang="ru-RU" sz="1872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479338" y="495664"/>
            <a:ext cx="1548149" cy="59074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1872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00990" y="5113774"/>
            <a:ext cx="852995" cy="866104"/>
          </a:xfrm>
          <a:prstGeom prst="rect">
            <a:avLst/>
          </a:prstGeom>
        </p:spPr>
      </p:pic>
      <p:pic>
        <p:nvPicPr>
          <p:cNvPr id="8" name="Picture 7" descr="A picture containing text, tree, old, surrounded&#10;&#10;Description automatically generated">
            <a:extLst>
              <a:ext uri="{FF2B5EF4-FFF2-40B4-BE49-F238E27FC236}">
                <a16:creationId xmlns:a16="http://schemas.microsoft.com/office/drawing/2014/main" id="{0D5FBB2D-DC89-77B2-C9D2-A19E87D67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476" y="2929924"/>
            <a:ext cx="2839973" cy="203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513397" y="2344969"/>
            <a:ext cx="3216134" cy="320185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6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4052755" y="602609"/>
            <a:ext cx="4086493" cy="5652785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41"/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2164514" y="495664"/>
            <a:ext cx="1548149" cy="59074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latin typeface="Cooper Black" panose="0208090404030B020404" pitchFamily="18" charset="0"/>
              </a:rPr>
              <a:t>START</a:t>
            </a:r>
            <a:endParaRPr lang="ru-RU" sz="1872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479338" y="495664"/>
            <a:ext cx="1548149" cy="59074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1872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00990" y="5113774"/>
            <a:ext cx="852995" cy="866104"/>
          </a:xfrm>
          <a:prstGeom prst="rect">
            <a:avLst/>
          </a:prstGeom>
        </p:spPr>
      </p:pic>
      <p:pic>
        <p:nvPicPr>
          <p:cNvPr id="8" name="Picture 7" descr="A picture containing text, tree, old, surrounded&#10;&#10;Description automatically generated">
            <a:extLst>
              <a:ext uri="{FF2B5EF4-FFF2-40B4-BE49-F238E27FC236}">
                <a16:creationId xmlns:a16="http://schemas.microsoft.com/office/drawing/2014/main" id="{0D5FBB2D-DC89-77B2-C9D2-A19E87D67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476" y="2929924"/>
            <a:ext cx="2839973" cy="203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513397" y="2344969"/>
            <a:ext cx="3216134" cy="320185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4052755" y="602609"/>
            <a:ext cx="4086493" cy="5652785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41"/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2164514" y="495664"/>
            <a:ext cx="1548149" cy="59074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latin typeface="Cooper Black" panose="0208090404030B020404" pitchFamily="18" charset="0"/>
              </a:rPr>
              <a:t>START</a:t>
            </a:r>
            <a:endParaRPr lang="ru-RU" sz="1872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479338" y="495664"/>
            <a:ext cx="1548149" cy="59074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1872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53412" y="5267247"/>
            <a:ext cx="852995" cy="866104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6CCCDE-2145-D650-5051-96D684F00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652" y="2983396"/>
            <a:ext cx="2875621" cy="199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513397" y="2318813"/>
            <a:ext cx="3216134" cy="320185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4052755" y="602609"/>
            <a:ext cx="4086493" cy="5652785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41"/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2164514" y="495664"/>
            <a:ext cx="1548149" cy="59074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latin typeface="Cooper Black" panose="0208090404030B020404" pitchFamily="18" charset="0"/>
              </a:rPr>
              <a:t>START</a:t>
            </a:r>
            <a:endParaRPr lang="ru-RU" sz="1872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479338" y="495664"/>
            <a:ext cx="1548149" cy="59074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2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1872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01560" y="5267247"/>
            <a:ext cx="852995" cy="866104"/>
          </a:xfrm>
          <a:prstGeom prst="rect">
            <a:avLst/>
          </a:prstGeom>
        </p:spPr>
      </p:pic>
      <p:pic>
        <p:nvPicPr>
          <p:cNvPr id="8" name="Picture 7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F1ED66AD-70E6-8C5B-9F32-4732BD886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694" y="3109555"/>
            <a:ext cx="2964612" cy="185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513397" y="2408626"/>
            <a:ext cx="3216134" cy="320185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020197E-ECB3-4971-BCBE-FFCFFF5D2C22}"/>
  <p:tag name="GENSWF_ADVANCE_TIME" val="33.401"/>
  <p:tag name="ISPRING_CUSTOM_TIMING_US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14B1C7F-54C2-4274-AFEA-C49CC09E7241}"/>
  <p:tag name="GENSWF_ADVANCE_TIME" val="3.906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F0F298-77D9-4AC0-ABB7-51915E8B92BB}"/>
  <p:tag name="GENSWF_ADVANCE_TIME" val="27.600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2F1610A-DEA8-471D-BF76-AF108D80E5F0}"/>
  <p:tag name="GENSWF_ADVANCE_TIME" val="115.761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D6BAA48-48EE-4DD6-B54A-37E81A4A8D50}"/>
  <p:tag name="GENSWF_ADVANCE_TIME" val="15.117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13740BE-CF16-44B3-BAAF-855884E3413E}"/>
  <p:tag name="GENSWF_ADVANCE_TIME" val="2.138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9.4|9.6|9.8|3.1"/>
  <p:tag name="ISPRING_SLIDE_ID_2" val="{8F8FDA20-1156-484F-999A-C935DE3DB028}"/>
  <p:tag name="GENSWF_ADVANCE_TIME" val="45.077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A039B69-81BB-4226-B501-09FB043F4E0C}"/>
  <p:tag name="GENSWF_ADVANCE_TIME" val="56.897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  <p:tag name="ISPRING_SLIDE_HAS_SCREEN_REC" val="1"/>
  <p:tag name="ISPRING_SLIDE_ID_2" val="{37DDD98B-8360-4B0D-9427-862E5E7283CF}"/>
  <p:tag name="GENSWF_ADVANCE_TIME" val="42.70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E2EEEF5-F5ED-4B9F-9CC8-0D2C2BE14C9C}"/>
  <p:tag name="GENSWF_ADVANCE_TIME" val="19.874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0B0AFC1-D3F5-40F9-952B-F18034C83558}"/>
  <p:tag name="GENSWF_ADVANCE_TIME" val="7.736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3|7"/>
  <p:tag name="ISPRING_SLIDE_ID_2" val="{98BB0120-6967-40A1-9418-8AF63209634F}"/>
  <p:tag name="GENSWF_ADVANCE_TIME" val="44.634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3.7|67.3|9.3|38.2|10.5"/>
  <p:tag name="ISPRING_SLIDE_ID_2" val="{5B7A78E4-9F5C-45B5-BD3F-7706A453DE00}"/>
  <p:tag name="GENSWF_ADVANCE_TIME" val="170.056"/>
  <p:tag name="ISPRING_CUSTOM_TIMING_US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</TotalTime>
  <Words>445</Words>
  <Application>Microsoft Office PowerPoint</Application>
  <PresentationFormat>Widescreen</PresentationFormat>
  <Paragraphs>163</Paragraphs>
  <Slides>46</Slides>
  <Notes>14</Notes>
  <HiddenSlides>0</HiddenSlides>
  <MMClips>30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73" baseType="lpstr">
      <vt:lpstr>.VnArial</vt:lpstr>
      <vt:lpstr>.VnAvant</vt:lpstr>
      <vt:lpstr>.VnBlack</vt:lpstr>
      <vt:lpstr>.VnRevue</vt:lpstr>
      <vt:lpstr>.VnRevueH</vt:lpstr>
      <vt:lpstr>.VnSouthern</vt:lpstr>
      <vt:lpstr>.VnTime</vt:lpstr>
      <vt:lpstr>.VnVogue</vt:lpstr>
      <vt:lpstr>AbcPrint</vt:lpstr>
      <vt:lpstr>Aharoni</vt:lpstr>
      <vt:lpstr>Ancient signboards</vt:lpstr>
      <vt:lpstr>Arial</vt:lpstr>
      <vt:lpstr>Arial Black</vt:lpstr>
      <vt:lpstr>Balsamiq Sans Bold</vt:lpstr>
      <vt:lpstr>Britannic Bold</vt:lpstr>
      <vt:lpstr>Calibri</vt:lpstr>
      <vt:lpstr>Caveat</vt:lpstr>
      <vt:lpstr>Clear Sans Bold</vt:lpstr>
      <vt:lpstr>Cooper Black</vt:lpstr>
      <vt:lpstr>Josefin Slab</vt:lpstr>
      <vt:lpstr>MyriadPro</vt:lpstr>
      <vt:lpstr>华文新魏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2025-11-26T15:31:20Z</dcterms:created>
  <dcterms:modified xsi:type="dcterms:W3CDTF">2025-11-26T17:07:23Z</dcterms:modified>
</cp:coreProperties>
</file>