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313" r:id="rId2"/>
    <p:sldId id="397" r:id="rId3"/>
    <p:sldId id="298" r:id="rId4"/>
    <p:sldId id="273" r:id="rId5"/>
    <p:sldId id="288" r:id="rId6"/>
    <p:sldId id="289" r:id="rId7"/>
    <p:sldId id="290" r:id="rId8"/>
    <p:sldId id="293" r:id="rId9"/>
    <p:sldId id="296" r:id="rId10"/>
    <p:sldId id="291" r:id="rId11"/>
    <p:sldId id="292" r:id="rId12"/>
    <p:sldId id="297" r:id="rId13"/>
    <p:sldId id="472" r:id="rId14"/>
    <p:sldId id="314" r:id="rId15"/>
    <p:sldId id="286" r:id="rId16"/>
    <p:sldId id="399" r:id="rId17"/>
    <p:sldId id="400" r:id="rId18"/>
    <p:sldId id="401" r:id="rId19"/>
    <p:sldId id="405" r:id="rId20"/>
    <p:sldId id="403" r:id="rId21"/>
    <p:sldId id="402" r:id="rId22"/>
    <p:sldId id="407" r:id="rId23"/>
    <p:sldId id="470" r:id="rId24"/>
    <p:sldId id="307" r:id="rId25"/>
    <p:sldId id="447" r:id="rId26"/>
    <p:sldId id="310" r:id="rId27"/>
    <p:sldId id="452" r:id="rId28"/>
    <p:sldId id="453" r:id="rId29"/>
    <p:sldId id="454" r:id="rId30"/>
    <p:sldId id="455" r:id="rId31"/>
    <p:sldId id="456" r:id="rId32"/>
    <p:sldId id="406" r:id="rId33"/>
    <p:sldId id="408" r:id="rId34"/>
    <p:sldId id="413" r:id="rId35"/>
    <p:sldId id="410" r:id="rId36"/>
    <p:sldId id="411" r:id="rId37"/>
    <p:sldId id="467" r:id="rId38"/>
    <p:sldId id="459" r:id="rId39"/>
    <p:sldId id="460" r:id="rId40"/>
    <p:sldId id="461" r:id="rId41"/>
    <p:sldId id="465" r:id="rId42"/>
    <p:sldId id="462" r:id="rId43"/>
    <p:sldId id="463" r:id="rId44"/>
    <p:sldId id="468" r:id="rId45"/>
    <p:sldId id="471" r:id="rId46"/>
    <p:sldId id="439" r:id="rId47"/>
    <p:sldId id="412" r:id="rId48"/>
    <p:sldId id="458" r:id="rId49"/>
    <p:sldId id="398" r:id="rId50"/>
  </p:sldIdLst>
  <p:sldSz cx="9144000" cy="6858000" type="screen4x3"/>
  <p:notesSz cx="6858000" cy="9144000"/>
  <p:custDataLst>
    <p:tags r:id="rId5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DA"/>
    <a:srgbClr val="ECE37C"/>
    <a:srgbClr val="B5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howGuides="1">
      <p:cViewPr varScale="1">
        <p:scale>
          <a:sx n="87" d="100"/>
          <a:sy n="87" d="100"/>
        </p:scale>
        <p:origin x="68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434F1-947D-4FFA-B085-C6B9E8D576E8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0086F-9A96-42CA-B091-81694DD63CF8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507A9-3742-47A9-A4B8-69126C39FB1A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3437;ge2f71b0dd6_1_4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8" name="Google Shape;3438;ge2f71b0dd6_1_4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6"/>
          <p:cNvGrpSpPr/>
          <p:nvPr/>
        </p:nvGrpSpPr>
        <p:grpSpPr>
          <a:xfrm>
            <a:off x="162681" y="242954"/>
            <a:ext cx="8779521" cy="6373953"/>
            <a:chOff x="162680" y="182215"/>
            <a:chExt cx="8779521" cy="4780465"/>
          </a:xfrm>
        </p:grpSpPr>
        <p:sp>
          <p:nvSpPr>
            <p:cNvPr id="318" name="Google Shape;318;p16"/>
            <p:cNvSpPr/>
            <p:nvPr/>
          </p:nvSpPr>
          <p:spPr>
            <a:xfrm>
              <a:off x="522857" y="1677823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0"/>
                  </a:moveTo>
                  <a:cubicBezTo>
                    <a:pt x="94" y="0"/>
                    <a:pt x="1" y="94"/>
                    <a:pt x="1" y="211"/>
                  </a:cubicBezTo>
                  <a:cubicBezTo>
                    <a:pt x="1" y="328"/>
                    <a:pt x="94" y="421"/>
                    <a:pt x="211" y="421"/>
                  </a:cubicBezTo>
                  <a:cubicBezTo>
                    <a:pt x="328" y="421"/>
                    <a:pt x="422" y="328"/>
                    <a:pt x="422" y="211"/>
                  </a:cubicBezTo>
                  <a:cubicBezTo>
                    <a:pt x="422" y="94"/>
                    <a:pt x="328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1625117" y="4673468"/>
              <a:ext cx="215311" cy="215168"/>
            </a:xfrm>
            <a:custGeom>
              <a:avLst/>
              <a:gdLst/>
              <a:ahLst/>
              <a:cxnLst/>
              <a:rect l="l" t="t" r="r" b="b"/>
              <a:pathLst>
                <a:path w="1470" h="1469" extrusionOk="0">
                  <a:moveTo>
                    <a:pt x="730" y="0"/>
                  </a:moveTo>
                  <a:lnTo>
                    <a:pt x="730" y="730"/>
                  </a:lnTo>
                  <a:lnTo>
                    <a:pt x="1249" y="215"/>
                  </a:lnTo>
                  <a:lnTo>
                    <a:pt x="730" y="730"/>
                  </a:lnTo>
                  <a:lnTo>
                    <a:pt x="1469" y="730"/>
                  </a:lnTo>
                  <a:lnTo>
                    <a:pt x="730" y="730"/>
                  </a:lnTo>
                  <a:lnTo>
                    <a:pt x="1249" y="1254"/>
                  </a:lnTo>
                  <a:lnTo>
                    <a:pt x="730" y="730"/>
                  </a:lnTo>
                  <a:lnTo>
                    <a:pt x="730" y="1469"/>
                  </a:lnTo>
                  <a:lnTo>
                    <a:pt x="730" y="730"/>
                  </a:lnTo>
                  <a:lnTo>
                    <a:pt x="211" y="1254"/>
                  </a:lnTo>
                  <a:lnTo>
                    <a:pt x="730" y="730"/>
                  </a:lnTo>
                  <a:lnTo>
                    <a:pt x="0" y="730"/>
                  </a:lnTo>
                  <a:lnTo>
                    <a:pt x="730" y="730"/>
                  </a:lnTo>
                  <a:lnTo>
                    <a:pt x="211" y="215"/>
                  </a:lnTo>
                  <a:lnTo>
                    <a:pt x="730" y="730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6435808" y="229241"/>
              <a:ext cx="216043" cy="215315"/>
            </a:xfrm>
            <a:custGeom>
              <a:avLst/>
              <a:gdLst/>
              <a:ahLst/>
              <a:cxnLst/>
              <a:rect l="l" t="t" r="r" b="b"/>
              <a:pathLst>
                <a:path w="1475" h="1470" extrusionOk="0">
                  <a:moveTo>
                    <a:pt x="735" y="1"/>
                  </a:moveTo>
                  <a:lnTo>
                    <a:pt x="735" y="735"/>
                  </a:lnTo>
                  <a:lnTo>
                    <a:pt x="1259" y="211"/>
                  </a:lnTo>
                  <a:lnTo>
                    <a:pt x="735" y="735"/>
                  </a:lnTo>
                  <a:lnTo>
                    <a:pt x="1474" y="735"/>
                  </a:lnTo>
                  <a:lnTo>
                    <a:pt x="735" y="735"/>
                  </a:lnTo>
                  <a:lnTo>
                    <a:pt x="1259" y="1254"/>
                  </a:lnTo>
                  <a:lnTo>
                    <a:pt x="735" y="735"/>
                  </a:lnTo>
                  <a:lnTo>
                    <a:pt x="735" y="1469"/>
                  </a:lnTo>
                  <a:lnTo>
                    <a:pt x="735" y="735"/>
                  </a:lnTo>
                  <a:lnTo>
                    <a:pt x="216" y="1254"/>
                  </a:lnTo>
                  <a:lnTo>
                    <a:pt x="735" y="735"/>
                  </a:lnTo>
                  <a:lnTo>
                    <a:pt x="1" y="735"/>
                  </a:lnTo>
                  <a:lnTo>
                    <a:pt x="735" y="735"/>
                  </a:lnTo>
                  <a:lnTo>
                    <a:pt x="216" y="211"/>
                  </a:lnTo>
                  <a:lnTo>
                    <a:pt x="735" y="735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7371935" y="4609658"/>
              <a:ext cx="202129" cy="202279"/>
            </a:xfrm>
            <a:custGeom>
              <a:avLst/>
              <a:gdLst/>
              <a:ahLst/>
              <a:cxnLst/>
              <a:rect l="l" t="t" r="r" b="b"/>
              <a:pathLst>
                <a:path w="1380" h="1381" extrusionOk="0">
                  <a:moveTo>
                    <a:pt x="384" y="24"/>
                  </a:moveTo>
                  <a:lnTo>
                    <a:pt x="688" y="688"/>
                  </a:lnTo>
                  <a:lnTo>
                    <a:pt x="945" y="1"/>
                  </a:lnTo>
                  <a:lnTo>
                    <a:pt x="688" y="688"/>
                  </a:lnTo>
                  <a:lnTo>
                    <a:pt x="1357" y="384"/>
                  </a:lnTo>
                  <a:lnTo>
                    <a:pt x="688" y="688"/>
                  </a:lnTo>
                  <a:lnTo>
                    <a:pt x="1380" y="946"/>
                  </a:lnTo>
                  <a:lnTo>
                    <a:pt x="688" y="688"/>
                  </a:lnTo>
                  <a:lnTo>
                    <a:pt x="992" y="1357"/>
                  </a:lnTo>
                  <a:lnTo>
                    <a:pt x="688" y="688"/>
                  </a:lnTo>
                  <a:lnTo>
                    <a:pt x="430" y="1381"/>
                  </a:lnTo>
                  <a:lnTo>
                    <a:pt x="688" y="688"/>
                  </a:lnTo>
                  <a:lnTo>
                    <a:pt x="23" y="1002"/>
                  </a:lnTo>
                  <a:lnTo>
                    <a:pt x="688" y="688"/>
                  </a:lnTo>
                  <a:lnTo>
                    <a:pt x="0" y="440"/>
                  </a:lnTo>
                  <a:lnTo>
                    <a:pt x="688" y="688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4886257" y="4496302"/>
              <a:ext cx="529050" cy="381414"/>
            </a:xfrm>
            <a:custGeom>
              <a:avLst/>
              <a:gdLst/>
              <a:ahLst/>
              <a:cxnLst/>
              <a:rect l="l" t="t" r="r" b="b"/>
              <a:pathLst>
                <a:path w="3612" h="2604" extrusionOk="0">
                  <a:moveTo>
                    <a:pt x="2402" y="1"/>
                  </a:moveTo>
                  <a:cubicBezTo>
                    <a:pt x="1870" y="1"/>
                    <a:pt x="1605" y="995"/>
                    <a:pt x="1605" y="995"/>
                  </a:cubicBezTo>
                  <a:cubicBezTo>
                    <a:pt x="1605" y="995"/>
                    <a:pt x="1100" y="654"/>
                    <a:pt x="685" y="654"/>
                  </a:cubicBezTo>
                  <a:cubicBezTo>
                    <a:pt x="438" y="654"/>
                    <a:pt x="223" y="775"/>
                    <a:pt x="164" y="1158"/>
                  </a:cubicBezTo>
                  <a:cubicBezTo>
                    <a:pt x="0" y="2206"/>
                    <a:pt x="2208" y="2604"/>
                    <a:pt x="2208" y="2604"/>
                  </a:cubicBezTo>
                  <a:cubicBezTo>
                    <a:pt x="2208" y="2604"/>
                    <a:pt x="3611" y="854"/>
                    <a:pt x="2797" y="171"/>
                  </a:cubicBezTo>
                  <a:cubicBezTo>
                    <a:pt x="2652" y="50"/>
                    <a:pt x="2520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5226052" y="268266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1"/>
                  </a:moveTo>
                  <a:cubicBezTo>
                    <a:pt x="94" y="1"/>
                    <a:pt x="0" y="94"/>
                    <a:pt x="0" y="211"/>
                  </a:cubicBezTo>
                  <a:cubicBezTo>
                    <a:pt x="0" y="328"/>
                    <a:pt x="94" y="422"/>
                    <a:pt x="211" y="422"/>
                  </a:cubicBezTo>
                  <a:cubicBezTo>
                    <a:pt x="328" y="422"/>
                    <a:pt x="421" y="328"/>
                    <a:pt x="421" y="211"/>
                  </a:cubicBezTo>
                  <a:cubicBezTo>
                    <a:pt x="421" y="94"/>
                    <a:pt x="328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631867" y="781020"/>
              <a:ext cx="41890" cy="41305"/>
            </a:xfrm>
            <a:custGeom>
              <a:avLst/>
              <a:gdLst/>
              <a:ahLst/>
              <a:cxnLst/>
              <a:rect l="l" t="t" r="r" b="b"/>
              <a:pathLst>
                <a:path w="286" h="282" extrusionOk="0">
                  <a:moveTo>
                    <a:pt x="141" y="1"/>
                  </a:moveTo>
                  <a:cubicBezTo>
                    <a:pt x="66" y="1"/>
                    <a:pt x="0" y="66"/>
                    <a:pt x="0" y="141"/>
                  </a:cubicBezTo>
                  <a:cubicBezTo>
                    <a:pt x="0" y="216"/>
                    <a:pt x="66" y="281"/>
                    <a:pt x="141" y="281"/>
                  </a:cubicBezTo>
                  <a:cubicBezTo>
                    <a:pt x="220" y="281"/>
                    <a:pt x="286" y="216"/>
                    <a:pt x="286" y="141"/>
                  </a:cubicBezTo>
                  <a:cubicBezTo>
                    <a:pt x="286" y="66"/>
                    <a:pt x="22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2045573" y="257875"/>
              <a:ext cx="41305" cy="41305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1"/>
                  </a:moveTo>
                  <a:cubicBezTo>
                    <a:pt x="66" y="1"/>
                    <a:pt x="0" y="66"/>
                    <a:pt x="0" y="141"/>
                  </a:cubicBezTo>
                  <a:cubicBezTo>
                    <a:pt x="0" y="216"/>
                    <a:pt x="66" y="282"/>
                    <a:pt x="141" y="282"/>
                  </a:cubicBezTo>
                  <a:cubicBezTo>
                    <a:pt x="216" y="282"/>
                    <a:pt x="281" y="216"/>
                    <a:pt x="281" y="141"/>
                  </a:cubicBezTo>
                  <a:cubicBezTo>
                    <a:pt x="281" y="66"/>
                    <a:pt x="216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162680" y="2328545"/>
              <a:ext cx="170052" cy="192758"/>
            </a:xfrm>
            <a:custGeom>
              <a:avLst/>
              <a:gdLst/>
              <a:ahLst/>
              <a:cxnLst/>
              <a:rect l="l" t="t" r="r" b="b"/>
              <a:pathLst>
                <a:path w="1161" h="1316" extrusionOk="0">
                  <a:moveTo>
                    <a:pt x="594" y="1"/>
                  </a:moveTo>
                  <a:lnTo>
                    <a:pt x="407" y="483"/>
                  </a:lnTo>
                  <a:lnTo>
                    <a:pt x="0" y="459"/>
                  </a:lnTo>
                  <a:lnTo>
                    <a:pt x="304" y="787"/>
                  </a:lnTo>
                  <a:lnTo>
                    <a:pt x="187" y="1189"/>
                  </a:lnTo>
                  <a:lnTo>
                    <a:pt x="187" y="1189"/>
                  </a:lnTo>
                  <a:lnTo>
                    <a:pt x="543" y="871"/>
                  </a:lnTo>
                  <a:lnTo>
                    <a:pt x="819" y="1315"/>
                  </a:lnTo>
                  <a:lnTo>
                    <a:pt x="795" y="871"/>
                  </a:lnTo>
                  <a:lnTo>
                    <a:pt x="1160" y="544"/>
                  </a:lnTo>
                  <a:lnTo>
                    <a:pt x="753" y="492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261145" y="4564410"/>
              <a:ext cx="250024" cy="245195"/>
            </a:xfrm>
            <a:custGeom>
              <a:avLst/>
              <a:gdLst/>
              <a:ahLst/>
              <a:cxnLst/>
              <a:rect l="l" t="t" r="r" b="b"/>
              <a:pathLst>
                <a:path w="1707" h="1674" extrusionOk="0">
                  <a:moveTo>
                    <a:pt x="747" y="0"/>
                  </a:moveTo>
                  <a:cubicBezTo>
                    <a:pt x="710" y="0"/>
                    <a:pt x="673" y="26"/>
                    <a:pt x="665" y="67"/>
                  </a:cubicBezTo>
                  <a:lnTo>
                    <a:pt x="576" y="512"/>
                  </a:lnTo>
                  <a:cubicBezTo>
                    <a:pt x="572" y="549"/>
                    <a:pt x="548" y="572"/>
                    <a:pt x="515" y="577"/>
                  </a:cubicBezTo>
                  <a:lnTo>
                    <a:pt x="85" y="699"/>
                  </a:lnTo>
                  <a:cubicBezTo>
                    <a:pt x="15" y="717"/>
                    <a:pt x="1" y="811"/>
                    <a:pt x="66" y="844"/>
                  </a:cubicBezTo>
                  <a:lnTo>
                    <a:pt x="459" y="1068"/>
                  </a:lnTo>
                  <a:cubicBezTo>
                    <a:pt x="483" y="1078"/>
                    <a:pt x="501" y="1110"/>
                    <a:pt x="501" y="1138"/>
                  </a:cubicBezTo>
                  <a:lnTo>
                    <a:pt x="483" y="1587"/>
                  </a:lnTo>
                  <a:cubicBezTo>
                    <a:pt x="483" y="1640"/>
                    <a:pt x="521" y="1674"/>
                    <a:pt x="564" y="1674"/>
                  </a:cubicBezTo>
                  <a:cubicBezTo>
                    <a:pt x="582" y="1674"/>
                    <a:pt x="601" y="1667"/>
                    <a:pt x="618" y="1653"/>
                  </a:cubicBezTo>
                  <a:lnTo>
                    <a:pt x="950" y="1349"/>
                  </a:lnTo>
                  <a:cubicBezTo>
                    <a:pt x="966" y="1333"/>
                    <a:pt x="985" y="1326"/>
                    <a:pt x="1003" y="1326"/>
                  </a:cubicBezTo>
                  <a:cubicBezTo>
                    <a:pt x="1012" y="1326"/>
                    <a:pt x="1021" y="1327"/>
                    <a:pt x="1030" y="1330"/>
                  </a:cubicBezTo>
                  <a:lnTo>
                    <a:pt x="1460" y="1485"/>
                  </a:lnTo>
                  <a:cubicBezTo>
                    <a:pt x="1467" y="1487"/>
                    <a:pt x="1474" y="1488"/>
                    <a:pt x="1481" y="1488"/>
                  </a:cubicBezTo>
                  <a:cubicBezTo>
                    <a:pt x="1535" y="1488"/>
                    <a:pt x="1584" y="1426"/>
                    <a:pt x="1559" y="1372"/>
                  </a:cubicBezTo>
                  <a:lnTo>
                    <a:pt x="1371" y="961"/>
                  </a:lnTo>
                  <a:cubicBezTo>
                    <a:pt x="1357" y="937"/>
                    <a:pt x="1362" y="904"/>
                    <a:pt x="1381" y="881"/>
                  </a:cubicBezTo>
                  <a:lnTo>
                    <a:pt x="1661" y="526"/>
                  </a:lnTo>
                  <a:cubicBezTo>
                    <a:pt x="1707" y="467"/>
                    <a:pt x="1664" y="394"/>
                    <a:pt x="1598" y="394"/>
                  </a:cubicBezTo>
                  <a:cubicBezTo>
                    <a:pt x="1596" y="394"/>
                    <a:pt x="1593" y="394"/>
                    <a:pt x="1591" y="395"/>
                  </a:cubicBezTo>
                  <a:lnTo>
                    <a:pt x="1142" y="446"/>
                  </a:lnTo>
                  <a:cubicBezTo>
                    <a:pt x="1137" y="448"/>
                    <a:pt x="1132" y="449"/>
                    <a:pt x="1127" y="449"/>
                  </a:cubicBezTo>
                  <a:cubicBezTo>
                    <a:pt x="1104" y="449"/>
                    <a:pt x="1083" y="432"/>
                    <a:pt x="1067" y="413"/>
                  </a:cubicBezTo>
                  <a:lnTo>
                    <a:pt x="815" y="39"/>
                  </a:lnTo>
                  <a:cubicBezTo>
                    <a:pt x="798" y="12"/>
                    <a:pt x="772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8692176" y="2020425"/>
              <a:ext cx="250024" cy="244756"/>
            </a:xfrm>
            <a:custGeom>
              <a:avLst/>
              <a:gdLst/>
              <a:ahLst/>
              <a:cxnLst/>
              <a:rect l="l" t="t" r="r" b="b"/>
              <a:pathLst>
                <a:path w="1707" h="1671" extrusionOk="0">
                  <a:moveTo>
                    <a:pt x="744" y="1"/>
                  </a:moveTo>
                  <a:cubicBezTo>
                    <a:pt x="707" y="1"/>
                    <a:pt x="671" y="22"/>
                    <a:pt x="660" y="63"/>
                  </a:cubicBezTo>
                  <a:lnTo>
                    <a:pt x="571" y="508"/>
                  </a:lnTo>
                  <a:cubicBezTo>
                    <a:pt x="566" y="545"/>
                    <a:pt x="543" y="569"/>
                    <a:pt x="515" y="573"/>
                  </a:cubicBezTo>
                  <a:lnTo>
                    <a:pt x="80" y="695"/>
                  </a:lnTo>
                  <a:cubicBezTo>
                    <a:pt x="14" y="714"/>
                    <a:pt x="0" y="807"/>
                    <a:pt x="66" y="844"/>
                  </a:cubicBezTo>
                  <a:lnTo>
                    <a:pt x="459" y="1064"/>
                  </a:lnTo>
                  <a:cubicBezTo>
                    <a:pt x="482" y="1078"/>
                    <a:pt x="496" y="1106"/>
                    <a:pt x="496" y="1135"/>
                  </a:cubicBezTo>
                  <a:lnTo>
                    <a:pt x="482" y="1584"/>
                  </a:lnTo>
                  <a:cubicBezTo>
                    <a:pt x="482" y="1638"/>
                    <a:pt x="519" y="1671"/>
                    <a:pt x="559" y="1671"/>
                  </a:cubicBezTo>
                  <a:cubicBezTo>
                    <a:pt x="578" y="1671"/>
                    <a:pt x="597" y="1664"/>
                    <a:pt x="613" y="1649"/>
                  </a:cubicBezTo>
                  <a:lnTo>
                    <a:pt x="950" y="1345"/>
                  </a:lnTo>
                  <a:cubicBezTo>
                    <a:pt x="966" y="1329"/>
                    <a:pt x="984" y="1322"/>
                    <a:pt x="1003" y="1322"/>
                  </a:cubicBezTo>
                  <a:cubicBezTo>
                    <a:pt x="1011" y="1322"/>
                    <a:pt x="1020" y="1323"/>
                    <a:pt x="1029" y="1326"/>
                  </a:cubicBezTo>
                  <a:lnTo>
                    <a:pt x="1455" y="1481"/>
                  </a:lnTo>
                  <a:cubicBezTo>
                    <a:pt x="1464" y="1484"/>
                    <a:pt x="1473" y="1485"/>
                    <a:pt x="1481" y="1485"/>
                  </a:cubicBezTo>
                  <a:cubicBezTo>
                    <a:pt x="1536" y="1485"/>
                    <a:pt x="1582" y="1425"/>
                    <a:pt x="1558" y="1368"/>
                  </a:cubicBezTo>
                  <a:lnTo>
                    <a:pt x="1371" y="961"/>
                  </a:lnTo>
                  <a:cubicBezTo>
                    <a:pt x="1357" y="938"/>
                    <a:pt x="1361" y="901"/>
                    <a:pt x="1380" y="877"/>
                  </a:cubicBezTo>
                  <a:lnTo>
                    <a:pt x="1661" y="522"/>
                  </a:lnTo>
                  <a:cubicBezTo>
                    <a:pt x="1706" y="463"/>
                    <a:pt x="1663" y="391"/>
                    <a:pt x="1597" y="391"/>
                  </a:cubicBezTo>
                  <a:cubicBezTo>
                    <a:pt x="1595" y="391"/>
                    <a:pt x="1593" y="391"/>
                    <a:pt x="1591" y="391"/>
                  </a:cubicBezTo>
                  <a:lnTo>
                    <a:pt x="1142" y="447"/>
                  </a:lnTo>
                  <a:cubicBezTo>
                    <a:pt x="1138" y="447"/>
                    <a:pt x="1135" y="448"/>
                    <a:pt x="1131" y="448"/>
                  </a:cubicBezTo>
                  <a:cubicBezTo>
                    <a:pt x="1103" y="448"/>
                    <a:pt x="1079" y="430"/>
                    <a:pt x="1067" y="409"/>
                  </a:cubicBezTo>
                  <a:lnTo>
                    <a:pt x="814" y="35"/>
                  </a:lnTo>
                  <a:cubicBezTo>
                    <a:pt x="796" y="12"/>
                    <a:pt x="770" y="1"/>
                    <a:pt x="744" y="1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201357" y="1025252"/>
              <a:ext cx="321502" cy="354317"/>
            </a:xfrm>
            <a:custGeom>
              <a:avLst/>
              <a:gdLst/>
              <a:ahLst/>
              <a:cxnLst/>
              <a:rect l="l" t="t" r="r" b="b"/>
              <a:pathLst>
                <a:path w="2195" h="2419" extrusionOk="0">
                  <a:moveTo>
                    <a:pt x="1021" y="1"/>
                  </a:moveTo>
                  <a:lnTo>
                    <a:pt x="773" y="941"/>
                  </a:lnTo>
                  <a:lnTo>
                    <a:pt x="1" y="983"/>
                  </a:lnTo>
                  <a:lnTo>
                    <a:pt x="637" y="1530"/>
                  </a:lnTo>
                  <a:lnTo>
                    <a:pt x="511" y="2311"/>
                  </a:lnTo>
                  <a:lnTo>
                    <a:pt x="1100" y="1643"/>
                  </a:lnTo>
                  <a:lnTo>
                    <a:pt x="1722" y="2419"/>
                  </a:lnTo>
                  <a:lnTo>
                    <a:pt x="1582" y="1591"/>
                  </a:lnTo>
                  <a:lnTo>
                    <a:pt x="2195" y="894"/>
                  </a:lnTo>
                  <a:lnTo>
                    <a:pt x="1423" y="885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619860" y="3878920"/>
              <a:ext cx="65911" cy="45992"/>
            </a:xfrm>
            <a:custGeom>
              <a:avLst/>
              <a:gdLst/>
              <a:ahLst/>
              <a:cxnLst/>
              <a:rect l="l" t="t" r="r" b="b"/>
              <a:pathLst>
                <a:path w="450" h="314" extrusionOk="0">
                  <a:moveTo>
                    <a:pt x="225" y="0"/>
                  </a:moveTo>
                  <a:cubicBezTo>
                    <a:pt x="178" y="0"/>
                    <a:pt x="131" y="19"/>
                    <a:pt x="108" y="37"/>
                  </a:cubicBezTo>
                  <a:cubicBezTo>
                    <a:pt x="61" y="66"/>
                    <a:pt x="0" y="117"/>
                    <a:pt x="89" y="243"/>
                  </a:cubicBezTo>
                  <a:cubicBezTo>
                    <a:pt x="117" y="290"/>
                    <a:pt x="178" y="313"/>
                    <a:pt x="234" y="313"/>
                  </a:cubicBezTo>
                  <a:cubicBezTo>
                    <a:pt x="342" y="313"/>
                    <a:pt x="449" y="248"/>
                    <a:pt x="398" y="112"/>
                  </a:cubicBezTo>
                  <a:cubicBezTo>
                    <a:pt x="365" y="23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8707262" y="2924231"/>
              <a:ext cx="200810" cy="202279"/>
            </a:xfrm>
            <a:custGeom>
              <a:avLst/>
              <a:gdLst/>
              <a:ahLst/>
              <a:cxnLst/>
              <a:rect l="l" t="t" r="r" b="b"/>
              <a:pathLst>
                <a:path w="1371" h="1381" extrusionOk="0">
                  <a:moveTo>
                    <a:pt x="379" y="24"/>
                  </a:moveTo>
                  <a:lnTo>
                    <a:pt x="683" y="688"/>
                  </a:lnTo>
                  <a:lnTo>
                    <a:pt x="941" y="1"/>
                  </a:lnTo>
                  <a:lnTo>
                    <a:pt x="683" y="688"/>
                  </a:lnTo>
                  <a:lnTo>
                    <a:pt x="1348" y="384"/>
                  </a:lnTo>
                  <a:lnTo>
                    <a:pt x="683" y="688"/>
                  </a:lnTo>
                  <a:lnTo>
                    <a:pt x="1371" y="946"/>
                  </a:lnTo>
                  <a:lnTo>
                    <a:pt x="683" y="688"/>
                  </a:lnTo>
                  <a:lnTo>
                    <a:pt x="992" y="1357"/>
                  </a:lnTo>
                  <a:lnTo>
                    <a:pt x="683" y="688"/>
                  </a:lnTo>
                  <a:lnTo>
                    <a:pt x="431" y="1381"/>
                  </a:lnTo>
                  <a:lnTo>
                    <a:pt x="683" y="688"/>
                  </a:lnTo>
                  <a:lnTo>
                    <a:pt x="14" y="1002"/>
                  </a:lnTo>
                  <a:lnTo>
                    <a:pt x="683" y="688"/>
                  </a:lnTo>
                  <a:lnTo>
                    <a:pt x="0" y="431"/>
                  </a:lnTo>
                  <a:lnTo>
                    <a:pt x="683" y="688"/>
                  </a:lnTo>
                  <a:close/>
                </a:path>
              </a:pathLst>
            </a:custGeom>
            <a:solidFill>
              <a:srgbClr val="FFB839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3888251" y="4684381"/>
              <a:ext cx="170784" cy="193344"/>
            </a:xfrm>
            <a:custGeom>
              <a:avLst/>
              <a:gdLst/>
              <a:ahLst/>
              <a:cxnLst/>
              <a:rect l="l" t="t" r="r" b="b"/>
              <a:pathLst>
                <a:path w="1166" h="1320" extrusionOk="0">
                  <a:moveTo>
                    <a:pt x="600" y="1"/>
                  </a:moveTo>
                  <a:lnTo>
                    <a:pt x="412" y="483"/>
                  </a:lnTo>
                  <a:lnTo>
                    <a:pt x="1" y="459"/>
                  </a:lnTo>
                  <a:lnTo>
                    <a:pt x="305" y="787"/>
                  </a:lnTo>
                  <a:lnTo>
                    <a:pt x="193" y="1189"/>
                  </a:lnTo>
                  <a:lnTo>
                    <a:pt x="543" y="876"/>
                  </a:lnTo>
                  <a:lnTo>
                    <a:pt x="824" y="1320"/>
                  </a:lnTo>
                  <a:lnTo>
                    <a:pt x="801" y="876"/>
                  </a:lnTo>
                  <a:lnTo>
                    <a:pt x="1166" y="548"/>
                  </a:lnTo>
                  <a:lnTo>
                    <a:pt x="754" y="492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065281" y="182215"/>
              <a:ext cx="170052" cy="192611"/>
            </a:xfrm>
            <a:custGeom>
              <a:avLst/>
              <a:gdLst/>
              <a:ahLst/>
              <a:cxnLst/>
              <a:rect l="l" t="t" r="r" b="b"/>
              <a:pathLst>
                <a:path w="1161" h="1315" extrusionOk="0">
                  <a:moveTo>
                    <a:pt x="599" y="0"/>
                  </a:moveTo>
                  <a:lnTo>
                    <a:pt x="412" y="482"/>
                  </a:lnTo>
                  <a:lnTo>
                    <a:pt x="1" y="459"/>
                  </a:lnTo>
                  <a:lnTo>
                    <a:pt x="300" y="786"/>
                  </a:lnTo>
                  <a:lnTo>
                    <a:pt x="188" y="1188"/>
                  </a:lnTo>
                  <a:lnTo>
                    <a:pt x="539" y="870"/>
                  </a:lnTo>
                  <a:lnTo>
                    <a:pt x="819" y="1315"/>
                  </a:lnTo>
                  <a:lnTo>
                    <a:pt x="819" y="1315"/>
                  </a:lnTo>
                  <a:lnTo>
                    <a:pt x="796" y="870"/>
                  </a:lnTo>
                  <a:lnTo>
                    <a:pt x="1161" y="538"/>
                  </a:lnTo>
                  <a:lnTo>
                    <a:pt x="754" y="491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01343" y="3317054"/>
              <a:ext cx="92716" cy="88323"/>
            </a:xfrm>
            <a:custGeom>
              <a:avLst/>
              <a:gdLst/>
              <a:ahLst/>
              <a:cxnLst/>
              <a:rect l="l" t="t" r="r" b="b"/>
              <a:pathLst>
                <a:path w="633" h="603" extrusionOk="0">
                  <a:moveTo>
                    <a:pt x="459" y="0"/>
                  </a:moveTo>
                  <a:cubicBezTo>
                    <a:pt x="456" y="0"/>
                    <a:pt x="453" y="1"/>
                    <a:pt x="450" y="2"/>
                  </a:cubicBezTo>
                  <a:lnTo>
                    <a:pt x="314" y="96"/>
                  </a:lnTo>
                  <a:cubicBezTo>
                    <a:pt x="312" y="98"/>
                    <a:pt x="309" y="100"/>
                    <a:pt x="304" y="100"/>
                  </a:cubicBezTo>
                  <a:cubicBezTo>
                    <a:pt x="299" y="100"/>
                    <a:pt x="293" y="98"/>
                    <a:pt x="286" y="96"/>
                  </a:cubicBezTo>
                  <a:lnTo>
                    <a:pt x="141" y="21"/>
                  </a:lnTo>
                  <a:cubicBezTo>
                    <a:pt x="136" y="18"/>
                    <a:pt x="132" y="17"/>
                    <a:pt x="127" y="17"/>
                  </a:cubicBezTo>
                  <a:cubicBezTo>
                    <a:pt x="109" y="17"/>
                    <a:pt x="96" y="35"/>
                    <a:pt x="99" y="54"/>
                  </a:cubicBezTo>
                  <a:lnTo>
                    <a:pt x="146" y="213"/>
                  </a:lnTo>
                  <a:cubicBezTo>
                    <a:pt x="151" y="227"/>
                    <a:pt x="146" y="236"/>
                    <a:pt x="141" y="241"/>
                  </a:cubicBezTo>
                  <a:lnTo>
                    <a:pt x="24" y="358"/>
                  </a:lnTo>
                  <a:cubicBezTo>
                    <a:pt x="1" y="377"/>
                    <a:pt x="20" y="414"/>
                    <a:pt x="43" y="414"/>
                  </a:cubicBezTo>
                  <a:lnTo>
                    <a:pt x="207" y="419"/>
                  </a:lnTo>
                  <a:cubicBezTo>
                    <a:pt x="211" y="419"/>
                    <a:pt x="221" y="423"/>
                    <a:pt x="230" y="438"/>
                  </a:cubicBezTo>
                  <a:lnTo>
                    <a:pt x="305" y="587"/>
                  </a:lnTo>
                  <a:cubicBezTo>
                    <a:pt x="309" y="598"/>
                    <a:pt x="319" y="603"/>
                    <a:pt x="329" y="603"/>
                  </a:cubicBezTo>
                  <a:cubicBezTo>
                    <a:pt x="341" y="603"/>
                    <a:pt x="354" y="595"/>
                    <a:pt x="356" y="583"/>
                  </a:cubicBezTo>
                  <a:lnTo>
                    <a:pt x="408" y="423"/>
                  </a:lnTo>
                  <a:cubicBezTo>
                    <a:pt x="417" y="419"/>
                    <a:pt x="422" y="405"/>
                    <a:pt x="431" y="405"/>
                  </a:cubicBezTo>
                  <a:lnTo>
                    <a:pt x="595" y="381"/>
                  </a:lnTo>
                  <a:cubicBezTo>
                    <a:pt x="618" y="377"/>
                    <a:pt x="632" y="349"/>
                    <a:pt x="609" y="330"/>
                  </a:cubicBezTo>
                  <a:lnTo>
                    <a:pt x="473" y="232"/>
                  </a:lnTo>
                  <a:cubicBezTo>
                    <a:pt x="464" y="227"/>
                    <a:pt x="464" y="213"/>
                    <a:pt x="464" y="204"/>
                  </a:cubicBezTo>
                  <a:lnTo>
                    <a:pt x="492" y="40"/>
                  </a:lnTo>
                  <a:cubicBezTo>
                    <a:pt x="496" y="20"/>
                    <a:pt x="47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339797" y="292664"/>
              <a:ext cx="92716" cy="88469"/>
            </a:xfrm>
            <a:custGeom>
              <a:avLst/>
              <a:gdLst/>
              <a:ahLst/>
              <a:cxnLst/>
              <a:rect l="l" t="t" r="r" b="b"/>
              <a:pathLst>
                <a:path w="633" h="604" extrusionOk="0">
                  <a:moveTo>
                    <a:pt x="465" y="0"/>
                  </a:moveTo>
                  <a:cubicBezTo>
                    <a:pt x="461" y="0"/>
                    <a:pt x="458" y="1"/>
                    <a:pt x="455" y="3"/>
                  </a:cubicBezTo>
                  <a:lnTo>
                    <a:pt x="319" y="97"/>
                  </a:lnTo>
                  <a:cubicBezTo>
                    <a:pt x="317" y="99"/>
                    <a:pt x="312" y="100"/>
                    <a:pt x="307" y="100"/>
                  </a:cubicBezTo>
                  <a:cubicBezTo>
                    <a:pt x="301" y="100"/>
                    <a:pt x="296" y="99"/>
                    <a:pt x="291" y="97"/>
                  </a:cubicBezTo>
                  <a:lnTo>
                    <a:pt x="141" y="22"/>
                  </a:lnTo>
                  <a:cubicBezTo>
                    <a:pt x="136" y="19"/>
                    <a:pt x="131" y="17"/>
                    <a:pt x="127" y="17"/>
                  </a:cubicBezTo>
                  <a:cubicBezTo>
                    <a:pt x="110" y="17"/>
                    <a:pt x="96" y="36"/>
                    <a:pt x="104" y="54"/>
                  </a:cubicBezTo>
                  <a:lnTo>
                    <a:pt x="151" y="213"/>
                  </a:lnTo>
                  <a:cubicBezTo>
                    <a:pt x="155" y="228"/>
                    <a:pt x="151" y="237"/>
                    <a:pt x="141" y="242"/>
                  </a:cubicBezTo>
                  <a:lnTo>
                    <a:pt x="24" y="358"/>
                  </a:lnTo>
                  <a:cubicBezTo>
                    <a:pt x="1" y="377"/>
                    <a:pt x="20" y="415"/>
                    <a:pt x="43" y="415"/>
                  </a:cubicBezTo>
                  <a:lnTo>
                    <a:pt x="207" y="419"/>
                  </a:lnTo>
                  <a:cubicBezTo>
                    <a:pt x="211" y="419"/>
                    <a:pt x="225" y="424"/>
                    <a:pt x="230" y="438"/>
                  </a:cubicBezTo>
                  <a:lnTo>
                    <a:pt x="305" y="588"/>
                  </a:lnTo>
                  <a:cubicBezTo>
                    <a:pt x="311" y="598"/>
                    <a:pt x="321" y="603"/>
                    <a:pt x="332" y="603"/>
                  </a:cubicBezTo>
                  <a:cubicBezTo>
                    <a:pt x="344" y="603"/>
                    <a:pt x="356" y="596"/>
                    <a:pt x="361" y="583"/>
                  </a:cubicBezTo>
                  <a:lnTo>
                    <a:pt x="413" y="424"/>
                  </a:lnTo>
                  <a:cubicBezTo>
                    <a:pt x="417" y="419"/>
                    <a:pt x="422" y="405"/>
                    <a:pt x="436" y="405"/>
                  </a:cubicBezTo>
                  <a:lnTo>
                    <a:pt x="600" y="382"/>
                  </a:lnTo>
                  <a:cubicBezTo>
                    <a:pt x="623" y="377"/>
                    <a:pt x="632" y="349"/>
                    <a:pt x="609" y="330"/>
                  </a:cubicBezTo>
                  <a:lnTo>
                    <a:pt x="478" y="232"/>
                  </a:lnTo>
                  <a:cubicBezTo>
                    <a:pt x="464" y="228"/>
                    <a:pt x="464" y="213"/>
                    <a:pt x="464" y="204"/>
                  </a:cubicBezTo>
                  <a:lnTo>
                    <a:pt x="492" y="40"/>
                  </a:lnTo>
                  <a:cubicBezTo>
                    <a:pt x="500" y="14"/>
                    <a:pt x="480" y="0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4034713" y="191151"/>
              <a:ext cx="192608" cy="216047"/>
            </a:xfrm>
            <a:custGeom>
              <a:avLst/>
              <a:gdLst/>
              <a:ahLst/>
              <a:cxnLst/>
              <a:rect l="l" t="t" r="r" b="b"/>
              <a:pathLst>
                <a:path w="1315" h="1475" extrusionOk="0">
                  <a:moveTo>
                    <a:pt x="641" y="1"/>
                  </a:moveTo>
                  <a:lnTo>
                    <a:pt x="463" y="558"/>
                  </a:lnTo>
                  <a:lnTo>
                    <a:pt x="0" y="558"/>
                  </a:lnTo>
                  <a:lnTo>
                    <a:pt x="360" y="908"/>
                  </a:lnTo>
                  <a:lnTo>
                    <a:pt x="262" y="1372"/>
                  </a:lnTo>
                  <a:lnTo>
                    <a:pt x="262" y="1372"/>
                  </a:lnTo>
                  <a:lnTo>
                    <a:pt x="636" y="993"/>
                  </a:lnTo>
                  <a:lnTo>
                    <a:pt x="987" y="1474"/>
                  </a:lnTo>
                  <a:lnTo>
                    <a:pt x="931" y="974"/>
                  </a:lnTo>
                  <a:lnTo>
                    <a:pt x="1315" y="576"/>
                  </a:lnTo>
                  <a:lnTo>
                    <a:pt x="851" y="548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3073183" y="4616923"/>
              <a:ext cx="292794" cy="328245"/>
            </a:xfrm>
            <a:custGeom>
              <a:avLst/>
              <a:gdLst/>
              <a:ahLst/>
              <a:cxnLst/>
              <a:rect l="l" t="t" r="r" b="b"/>
              <a:pathLst>
                <a:path w="1999" h="2241" extrusionOk="0">
                  <a:moveTo>
                    <a:pt x="992" y="0"/>
                  </a:moveTo>
                  <a:lnTo>
                    <a:pt x="702" y="837"/>
                  </a:lnTo>
                  <a:lnTo>
                    <a:pt x="1" y="819"/>
                  </a:lnTo>
                  <a:lnTo>
                    <a:pt x="543" y="1361"/>
                  </a:lnTo>
                  <a:lnTo>
                    <a:pt x="375" y="2058"/>
                  </a:lnTo>
                  <a:lnTo>
                    <a:pt x="375" y="2058"/>
                  </a:lnTo>
                  <a:lnTo>
                    <a:pt x="960" y="1497"/>
                  </a:lnTo>
                  <a:lnTo>
                    <a:pt x="1465" y="2241"/>
                  </a:lnTo>
                  <a:lnTo>
                    <a:pt x="1390" y="1478"/>
                  </a:lnTo>
                  <a:lnTo>
                    <a:pt x="1998" y="889"/>
                  </a:lnTo>
                  <a:lnTo>
                    <a:pt x="1296" y="823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6194827" y="4599428"/>
              <a:ext cx="321355" cy="363252"/>
            </a:xfrm>
            <a:custGeom>
              <a:avLst/>
              <a:gdLst/>
              <a:ahLst/>
              <a:cxnLst/>
              <a:rect l="l" t="t" r="r" b="b"/>
              <a:pathLst>
                <a:path w="2194" h="2480" extrusionOk="0">
                  <a:moveTo>
                    <a:pt x="1123" y="0"/>
                  </a:moveTo>
                  <a:lnTo>
                    <a:pt x="772" y="903"/>
                  </a:lnTo>
                  <a:lnTo>
                    <a:pt x="0" y="856"/>
                  </a:lnTo>
                  <a:lnTo>
                    <a:pt x="575" y="1478"/>
                  </a:lnTo>
                  <a:lnTo>
                    <a:pt x="356" y="2236"/>
                  </a:lnTo>
                  <a:lnTo>
                    <a:pt x="1020" y="1642"/>
                  </a:lnTo>
                  <a:lnTo>
                    <a:pt x="1548" y="2479"/>
                  </a:lnTo>
                  <a:lnTo>
                    <a:pt x="1502" y="1642"/>
                  </a:lnTo>
                  <a:lnTo>
                    <a:pt x="2194" y="1015"/>
                  </a:lnTo>
                  <a:lnTo>
                    <a:pt x="1422" y="922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8796533" y="3654846"/>
              <a:ext cx="41305" cy="41159"/>
            </a:xfrm>
            <a:custGeom>
              <a:avLst/>
              <a:gdLst/>
              <a:ahLst/>
              <a:cxnLst/>
              <a:rect l="l" t="t" r="r" b="b"/>
              <a:pathLst>
                <a:path w="282" h="281" extrusionOk="0">
                  <a:moveTo>
                    <a:pt x="141" y="0"/>
                  </a:moveTo>
                  <a:cubicBezTo>
                    <a:pt x="66" y="0"/>
                    <a:pt x="1" y="61"/>
                    <a:pt x="1" y="140"/>
                  </a:cubicBezTo>
                  <a:cubicBezTo>
                    <a:pt x="1" y="215"/>
                    <a:pt x="66" y="281"/>
                    <a:pt x="141" y="281"/>
                  </a:cubicBezTo>
                  <a:cubicBezTo>
                    <a:pt x="216" y="281"/>
                    <a:pt x="282" y="215"/>
                    <a:pt x="282" y="140"/>
                  </a:cubicBezTo>
                  <a:cubicBezTo>
                    <a:pt x="282" y="61"/>
                    <a:pt x="216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8776752" y="1171503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1"/>
                  </a:moveTo>
                  <a:cubicBezTo>
                    <a:pt x="94" y="1"/>
                    <a:pt x="0" y="94"/>
                    <a:pt x="0" y="211"/>
                  </a:cubicBezTo>
                  <a:cubicBezTo>
                    <a:pt x="0" y="328"/>
                    <a:pt x="94" y="422"/>
                    <a:pt x="211" y="422"/>
                  </a:cubicBezTo>
                  <a:cubicBezTo>
                    <a:pt x="328" y="422"/>
                    <a:pt x="421" y="328"/>
                    <a:pt x="421" y="211"/>
                  </a:cubicBezTo>
                  <a:cubicBezTo>
                    <a:pt x="421" y="94"/>
                    <a:pt x="328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7947660" y="276170"/>
              <a:ext cx="65912" cy="45992"/>
            </a:xfrm>
            <a:custGeom>
              <a:avLst/>
              <a:gdLst/>
              <a:ahLst/>
              <a:cxnLst/>
              <a:rect l="l" t="t" r="r" b="b"/>
              <a:pathLst>
                <a:path w="450" h="314" extrusionOk="0">
                  <a:moveTo>
                    <a:pt x="225" y="0"/>
                  </a:moveTo>
                  <a:cubicBezTo>
                    <a:pt x="178" y="0"/>
                    <a:pt x="131" y="19"/>
                    <a:pt x="108" y="37"/>
                  </a:cubicBezTo>
                  <a:cubicBezTo>
                    <a:pt x="61" y="66"/>
                    <a:pt x="0" y="117"/>
                    <a:pt x="89" y="243"/>
                  </a:cubicBezTo>
                  <a:cubicBezTo>
                    <a:pt x="117" y="290"/>
                    <a:pt x="178" y="313"/>
                    <a:pt x="234" y="313"/>
                  </a:cubicBezTo>
                  <a:cubicBezTo>
                    <a:pt x="342" y="313"/>
                    <a:pt x="449" y="248"/>
                    <a:pt x="398" y="112"/>
                  </a:cubicBezTo>
                  <a:cubicBezTo>
                    <a:pt x="365" y="23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2970085" y="196520"/>
              <a:ext cx="65912" cy="45992"/>
            </a:xfrm>
            <a:custGeom>
              <a:avLst/>
              <a:gdLst/>
              <a:ahLst/>
              <a:cxnLst/>
              <a:rect l="l" t="t" r="r" b="b"/>
              <a:pathLst>
                <a:path w="450" h="314" extrusionOk="0">
                  <a:moveTo>
                    <a:pt x="225" y="0"/>
                  </a:moveTo>
                  <a:cubicBezTo>
                    <a:pt x="178" y="0"/>
                    <a:pt x="131" y="19"/>
                    <a:pt x="108" y="37"/>
                  </a:cubicBezTo>
                  <a:cubicBezTo>
                    <a:pt x="61" y="66"/>
                    <a:pt x="0" y="117"/>
                    <a:pt x="89" y="243"/>
                  </a:cubicBezTo>
                  <a:cubicBezTo>
                    <a:pt x="117" y="290"/>
                    <a:pt x="178" y="313"/>
                    <a:pt x="234" y="313"/>
                  </a:cubicBezTo>
                  <a:cubicBezTo>
                    <a:pt x="342" y="313"/>
                    <a:pt x="449" y="248"/>
                    <a:pt x="398" y="112"/>
                  </a:cubicBezTo>
                  <a:cubicBezTo>
                    <a:pt x="365" y="23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197657" y="3907798"/>
              <a:ext cx="61810" cy="61811"/>
            </a:xfrm>
            <a:custGeom>
              <a:avLst/>
              <a:gdLst/>
              <a:ahLst/>
              <a:cxnLst/>
              <a:rect l="l" t="t" r="r" b="b"/>
              <a:pathLst>
                <a:path w="422" h="422" extrusionOk="0">
                  <a:moveTo>
                    <a:pt x="211" y="0"/>
                  </a:moveTo>
                  <a:cubicBezTo>
                    <a:pt x="94" y="0"/>
                    <a:pt x="1" y="94"/>
                    <a:pt x="1" y="211"/>
                  </a:cubicBezTo>
                  <a:cubicBezTo>
                    <a:pt x="1" y="328"/>
                    <a:pt x="94" y="421"/>
                    <a:pt x="211" y="421"/>
                  </a:cubicBezTo>
                  <a:cubicBezTo>
                    <a:pt x="328" y="421"/>
                    <a:pt x="422" y="328"/>
                    <a:pt x="422" y="211"/>
                  </a:cubicBezTo>
                  <a:cubicBezTo>
                    <a:pt x="422" y="94"/>
                    <a:pt x="328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4" name="Google Shape;344;p16"/>
          <p:cNvSpPr txBox="1">
            <a:spLocks noGrp="1"/>
          </p:cNvSpPr>
          <p:nvPr>
            <p:ph type="title"/>
          </p:nvPr>
        </p:nvSpPr>
        <p:spPr>
          <a:xfrm>
            <a:off x="713250" y="719333"/>
            <a:ext cx="77175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 panose="0000050000000000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/>
          <p:nvPr/>
        </p:nvSpPr>
        <p:spPr>
          <a:xfrm>
            <a:off x="1235318" y="6231291"/>
            <a:ext cx="215311" cy="286891"/>
          </a:xfrm>
          <a:custGeom>
            <a:avLst/>
            <a:gdLst/>
            <a:ahLst/>
            <a:cxnLst/>
            <a:rect l="l" t="t" r="r" b="b"/>
            <a:pathLst>
              <a:path w="1470" h="1469" extrusionOk="0">
                <a:moveTo>
                  <a:pt x="730" y="0"/>
                </a:moveTo>
                <a:lnTo>
                  <a:pt x="730" y="730"/>
                </a:lnTo>
                <a:lnTo>
                  <a:pt x="1249" y="215"/>
                </a:lnTo>
                <a:lnTo>
                  <a:pt x="730" y="730"/>
                </a:lnTo>
                <a:lnTo>
                  <a:pt x="1469" y="730"/>
                </a:lnTo>
                <a:lnTo>
                  <a:pt x="730" y="730"/>
                </a:lnTo>
                <a:lnTo>
                  <a:pt x="1249" y="1254"/>
                </a:lnTo>
                <a:lnTo>
                  <a:pt x="730" y="730"/>
                </a:lnTo>
                <a:lnTo>
                  <a:pt x="730" y="1469"/>
                </a:lnTo>
                <a:lnTo>
                  <a:pt x="730" y="730"/>
                </a:lnTo>
                <a:lnTo>
                  <a:pt x="211" y="1254"/>
                </a:lnTo>
                <a:lnTo>
                  <a:pt x="730" y="730"/>
                </a:lnTo>
                <a:lnTo>
                  <a:pt x="0" y="730"/>
                </a:lnTo>
                <a:lnTo>
                  <a:pt x="730" y="730"/>
                </a:lnTo>
                <a:lnTo>
                  <a:pt x="211" y="215"/>
                </a:lnTo>
                <a:lnTo>
                  <a:pt x="730" y="730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>
            <a:off x="271756" y="1971257"/>
            <a:ext cx="216043" cy="286891"/>
          </a:xfrm>
          <a:custGeom>
            <a:avLst/>
            <a:gdLst/>
            <a:ahLst/>
            <a:cxnLst/>
            <a:rect l="l" t="t" r="r" b="b"/>
            <a:pathLst>
              <a:path w="1475" h="1469" extrusionOk="0">
                <a:moveTo>
                  <a:pt x="735" y="0"/>
                </a:moveTo>
                <a:lnTo>
                  <a:pt x="735" y="735"/>
                </a:lnTo>
                <a:lnTo>
                  <a:pt x="1255" y="215"/>
                </a:lnTo>
                <a:lnTo>
                  <a:pt x="735" y="735"/>
                </a:lnTo>
                <a:lnTo>
                  <a:pt x="1474" y="735"/>
                </a:lnTo>
                <a:lnTo>
                  <a:pt x="735" y="735"/>
                </a:lnTo>
                <a:lnTo>
                  <a:pt x="1255" y="1249"/>
                </a:lnTo>
                <a:lnTo>
                  <a:pt x="735" y="735"/>
                </a:lnTo>
                <a:lnTo>
                  <a:pt x="735" y="1469"/>
                </a:lnTo>
                <a:lnTo>
                  <a:pt x="735" y="735"/>
                </a:lnTo>
                <a:lnTo>
                  <a:pt x="216" y="1249"/>
                </a:lnTo>
                <a:lnTo>
                  <a:pt x="735" y="735"/>
                </a:lnTo>
                <a:lnTo>
                  <a:pt x="1" y="735"/>
                </a:lnTo>
                <a:lnTo>
                  <a:pt x="735" y="735"/>
                </a:lnTo>
                <a:lnTo>
                  <a:pt x="216" y="215"/>
                </a:lnTo>
                <a:lnTo>
                  <a:pt x="735" y="735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/>
          <p:nvPr/>
        </p:nvSpPr>
        <p:spPr>
          <a:xfrm>
            <a:off x="4261142" y="6522728"/>
            <a:ext cx="41890" cy="55073"/>
          </a:xfrm>
          <a:custGeom>
            <a:avLst/>
            <a:gdLst/>
            <a:ahLst/>
            <a:cxnLst/>
            <a:rect l="l" t="t" r="r" b="b"/>
            <a:pathLst>
              <a:path w="286" h="282" extrusionOk="0">
                <a:moveTo>
                  <a:pt x="141" y="1"/>
                </a:moveTo>
                <a:cubicBezTo>
                  <a:pt x="66" y="1"/>
                  <a:pt x="0" y="66"/>
                  <a:pt x="0" y="141"/>
                </a:cubicBezTo>
                <a:cubicBezTo>
                  <a:pt x="0" y="216"/>
                  <a:pt x="66" y="281"/>
                  <a:pt x="141" y="281"/>
                </a:cubicBezTo>
                <a:cubicBezTo>
                  <a:pt x="220" y="281"/>
                  <a:pt x="286" y="216"/>
                  <a:pt x="286" y="141"/>
                </a:cubicBezTo>
                <a:cubicBezTo>
                  <a:pt x="286" y="66"/>
                  <a:pt x="220" y="1"/>
                  <a:pt x="1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4"/>
          <p:cNvSpPr/>
          <p:nvPr/>
        </p:nvSpPr>
        <p:spPr>
          <a:xfrm>
            <a:off x="359124" y="2897718"/>
            <a:ext cx="41305" cy="55073"/>
          </a:xfrm>
          <a:custGeom>
            <a:avLst/>
            <a:gdLst/>
            <a:ahLst/>
            <a:cxnLst/>
            <a:rect l="l" t="t" r="r" b="b"/>
            <a:pathLst>
              <a:path w="282" h="282" extrusionOk="0">
                <a:moveTo>
                  <a:pt x="141" y="1"/>
                </a:moveTo>
                <a:cubicBezTo>
                  <a:pt x="66" y="1"/>
                  <a:pt x="0" y="66"/>
                  <a:pt x="0" y="141"/>
                </a:cubicBezTo>
                <a:cubicBezTo>
                  <a:pt x="0" y="216"/>
                  <a:pt x="66" y="282"/>
                  <a:pt x="141" y="282"/>
                </a:cubicBezTo>
                <a:cubicBezTo>
                  <a:pt x="216" y="282"/>
                  <a:pt x="281" y="216"/>
                  <a:pt x="281" y="141"/>
                </a:cubicBezTo>
                <a:cubicBezTo>
                  <a:pt x="281" y="66"/>
                  <a:pt x="216" y="1"/>
                  <a:pt x="14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4"/>
          <p:cNvSpPr/>
          <p:nvPr/>
        </p:nvSpPr>
        <p:spPr>
          <a:xfrm>
            <a:off x="143370" y="1142401"/>
            <a:ext cx="235231" cy="354659"/>
          </a:xfrm>
          <a:custGeom>
            <a:avLst/>
            <a:gdLst/>
            <a:ahLst/>
            <a:cxnLst/>
            <a:rect l="l" t="t" r="r" b="b"/>
            <a:pathLst>
              <a:path w="1606" h="1816" extrusionOk="0">
                <a:moveTo>
                  <a:pt x="824" y="1"/>
                </a:moveTo>
                <a:lnTo>
                  <a:pt x="567" y="665"/>
                </a:lnTo>
                <a:lnTo>
                  <a:pt x="1" y="632"/>
                </a:lnTo>
                <a:lnTo>
                  <a:pt x="422" y="1086"/>
                </a:lnTo>
                <a:lnTo>
                  <a:pt x="263" y="1638"/>
                </a:lnTo>
                <a:lnTo>
                  <a:pt x="749" y="1207"/>
                </a:lnTo>
                <a:lnTo>
                  <a:pt x="1137" y="1816"/>
                </a:lnTo>
                <a:lnTo>
                  <a:pt x="1100" y="1207"/>
                </a:lnTo>
                <a:lnTo>
                  <a:pt x="1605" y="749"/>
                </a:lnTo>
                <a:lnTo>
                  <a:pt x="1044" y="679"/>
                </a:lnTo>
                <a:lnTo>
                  <a:pt x="8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4"/>
          <p:cNvSpPr/>
          <p:nvPr/>
        </p:nvSpPr>
        <p:spPr>
          <a:xfrm>
            <a:off x="325030" y="4353427"/>
            <a:ext cx="170052" cy="257011"/>
          </a:xfrm>
          <a:custGeom>
            <a:avLst/>
            <a:gdLst/>
            <a:ahLst/>
            <a:cxnLst/>
            <a:rect l="l" t="t" r="r" b="b"/>
            <a:pathLst>
              <a:path w="1161" h="1316" extrusionOk="0">
                <a:moveTo>
                  <a:pt x="594" y="1"/>
                </a:moveTo>
                <a:lnTo>
                  <a:pt x="407" y="483"/>
                </a:lnTo>
                <a:lnTo>
                  <a:pt x="0" y="459"/>
                </a:lnTo>
                <a:lnTo>
                  <a:pt x="304" y="787"/>
                </a:lnTo>
                <a:lnTo>
                  <a:pt x="187" y="1189"/>
                </a:lnTo>
                <a:lnTo>
                  <a:pt x="187" y="1189"/>
                </a:lnTo>
                <a:lnTo>
                  <a:pt x="543" y="871"/>
                </a:lnTo>
                <a:lnTo>
                  <a:pt x="819" y="1315"/>
                </a:lnTo>
                <a:lnTo>
                  <a:pt x="795" y="871"/>
                </a:lnTo>
                <a:lnTo>
                  <a:pt x="1160" y="544"/>
                </a:lnTo>
                <a:lnTo>
                  <a:pt x="753" y="492"/>
                </a:lnTo>
                <a:lnTo>
                  <a:pt x="5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>
            <a:off x="1065281" y="242954"/>
            <a:ext cx="170052" cy="256815"/>
          </a:xfrm>
          <a:custGeom>
            <a:avLst/>
            <a:gdLst/>
            <a:ahLst/>
            <a:cxnLst/>
            <a:rect l="l" t="t" r="r" b="b"/>
            <a:pathLst>
              <a:path w="1161" h="1315" extrusionOk="0">
                <a:moveTo>
                  <a:pt x="599" y="0"/>
                </a:moveTo>
                <a:lnTo>
                  <a:pt x="412" y="482"/>
                </a:lnTo>
                <a:lnTo>
                  <a:pt x="1" y="459"/>
                </a:lnTo>
                <a:lnTo>
                  <a:pt x="300" y="786"/>
                </a:lnTo>
                <a:lnTo>
                  <a:pt x="188" y="1188"/>
                </a:lnTo>
                <a:lnTo>
                  <a:pt x="539" y="870"/>
                </a:lnTo>
                <a:lnTo>
                  <a:pt x="819" y="1315"/>
                </a:lnTo>
                <a:lnTo>
                  <a:pt x="819" y="1315"/>
                </a:lnTo>
                <a:lnTo>
                  <a:pt x="796" y="870"/>
                </a:lnTo>
                <a:lnTo>
                  <a:pt x="1161" y="538"/>
                </a:lnTo>
                <a:lnTo>
                  <a:pt x="754" y="491"/>
                </a:lnTo>
                <a:lnTo>
                  <a:pt x="5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4"/>
          <p:cNvSpPr/>
          <p:nvPr/>
        </p:nvSpPr>
        <p:spPr>
          <a:xfrm>
            <a:off x="203281" y="5913133"/>
            <a:ext cx="352993" cy="53296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4"/>
          <p:cNvSpPr/>
          <p:nvPr/>
        </p:nvSpPr>
        <p:spPr>
          <a:xfrm>
            <a:off x="328457" y="5200298"/>
            <a:ext cx="250024" cy="326927"/>
          </a:xfrm>
          <a:custGeom>
            <a:avLst/>
            <a:gdLst/>
            <a:ahLst/>
            <a:cxnLst/>
            <a:rect l="l" t="t" r="r" b="b"/>
            <a:pathLst>
              <a:path w="1707" h="1674" extrusionOk="0">
                <a:moveTo>
                  <a:pt x="747" y="0"/>
                </a:moveTo>
                <a:cubicBezTo>
                  <a:pt x="710" y="0"/>
                  <a:pt x="673" y="26"/>
                  <a:pt x="665" y="67"/>
                </a:cubicBezTo>
                <a:lnTo>
                  <a:pt x="576" y="512"/>
                </a:lnTo>
                <a:cubicBezTo>
                  <a:pt x="572" y="549"/>
                  <a:pt x="548" y="572"/>
                  <a:pt x="515" y="577"/>
                </a:cubicBezTo>
                <a:lnTo>
                  <a:pt x="85" y="699"/>
                </a:lnTo>
                <a:cubicBezTo>
                  <a:pt x="15" y="717"/>
                  <a:pt x="1" y="811"/>
                  <a:pt x="66" y="844"/>
                </a:cubicBezTo>
                <a:lnTo>
                  <a:pt x="459" y="1068"/>
                </a:lnTo>
                <a:cubicBezTo>
                  <a:pt x="483" y="1078"/>
                  <a:pt x="501" y="1110"/>
                  <a:pt x="501" y="1138"/>
                </a:cubicBezTo>
                <a:lnTo>
                  <a:pt x="483" y="1587"/>
                </a:lnTo>
                <a:cubicBezTo>
                  <a:pt x="483" y="1640"/>
                  <a:pt x="521" y="1674"/>
                  <a:pt x="564" y="1674"/>
                </a:cubicBezTo>
                <a:cubicBezTo>
                  <a:pt x="582" y="1674"/>
                  <a:pt x="601" y="1667"/>
                  <a:pt x="618" y="1653"/>
                </a:cubicBezTo>
                <a:lnTo>
                  <a:pt x="950" y="1349"/>
                </a:lnTo>
                <a:cubicBezTo>
                  <a:pt x="966" y="1333"/>
                  <a:pt x="985" y="1326"/>
                  <a:pt x="1003" y="1326"/>
                </a:cubicBezTo>
                <a:cubicBezTo>
                  <a:pt x="1012" y="1326"/>
                  <a:pt x="1021" y="1327"/>
                  <a:pt x="1030" y="1330"/>
                </a:cubicBezTo>
                <a:lnTo>
                  <a:pt x="1460" y="1485"/>
                </a:lnTo>
                <a:cubicBezTo>
                  <a:pt x="1467" y="1487"/>
                  <a:pt x="1474" y="1488"/>
                  <a:pt x="1481" y="1488"/>
                </a:cubicBezTo>
                <a:cubicBezTo>
                  <a:pt x="1535" y="1488"/>
                  <a:pt x="1584" y="1426"/>
                  <a:pt x="1559" y="1372"/>
                </a:cubicBezTo>
                <a:lnTo>
                  <a:pt x="1371" y="961"/>
                </a:lnTo>
                <a:cubicBezTo>
                  <a:pt x="1357" y="937"/>
                  <a:pt x="1362" y="904"/>
                  <a:pt x="1381" y="881"/>
                </a:cubicBezTo>
                <a:lnTo>
                  <a:pt x="1661" y="526"/>
                </a:lnTo>
                <a:cubicBezTo>
                  <a:pt x="1707" y="467"/>
                  <a:pt x="1664" y="394"/>
                  <a:pt x="1598" y="394"/>
                </a:cubicBezTo>
                <a:cubicBezTo>
                  <a:pt x="1596" y="394"/>
                  <a:pt x="1593" y="394"/>
                  <a:pt x="1591" y="395"/>
                </a:cubicBezTo>
                <a:lnTo>
                  <a:pt x="1142" y="446"/>
                </a:lnTo>
                <a:cubicBezTo>
                  <a:pt x="1137" y="448"/>
                  <a:pt x="1132" y="449"/>
                  <a:pt x="1127" y="449"/>
                </a:cubicBezTo>
                <a:cubicBezTo>
                  <a:pt x="1104" y="449"/>
                  <a:pt x="1083" y="432"/>
                  <a:pt x="1067" y="413"/>
                </a:cubicBezTo>
                <a:lnTo>
                  <a:pt x="815" y="39"/>
                </a:lnTo>
                <a:cubicBezTo>
                  <a:pt x="798" y="12"/>
                  <a:pt x="772" y="0"/>
                  <a:pt x="747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4"/>
          <p:cNvSpPr/>
          <p:nvPr/>
        </p:nvSpPr>
        <p:spPr>
          <a:xfrm>
            <a:off x="214630" y="3962955"/>
            <a:ext cx="92716" cy="117764"/>
          </a:xfrm>
          <a:custGeom>
            <a:avLst/>
            <a:gdLst/>
            <a:ahLst/>
            <a:cxnLst/>
            <a:rect l="l" t="t" r="r" b="b"/>
            <a:pathLst>
              <a:path w="633" h="603" extrusionOk="0">
                <a:moveTo>
                  <a:pt x="459" y="0"/>
                </a:moveTo>
                <a:cubicBezTo>
                  <a:pt x="456" y="0"/>
                  <a:pt x="453" y="1"/>
                  <a:pt x="450" y="2"/>
                </a:cubicBezTo>
                <a:lnTo>
                  <a:pt x="314" y="96"/>
                </a:lnTo>
                <a:cubicBezTo>
                  <a:pt x="312" y="98"/>
                  <a:pt x="309" y="100"/>
                  <a:pt x="304" y="100"/>
                </a:cubicBezTo>
                <a:cubicBezTo>
                  <a:pt x="299" y="100"/>
                  <a:pt x="293" y="98"/>
                  <a:pt x="286" y="96"/>
                </a:cubicBezTo>
                <a:lnTo>
                  <a:pt x="141" y="21"/>
                </a:lnTo>
                <a:cubicBezTo>
                  <a:pt x="136" y="18"/>
                  <a:pt x="132" y="17"/>
                  <a:pt x="127" y="17"/>
                </a:cubicBezTo>
                <a:cubicBezTo>
                  <a:pt x="109" y="17"/>
                  <a:pt x="96" y="35"/>
                  <a:pt x="99" y="54"/>
                </a:cubicBezTo>
                <a:lnTo>
                  <a:pt x="146" y="213"/>
                </a:lnTo>
                <a:cubicBezTo>
                  <a:pt x="151" y="227"/>
                  <a:pt x="146" y="236"/>
                  <a:pt x="141" y="241"/>
                </a:cubicBezTo>
                <a:lnTo>
                  <a:pt x="24" y="358"/>
                </a:lnTo>
                <a:cubicBezTo>
                  <a:pt x="1" y="377"/>
                  <a:pt x="20" y="414"/>
                  <a:pt x="43" y="414"/>
                </a:cubicBezTo>
                <a:lnTo>
                  <a:pt x="207" y="419"/>
                </a:lnTo>
                <a:cubicBezTo>
                  <a:pt x="211" y="419"/>
                  <a:pt x="221" y="423"/>
                  <a:pt x="230" y="438"/>
                </a:cubicBezTo>
                <a:lnTo>
                  <a:pt x="305" y="587"/>
                </a:lnTo>
                <a:cubicBezTo>
                  <a:pt x="309" y="598"/>
                  <a:pt x="319" y="603"/>
                  <a:pt x="329" y="603"/>
                </a:cubicBezTo>
                <a:cubicBezTo>
                  <a:pt x="341" y="603"/>
                  <a:pt x="354" y="595"/>
                  <a:pt x="356" y="583"/>
                </a:cubicBezTo>
                <a:lnTo>
                  <a:pt x="408" y="423"/>
                </a:lnTo>
                <a:cubicBezTo>
                  <a:pt x="417" y="419"/>
                  <a:pt x="422" y="405"/>
                  <a:pt x="431" y="405"/>
                </a:cubicBezTo>
                <a:lnTo>
                  <a:pt x="595" y="381"/>
                </a:lnTo>
                <a:cubicBezTo>
                  <a:pt x="618" y="377"/>
                  <a:pt x="632" y="349"/>
                  <a:pt x="609" y="330"/>
                </a:cubicBezTo>
                <a:lnTo>
                  <a:pt x="473" y="232"/>
                </a:lnTo>
                <a:cubicBezTo>
                  <a:pt x="464" y="227"/>
                  <a:pt x="464" y="213"/>
                  <a:pt x="464" y="204"/>
                </a:cubicBezTo>
                <a:lnTo>
                  <a:pt x="492" y="40"/>
                </a:lnTo>
                <a:cubicBezTo>
                  <a:pt x="496" y="20"/>
                  <a:pt x="477" y="0"/>
                  <a:pt x="459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4"/>
          <p:cNvSpPr/>
          <p:nvPr/>
        </p:nvSpPr>
        <p:spPr>
          <a:xfrm>
            <a:off x="5392693" y="6593554"/>
            <a:ext cx="92569" cy="117764"/>
          </a:xfrm>
          <a:custGeom>
            <a:avLst/>
            <a:gdLst/>
            <a:ahLst/>
            <a:cxnLst/>
            <a:rect l="l" t="t" r="r" b="b"/>
            <a:pathLst>
              <a:path w="632" h="603" extrusionOk="0">
                <a:moveTo>
                  <a:pt x="462" y="0"/>
                </a:moveTo>
                <a:cubicBezTo>
                  <a:pt x="458" y="0"/>
                  <a:pt x="453" y="2"/>
                  <a:pt x="450" y="4"/>
                </a:cubicBezTo>
                <a:lnTo>
                  <a:pt x="319" y="98"/>
                </a:lnTo>
                <a:cubicBezTo>
                  <a:pt x="314" y="100"/>
                  <a:pt x="309" y="102"/>
                  <a:pt x="304" y="102"/>
                </a:cubicBezTo>
                <a:cubicBezTo>
                  <a:pt x="299" y="102"/>
                  <a:pt x="293" y="100"/>
                  <a:pt x="286" y="98"/>
                </a:cubicBezTo>
                <a:lnTo>
                  <a:pt x="141" y="19"/>
                </a:lnTo>
                <a:cubicBezTo>
                  <a:pt x="137" y="17"/>
                  <a:pt x="134" y="16"/>
                  <a:pt x="130" y="16"/>
                </a:cubicBezTo>
                <a:cubicBezTo>
                  <a:pt x="111" y="16"/>
                  <a:pt x="95" y="36"/>
                  <a:pt x="99" y="56"/>
                </a:cubicBezTo>
                <a:lnTo>
                  <a:pt x="145" y="215"/>
                </a:lnTo>
                <a:cubicBezTo>
                  <a:pt x="155" y="224"/>
                  <a:pt x="145" y="238"/>
                  <a:pt x="141" y="243"/>
                </a:cubicBezTo>
                <a:lnTo>
                  <a:pt x="24" y="360"/>
                </a:lnTo>
                <a:cubicBezTo>
                  <a:pt x="0" y="379"/>
                  <a:pt x="19" y="411"/>
                  <a:pt x="43" y="411"/>
                </a:cubicBezTo>
                <a:lnTo>
                  <a:pt x="206" y="416"/>
                </a:lnTo>
                <a:cubicBezTo>
                  <a:pt x="211" y="416"/>
                  <a:pt x="225" y="425"/>
                  <a:pt x="230" y="435"/>
                </a:cubicBezTo>
                <a:lnTo>
                  <a:pt x="305" y="589"/>
                </a:lnTo>
                <a:cubicBezTo>
                  <a:pt x="310" y="599"/>
                  <a:pt x="319" y="603"/>
                  <a:pt x="328" y="603"/>
                </a:cubicBezTo>
                <a:cubicBezTo>
                  <a:pt x="340" y="603"/>
                  <a:pt x="353" y="594"/>
                  <a:pt x="356" y="580"/>
                </a:cubicBezTo>
                <a:lnTo>
                  <a:pt x="412" y="425"/>
                </a:lnTo>
                <a:cubicBezTo>
                  <a:pt x="417" y="416"/>
                  <a:pt x="421" y="407"/>
                  <a:pt x="435" y="407"/>
                </a:cubicBezTo>
                <a:lnTo>
                  <a:pt x="599" y="383"/>
                </a:lnTo>
                <a:cubicBezTo>
                  <a:pt x="623" y="379"/>
                  <a:pt x="632" y="346"/>
                  <a:pt x="609" y="332"/>
                </a:cubicBezTo>
                <a:lnTo>
                  <a:pt x="473" y="229"/>
                </a:lnTo>
                <a:cubicBezTo>
                  <a:pt x="464" y="224"/>
                  <a:pt x="464" y="215"/>
                  <a:pt x="464" y="201"/>
                </a:cubicBezTo>
                <a:lnTo>
                  <a:pt x="492" y="37"/>
                </a:lnTo>
                <a:cubicBezTo>
                  <a:pt x="495" y="19"/>
                  <a:pt x="479" y="0"/>
                  <a:pt x="462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4"/>
          <p:cNvSpPr/>
          <p:nvPr/>
        </p:nvSpPr>
        <p:spPr>
          <a:xfrm>
            <a:off x="407097" y="390219"/>
            <a:ext cx="92716" cy="117959"/>
          </a:xfrm>
          <a:custGeom>
            <a:avLst/>
            <a:gdLst/>
            <a:ahLst/>
            <a:cxnLst/>
            <a:rect l="l" t="t" r="r" b="b"/>
            <a:pathLst>
              <a:path w="633" h="604" extrusionOk="0">
                <a:moveTo>
                  <a:pt x="465" y="0"/>
                </a:moveTo>
                <a:cubicBezTo>
                  <a:pt x="461" y="0"/>
                  <a:pt x="458" y="1"/>
                  <a:pt x="455" y="3"/>
                </a:cubicBezTo>
                <a:lnTo>
                  <a:pt x="319" y="97"/>
                </a:lnTo>
                <a:cubicBezTo>
                  <a:pt x="317" y="99"/>
                  <a:pt x="312" y="100"/>
                  <a:pt x="307" y="100"/>
                </a:cubicBezTo>
                <a:cubicBezTo>
                  <a:pt x="301" y="100"/>
                  <a:pt x="296" y="99"/>
                  <a:pt x="291" y="97"/>
                </a:cubicBezTo>
                <a:lnTo>
                  <a:pt x="141" y="22"/>
                </a:lnTo>
                <a:cubicBezTo>
                  <a:pt x="136" y="19"/>
                  <a:pt x="131" y="17"/>
                  <a:pt x="127" y="17"/>
                </a:cubicBezTo>
                <a:cubicBezTo>
                  <a:pt x="110" y="17"/>
                  <a:pt x="96" y="36"/>
                  <a:pt x="104" y="54"/>
                </a:cubicBezTo>
                <a:lnTo>
                  <a:pt x="151" y="213"/>
                </a:lnTo>
                <a:cubicBezTo>
                  <a:pt x="155" y="228"/>
                  <a:pt x="151" y="237"/>
                  <a:pt x="141" y="242"/>
                </a:cubicBezTo>
                <a:lnTo>
                  <a:pt x="24" y="358"/>
                </a:lnTo>
                <a:cubicBezTo>
                  <a:pt x="1" y="377"/>
                  <a:pt x="20" y="415"/>
                  <a:pt x="43" y="415"/>
                </a:cubicBezTo>
                <a:lnTo>
                  <a:pt x="207" y="419"/>
                </a:lnTo>
                <a:cubicBezTo>
                  <a:pt x="211" y="419"/>
                  <a:pt x="225" y="424"/>
                  <a:pt x="230" y="438"/>
                </a:cubicBezTo>
                <a:lnTo>
                  <a:pt x="305" y="588"/>
                </a:lnTo>
                <a:cubicBezTo>
                  <a:pt x="311" y="598"/>
                  <a:pt x="321" y="603"/>
                  <a:pt x="332" y="603"/>
                </a:cubicBezTo>
                <a:cubicBezTo>
                  <a:pt x="344" y="603"/>
                  <a:pt x="356" y="596"/>
                  <a:pt x="361" y="583"/>
                </a:cubicBezTo>
                <a:lnTo>
                  <a:pt x="413" y="424"/>
                </a:lnTo>
                <a:cubicBezTo>
                  <a:pt x="417" y="419"/>
                  <a:pt x="422" y="405"/>
                  <a:pt x="436" y="405"/>
                </a:cubicBezTo>
                <a:lnTo>
                  <a:pt x="600" y="382"/>
                </a:lnTo>
                <a:cubicBezTo>
                  <a:pt x="623" y="377"/>
                  <a:pt x="632" y="349"/>
                  <a:pt x="609" y="330"/>
                </a:cubicBezTo>
                <a:lnTo>
                  <a:pt x="478" y="232"/>
                </a:lnTo>
                <a:cubicBezTo>
                  <a:pt x="464" y="228"/>
                  <a:pt x="464" y="213"/>
                  <a:pt x="464" y="204"/>
                </a:cubicBezTo>
                <a:lnTo>
                  <a:pt x="492" y="40"/>
                </a:lnTo>
                <a:cubicBezTo>
                  <a:pt x="500" y="14"/>
                  <a:pt x="480" y="0"/>
                  <a:pt x="465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4"/>
          <p:cNvSpPr/>
          <p:nvPr/>
        </p:nvSpPr>
        <p:spPr>
          <a:xfrm>
            <a:off x="7052800" y="162018"/>
            <a:ext cx="291329" cy="418716"/>
          </a:xfrm>
          <a:custGeom>
            <a:avLst/>
            <a:gdLst/>
            <a:ahLst/>
            <a:cxnLst/>
            <a:rect l="l" t="t" r="r" b="b"/>
            <a:pathLst>
              <a:path w="1989" h="2144" extrusionOk="0">
                <a:moveTo>
                  <a:pt x="856" y="1"/>
                </a:moveTo>
                <a:lnTo>
                  <a:pt x="702" y="880"/>
                </a:lnTo>
                <a:lnTo>
                  <a:pt x="0" y="974"/>
                </a:lnTo>
                <a:lnTo>
                  <a:pt x="627" y="1423"/>
                </a:lnTo>
                <a:lnTo>
                  <a:pt x="571" y="2138"/>
                </a:lnTo>
                <a:lnTo>
                  <a:pt x="571" y="2138"/>
                </a:lnTo>
                <a:lnTo>
                  <a:pt x="1053" y="1488"/>
                </a:lnTo>
                <a:lnTo>
                  <a:pt x="1675" y="2143"/>
                </a:lnTo>
                <a:lnTo>
                  <a:pt x="1488" y="1404"/>
                </a:lnTo>
                <a:lnTo>
                  <a:pt x="1988" y="721"/>
                </a:lnTo>
                <a:lnTo>
                  <a:pt x="1988" y="721"/>
                </a:lnTo>
                <a:lnTo>
                  <a:pt x="1287" y="773"/>
                </a:lnTo>
                <a:lnTo>
                  <a:pt x="856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4"/>
          <p:cNvSpPr/>
          <p:nvPr/>
        </p:nvSpPr>
        <p:spPr>
          <a:xfrm>
            <a:off x="8109269" y="212987"/>
            <a:ext cx="321502" cy="472423"/>
          </a:xfrm>
          <a:custGeom>
            <a:avLst/>
            <a:gdLst/>
            <a:ahLst/>
            <a:cxnLst/>
            <a:rect l="l" t="t" r="r" b="b"/>
            <a:pathLst>
              <a:path w="2195" h="2419" extrusionOk="0">
                <a:moveTo>
                  <a:pt x="1021" y="1"/>
                </a:moveTo>
                <a:lnTo>
                  <a:pt x="773" y="941"/>
                </a:lnTo>
                <a:lnTo>
                  <a:pt x="1" y="983"/>
                </a:lnTo>
                <a:lnTo>
                  <a:pt x="637" y="1530"/>
                </a:lnTo>
                <a:lnTo>
                  <a:pt x="511" y="2311"/>
                </a:lnTo>
                <a:lnTo>
                  <a:pt x="1100" y="1643"/>
                </a:lnTo>
                <a:lnTo>
                  <a:pt x="1722" y="2419"/>
                </a:lnTo>
                <a:lnTo>
                  <a:pt x="1582" y="1591"/>
                </a:lnTo>
                <a:lnTo>
                  <a:pt x="2195" y="894"/>
                </a:lnTo>
                <a:lnTo>
                  <a:pt x="1423" y="885"/>
                </a:lnTo>
                <a:lnTo>
                  <a:pt x="1021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4"/>
          <p:cNvSpPr/>
          <p:nvPr/>
        </p:nvSpPr>
        <p:spPr>
          <a:xfrm>
            <a:off x="1972663" y="368153"/>
            <a:ext cx="192608" cy="288063"/>
          </a:xfrm>
          <a:custGeom>
            <a:avLst/>
            <a:gdLst/>
            <a:ahLst/>
            <a:cxnLst/>
            <a:rect l="l" t="t" r="r" b="b"/>
            <a:pathLst>
              <a:path w="1315" h="1475" extrusionOk="0">
                <a:moveTo>
                  <a:pt x="641" y="1"/>
                </a:moveTo>
                <a:lnTo>
                  <a:pt x="463" y="558"/>
                </a:lnTo>
                <a:lnTo>
                  <a:pt x="0" y="558"/>
                </a:lnTo>
                <a:lnTo>
                  <a:pt x="360" y="908"/>
                </a:lnTo>
                <a:lnTo>
                  <a:pt x="262" y="1372"/>
                </a:lnTo>
                <a:lnTo>
                  <a:pt x="262" y="1372"/>
                </a:lnTo>
                <a:lnTo>
                  <a:pt x="636" y="993"/>
                </a:lnTo>
                <a:lnTo>
                  <a:pt x="987" y="1474"/>
                </a:lnTo>
                <a:lnTo>
                  <a:pt x="931" y="974"/>
                </a:lnTo>
                <a:lnTo>
                  <a:pt x="1315" y="576"/>
                </a:lnTo>
                <a:lnTo>
                  <a:pt x="851" y="548"/>
                </a:lnTo>
                <a:lnTo>
                  <a:pt x="641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4"/>
          <p:cNvSpPr/>
          <p:nvPr/>
        </p:nvSpPr>
        <p:spPr>
          <a:xfrm>
            <a:off x="2977908" y="6155898"/>
            <a:ext cx="292794" cy="437660"/>
          </a:xfrm>
          <a:custGeom>
            <a:avLst/>
            <a:gdLst/>
            <a:ahLst/>
            <a:cxnLst/>
            <a:rect l="l" t="t" r="r" b="b"/>
            <a:pathLst>
              <a:path w="1999" h="2241" extrusionOk="0">
                <a:moveTo>
                  <a:pt x="992" y="0"/>
                </a:moveTo>
                <a:lnTo>
                  <a:pt x="702" y="837"/>
                </a:lnTo>
                <a:lnTo>
                  <a:pt x="1" y="819"/>
                </a:lnTo>
                <a:lnTo>
                  <a:pt x="543" y="1361"/>
                </a:lnTo>
                <a:lnTo>
                  <a:pt x="375" y="2058"/>
                </a:lnTo>
                <a:lnTo>
                  <a:pt x="375" y="2058"/>
                </a:lnTo>
                <a:lnTo>
                  <a:pt x="960" y="1497"/>
                </a:lnTo>
                <a:lnTo>
                  <a:pt x="1465" y="2241"/>
                </a:lnTo>
                <a:lnTo>
                  <a:pt x="1390" y="1478"/>
                </a:lnTo>
                <a:lnTo>
                  <a:pt x="1998" y="889"/>
                </a:lnTo>
                <a:lnTo>
                  <a:pt x="1296" y="823"/>
                </a:lnTo>
                <a:lnTo>
                  <a:pt x="992" y="0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4"/>
          <p:cNvSpPr/>
          <p:nvPr/>
        </p:nvSpPr>
        <p:spPr>
          <a:xfrm>
            <a:off x="8710882" y="4245721"/>
            <a:ext cx="321502" cy="472423"/>
          </a:xfrm>
          <a:custGeom>
            <a:avLst/>
            <a:gdLst/>
            <a:ahLst/>
            <a:cxnLst/>
            <a:rect l="l" t="t" r="r" b="b"/>
            <a:pathLst>
              <a:path w="2195" h="2419" extrusionOk="0">
                <a:moveTo>
                  <a:pt x="1021" y="1"/>
                </a:moveTo>
                <a:lnTo>
                  <a:pt x="773" y="941"/>
                </a:lnTo>
                <a:lnTo>
                  <a:pt x="1" y="983"/>
                </a:lnTo>
                <a:lnTo>
                  <a:pt x="637" y="1530"/>
                </a:lnTo>
                <a:lnTo>
                  <a:pt x="511" y="2311"/>
                </a:lnTo>
                <a:lnTo>
                  <a:pt x="1100" y="1643"/>
                </a:lnTo>
                <a:lnTo>
                  <a:pt x="1722" y="2419"/>
                </a:lnTo>
                <a:lnTo>
                  <a:pt x="1582" y="1591"/>
                </a:lnTo>
                <a:lnTo>
                  <a:pt x="2195" y="894"/>
                </a:lnTo>
                <a:lnTo>
                  <a:pt x="1423" y="885"/>
                </a:lnTo>
                <a:lnTo>
                  <a:pt x="1021" y="1"/>
                </a:ln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4"/>
          <p:cNvSpPr/>
          <p:nvPr/>
        </p:nvSpPr>
        <p:spPr>
          <a:xfrm>
            <a:off x="7021968" y="6172415"/>
            <a:ext cx="352993" cy="53296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4"/>
          <p:cNvSpPr/>
          <p:nvPr/>
        </p:nvSpPr>
        <p:spPr>
          <a:xfrm>
            <a:off x="8621432" y="5527247"/>
            <a:ext cx="250024" cy="326927"/>
          </a:xfrm>
          <a:custGeom>
            <a:avLst/>
            <a:gdLst/>
            <a:ahLst/>
            <a:cxnLst/>
            <a:rect l="l" t="t" r="r" b="b"/>
            <a:pathLst>
              <a:path w="1707" h="1674" extrusionOk="0">
                <a:moveTo>
                  <a:pt x="747" y="0"/>
                </a:moveTo>
                <a:cubicBezTo>
                  <a:pt x="710" y="0"/>
                  <a:pt x="673" y="26"/>
                  <a:pt x="665" y="67"/>
                </a:cubicBezTo>
                <a:lnTo>
                  <a:pt x="576" y="512"/>
                </a:lnTo>
                <a:cubicBezTo>
                  <a:pt x="572" y="549"/>
                  <a:pt x="548" y="572"/>
                  <a:pt x="515" y="577"/>
                </a:cubicBezTo>
                <a:lnTo>
                  <a:pt x="85" y="699"/>
                </a:lnTo>
                <a:cubicBezTo>
                  <a:pt x="15" y="717"/>
                  <a:pt x="1" y="811"/>
                  <a:pt x="66" y="844"/>
                </a:cubicBezTo>
                <a:lnTo>
                  <a:pt x="459" y="1068"/>
                </a:lnTo>
                <a:cubicBezTo>
                  <a:pt x="483" y="1078"/>
                  <a:pt x="501" y="1110"/>
                  <a:pt x="501" y="1138"/>
                </a:cubicBezTo>
                <a:lnTo>
                  <a:pt x="483" y="1587"/>
                </a:lnTo>
                <a:cubicBezTo>
                  <a:pt x="483" y="1640"/>
                  <a:pt x="521" y="1674"/>
                  <a:pt x="564" y="1674"/>
                </a:cubicBezTo>
                <a:cubicBezTo>
                  <a:pt x="582" y="1674"/>
                  <a:pt x="601" y="1667"/>
                  <a:pt x="618" y="1653"/>
                </a:cubicBezTo>
                <a:lnTo>
                  <a:pt x="950" y="1349"/>
                </a:lnTo>
                <a:cubicBezTo>
                  <a:pt x="966" y="1333"/>
                  <a:pt x="985" y="1326"/>
                  <a:pt x="1003" y="1326"/>
                </a:cubicBezTo>
                <a:cubicBezTo>
                  <a:pt x="1012" y="1326"/>
                  <a:pt x="1021" y="1327"/>
                  <a:pt x="1030" y="1330"/>
                </a:cubicBezTo>
                <a:lnTo>
                  <a:pt x="1460" y="1485"/>
                </a:lnTo>
                <a:cubicBezTo>
                  <a:pt x="1467" y="1487"/>
                  <a:pt x="1474" y="1488"/>
                  <a:pt x="1481" y="1488"/>
                </a:cubicBezTo>
                <a:cubicBezTo>
                  <a:pt x="1535" y="1488"/>
                  <a:pt x="1584" y="1426"/>
                  <a:pt x="1559" y="1372"/>
                </a:cubicBezTo>
                <a:lnTo>
                  <a:pt x="1371" y="961"/>
                </a:lnTo>
                <a:cubicBezTo>
                  <a:pt x="1357" y="937"/>
                  <a:pt x="1362" y="904"/>
                  <a:pt x="1381" y="881"/>
                </a:cubicBezTo>
                <a:lnTo>
                  <a:pt x="1661" y="526"/>
                </a:lnTo>
                <a:cubicBezTo>
                  <a:pt x="1707" y="467"/>
                  <a:pt x="1664" y="394"/>
                  <a:pt x="1598" y="394"/>
                </a:cubicBezTo>
                <a:cubicBezTo>
                  <a:pt x="1596" y="394"/>
                  <a:pt x="1593" y="394"/>
                  <a:pt x="1591" y="395"/>
                </a:cubicBezTo>
                <a:lnTo>
                  <a:pt x="1142" y="446"/>
                </a:lnTo>
                <a:cubicBezTo>
                  <a:pt x="1137" y="448"/>
                  <a:pt x="1132" y="449"/>
                  <a:pt x="1127" y="449"/>
                </a:cubicBezTo>
                <a:cubicBezTo>
                  <a:pt x="1104" y="449"/>
                  <a:pt x="1083" y="432"/>
                  <a:pt x="1067" y="413"/>
                </a:cubicBezTo>
                <a:lnTo>
                  <a:pt x="815" y="39"/>
                </a:lnTo>
                <a:cubicBezTo>
                  <a:pt x="798" y="12"/>
                  <a:pt x="772" y="0"/>
                  <a:pt x="747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4"/>
          <p:cNvSpPr/>
          <p:nvPr/>
        </p:nvSpPr>
        <p:spPr>
          <a:xfrm>
            <a:off x="6512168" y="6172391"/>
            <a:ext cx="215311" cy="286891"/>
          </a:xfrm>
          <a:custGeom>
            <a:avLst/>
            <a:gdLst/>
            <a:ahLst/>
            <a:cxnLst/>
            <a:rect l="l" t="t" r="r" b="b"/>
            <a:pathLst>
              <a:path w="1470" h="1469" extrusionOk="0">
                <a:moveTo>
                  <a:pt x="730" y="0"/>
                </a:moveTo>
                <a:lnTo>
                  <a:pt x="730" y="730"/>
                </a:lnTo>
                <a:lnTo>
                  <a:pt x="1249" y="215"/>
                </a:lnTo>
                <a:lnTo>
                  <a:pt x="730" y="730"/>
                </a:lnTo>
                <a:lnTo>
                  <a:pt x="1469" y="730"/>
                </a:lnTo>
                <a:lnTo>
                  <a:pt x="730" y="730"/>
                </a:lnTo>
                <a:lnTo>
                  <a:pt x="1249" y="1254"/>
                </a:lnTo>
                <a:lnTo>
                  <a:pt x="730" y="730"/>
                </a:lnTo>
                <a:lnTo>
                  <a:pt x="730" y="1469"/>
                </a:lnTo>
                <a:lnTo>
                  <a:pt x="730" y="730"/>
                </a:lnTo>
                <a:lnTo>
                  <a:pt x="211" y="1254"/>
                </a:lnTo>
                <a:lnTo>
                  <a:pt x="730" y="730"/>
                </a:lnTo>
                <a:lnTo>
                  <a:pt x="0" y="730"/>
                </a:lnTo>
                <a:lnTo>
                  <a:pt x="730" y="730"/>
                </a:lnTo>
                <a:lnTo>
                  <a:pt x="211" y="215"/>
                </a:lnTo>
                <a:lnTo>
                  <a:pt x="730" y="730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4"/>
          <p:cNvSpPr/>
          <p:nvPr/>
        </p:nvSpPr>
        <p:spPr>
          <a:xfrm>
            <a:off x="8618005" y="1263593"/>
            <a:ext cx="170052" cy="257011"/>
          </a:xfrm>
          <a:custGeom>
            <a:avLst/>
            <a:gdLst/>
            <a:ahLst/>
            <a:cxnLst/>
            <a:rect l="l" t="t" r="r" b="b"/>
            <a:pathLst>
              <a:path w="1161" h="1316" extrusionOk="0">
                <a:moveTo>
                  <a:pt x="594" y="1"/>
                </a:moveTo>
                <a:lnTo>
                  <a:pt x="407" y="483"/>
                </a:lnTo>
                <a:lnTo>
                  <a:pt x="0" y="459"/>
                </a:lnTo>
                <a:lnTo>
                  <a:pt x="304" y="787"/>
                </a:lnTo>
                <a:lnTo>
                  <a:pt x="187" y="1189"/>
                </a:lnTo>
                <a:lnTo>
                  <a:pt x="187" y="1189"/>
                </a:lnTo>
                <a:lnTo>
                  <a:pt x="543" y="871"/>
                </a:lnTo>
                <a:lnTo>
                  <a:pt x="819" y="1315"/>
                </a:lnTo>
                <a:lnTo>
                  <a:pt x="795" y="871"/>
                </a:lnTo>
                <a:lnTo>
                  <a:pt x="1160" y="544"/>
                </a:lnTo>
                <a:lnTo>
                  <a:pt x="753" y="492"/>
                </a:lnTo>
                <a:lnTo>
                  <a:pt x="5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4"/>
          <p:cNvSpPr/>
          <p:nvPr/>
        </p:nvSpPr>
        <p:spPr>
          <a:xfrm>
            <a:off x="8496256" y="2823299"/>
            <a:ext cx="352993" cy="532964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4"/>
          <p:cNvSpPr/>
          <p:nvPr/>
        </p:nvSpPr>
        <p:spPr>
          <a:xfrm>
            <a:off x="8746625" y="1878236"/>
            <a:ext cx="250024" cy="532968"/>
          </a:xfrm>
          <a:custGeom>
            <a:avLst/>
            <a:gdLst/>
            <a:ahLst/>
            <a:cxnLst/>
            <a:rect l="l" t="t" r="r" b="b"/>
            <a:pathLst>
              <a:path w="1707" h="1674" extrusionOk="0">
                <a:moveTo>
                  <a:pt x="747" y="0"/>
                </a:moveTo>
                <a:cubicBezTo>
                  <a:pt x="710" y="0"/>
                  <a:pt x="673" y="26"/>
                  <a:pt x="665" y="67"/>
                </a:cubicBezTo>
                <a:lnTo>
                  <a:pt x="576" y="512"/>
                </a:lnTo>
                <a:cubicBezTo>
                  <a:pt x="572" y="549"/>
                  <a:pt x="548" y="572"/>
                  <a:pt x="515" y="577"/>
                </a:cubicBezTo>
                <a:lnTo>
                  <a:pt x="85" y="699"/>
                </a:lnTo>
                <a:cubicBezTo>
                  <a:pt x="15" y="717"/>
                  <a:pt x="1" y="811"/>
                  <a:pt x="66" y="844"/>
                </a:cubicBezTo>
                <a:lnTo>
                  <a:pt x="459" y="1068"/>
                </a:lnTo>
                <a:cubicBezTo>
                  <a:pt x="483" y="1078"/>
                  <a:pt x="501" y="1110"/>
                  <a:pt x="501" y="1138"/>
                </a:cubicBezTo>
                <a:lnTo>
                  <a:pt x="483" y="1587"/>
                </a:lnTo>
                <a:cubicBezTo>
                  <a:pt x="483" y="1640"/>
                  <a:pt x="521" y="1674"/>
                  <a:pt x="564" y="1674"/>
                </a:cubicBezTo>
                <a:cubicBezTo>
                  <a:pt x="582" y="1674"/>
                  <a:pt x="601" y="1667"/>
                  <a:pt x="618" y="1653"/>
                </a:cubicBezTo>
                <a:lnTo>
                  <a:pt x="950" y="1349"/>
                </a:lnTo>
                <a:cubicBezTo>
                  <a:pt x="966" y="1333"/>
                  <a:pt x="985" y="1326"/>
                  <a:pt x="1003" y="1326"/>
                </a:cubicBezTo>
                <a:cubicBezTo>
                  <a:pt x="1012" y="1326"/>
                  <a:pt x="1021" y="1327"/>
                  <a:pt x="1030" y="1330"/>
                </a:cubicBezTo>
                <a:lnTo>
                  <a:pt x="1460" y="1485"/>
                </a:lnTo>
                <a:cubicBezTo>
                  <a:pt x="1467" y="1487"/>
                  <a:pt x="1474" y="1488"/>
                  <a:pt x="1481" y="1488"/>
                </a:cubicBezTo>
                <a:cubicBezTo>
                  <a:pt x="1535" y="1488"/>
                  <a:pt x="1584" y="1426"/>
                  <a:pt x="1559" y="1372"/>
                </a:cubicBezTo>
                <a:lnTo>
                  <a:pt x="1371" y="961"/>
                </a:lnTo>
                <a:cubicBezTo>
                  <a:pt x="1357" y="937"/>
                  <a:pt x="1362" y="904"/>
                  <a:pt x="1381" y="881"/>
                </a:cubicBezTo>
                <a:lnTo>
                  <a:pt x="1661" y="526"/>
                </a:lnTo>
                <a:cubicBezTo>
                  <a:pt x="1707" y="467"/>
                  <a:pt x="1664" y="394"/>
                  <a:pt x="1598" y="394"/>
                </a:cubicBezTo>
                <a:cubicBezTo>
                  <a:pt x="1596" y="394"/>
                  <a:pt x="1593" y="394"/>
                  <a:pt x="1591" y="395"/>
                </a:cubicBezTo>
                <a:lnTo>
                  <a:pt x="1142" y="446"/>
                </a:lnTo>
                <a:cubicBezTo>
                  <a:pt x="1137" y="448"/>
                  <a:pt x="1132" y="449"/>
                  <a:pt x="1127" y="449"/>
                </a:cubicBezTo>
                <a:cubicBezTo>
                  <a:pt x="1104" y="449"/>
                  <a:pt x="1083" y="432"/>
                  <a:pt x="1067" y="413"/>
                </a:cubicBezTo>
                <a:lnTo>
                  <a:pt x="815" y="39"/>
                </a:lnTo>
                <a:cubicBezTo>
                  <a:pt x="798" y="12"/>
                  <a:pt x="772" y="0"/>
                  <a:pt x="747" y="0"/>
                </a:cubicBezTo>
                <a:close/>
              </a:path>
            </a:pathLst>
          </a:custGeom>
          <a:solidFill>
            <a:schemeClr val="dk2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/>
          <p:nvPr/>
        </p:nvSpPr>
        <p:spPr>
          <a:xfrm>
            <a:off x="7893231" y="6295441"/>
            <a:ext cx="216043" cy="286891"/>
          </a:xfrm>
          <a:custGeom>
            <a:avLst/>
            <a:gdLst/>
            <a:ahLst/>
            <a:cxnLst/>
            <a:rect l="l" t="t" r="r" b="b"/>
            <a:pathLst>
              <a:path w="1475" h="1469" extrusionOk="0">
                <a:moveTo>
                  <a:pt x="735" y="0"/>
                </a:moveTo>
                <a:lnTo>
                  <a:pt x="735" y="735"/>
                </a:lnTo>
                <a:lnTo>
                  <a:pt x="1255" y="215"/>
                </a:lnTo>
                <a:lnTo>
                  <a:pt x="735" y="735"/>
                </a:lnTo>
                <a:lnTo>
                  <a:pt x="1474" y="735"/>
                </a:lnTo>
                <a:lnTo>
                  <a:pt x="735" y="735"/>
                </a:lnTo>
                <a:lnTo>
                  <a:pt x="1255" y="1249"/>
                </a:lnTo>
                <a:lnTo>
                  <a:pt x="735" y="735"/>
                </a:lnTo>
                <a:lnTo>
                  <a:pt x="735" y="1469"/>
                </a:lnTo>
                <a:lnTo>
                  <a:pt x="735" y="735"/>
                </a:lnTo>
                <a:lnTo>
                  <a:pt x="216" y="1249"/>
                </a:lnTo>
                <a:lnTo>
                  <a:pt x="735" y="735"/>
                </a:lnTo>
                <a:lnTo>
                  <a:pt x="1" y="735"/>
                </a:lnTo>
                <a:lnTo>
                  <a:pt x="735" y="735"/>
                </a:lnTo>
                <a:lnTo>
                  <a:pt x="216" y="215"/>
                </a:lnTo>
                <a:lnTo>
                  <a:pt x="735" y="735"/>
                </a:lnTo>
                <a:close/>
              </a:path>
            </a:pathLst>
          </a:custGeom>
          <a:solidFill>
            <a:srgbClr val="FFB839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713250" y="719333"/>
            <a:ext cx="77175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 panose="0000050000000000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713200" y="1485333"/>
            <a:ext cx="7717500" cy="4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DBA1-CC43-44E0-B705-FA7623192DB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9963-3CA9-4C8A-B898-2BD805A9AF4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image" Target="../media/image50.emf"/><Relationship Id="rId18" Type="http://schemas.openxmlformats.org/officeDocument/2006/relationships/image" Target="../media/image53.emf"/><Relationship Id="rId3" Type="http://schemas.openxmlformats.org/officeDocument/2006/relationships/audio" Target="../media/audio3.wav"/><Relationship Id="rId21" Type="http://schemas.openxmlformats.org/officeDocument/2006/relationships/slide" Target="slide46.xml"/><Relationship Id="rId7" Type="http://schemas.openxmlformats.org/officeDocument/2006/relationships/image" Target="../media/image47.emf"/><Relationship Id="rId12" Type="http://schemas.openxmlformats.org/officeDocument/2006/relationships/slide" Target="slide42.xml"/><Relationship Id="rId17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6" Type="http://schemas.openxmlformats.org/officeDocument/2006/relationships/slide" Target="slide44.xml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49.emf"/><Relationship Id="rId24" Type="http://schemas.openxmlformats.org/officeDocument/2006/relationships/audio" Target="../media/audio3.wav"/><Relationship Id="rId5" Type="http://schemas.openxmlformats.org/officeDocument/2006/relationships/slide" Target="slide38.xml"/><Relationship Id="rId15" Type="http://schemas.openxmlformats.org/officeDocument/2006/relationships/image" Target="../media/image51.emf"/><Relationship Id="rId23" Type="http://schemas.openxmlformats.org/officeDocument/2006/relationships/image" Target="../media/image55.GIF"/><Relationship Id="rId10" Type="http://schemas.openxmlformats.org/officeDocument/2006/relationships/slide" Target="slide40.xml"/><Relationship Id="rId19" Type="http://schemas.openxmlformats.org/officeDocument/2006/relationships/slide" Target="slide45.xml"/><Relationship Id="rId4" Type="http://schemas.openxmlformats.org/officeDocument/2006/relationships/image" Target="../media/image46.png"/><Relationship Id="rId9" Type="http://schemas.openxmlformats.org/officeDocument/2006/relationships/image" Target="../media/image48.emf"/><Relationship Id="rId14" Type="http://schemas.openxmlformats.org/officeDocument/2006/relationships/slide" Target="slide43.xml"/><Relationship Id="rId22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58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audio" Target="../media/audio2.wav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audio" Target="../media/audio1.wav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63.GIF"/><Relationship Id="rId4" Type="http://schemas.openxmlformats.org/officeDocument/2006/relationships/image" Target="../media/image5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audio" Target="../media/audio1.wav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audio" Target="../media/audio7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7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63.GIF"/><Relationship Id="rId4" Type="http://schemas.openxmlformats.org/officeDocument/2006/relationships/image" Target="../media/image5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63.GIF"/><Relationship Id="rId4" Type="http://schemas.openxmlformats.org/officeDocument/2006/relationships/image" Target="../media/image5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in chào Việt Nam - Thùy Chi - [lyrics video] Mảnh đất tôi thươ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6168" y="4056798"/>
            <a:ext cx="1077977" cy="606362"/>
          </a:xfrm>
          <a:prstGeom prst="rect">
            <a:avLst/>
          </a:prstGeom>
        </p:spPr>
      </p:pic>
      <p:grpSp>
        <p:nvGrpSpPr>
          <p:cNvPr id="887" name="Google Shape;887;p32"/>
          <p:cNvGrpSpPr/>
          <p:nvPr/>
        </p:nvGrpSpPr>
        <p:grpSpPr>
          <a:xfrm flipH="1">
            <a:off x="6628478" y="4572711"/>
            <a:ext cx="3452592" cy="1829147"/>
            <a:chOff x="1033355" y="3962292"/>
            <a:chExt cx="3452592" cy="1829147"/>
          </a:xfrm>
        </p:grpSpPr>
        <p:sp>
          <p:nvSpPr>
            <p:cNvPr id="888" name="Google Shape;888;p32"/>
            <p:cNvSpPr/>
            <p:nvPr/>
          </p:nvSpPr>
          <p:spPr>
            <a:xfrm>
              <a:off x="1033355" y="3962292"/>
              <a:ext cx="3329556" cy="1485085"/>
            </a:xfrm>
            <a:custGeom>
              <a:avLst/>
              <a:gdLst/>
              <a:ahLst/>
              <a:cxnLst/>
              <a:rect l="l" t="t" r="r" b="b"/>
              <a:pathLst>
                <a:path w="22732" h="10139" extrusionOk="0">
                  <a:moveTo>
                    <a:pt x="8880" y="1"/>
                  </a:moveTo>
                  <a:cubicBezTo>
                    <a:pt x="6035" y="1"/>
                    <a:pt x="2984" y="932"/>
                    <a:pt x="83" y="3047"/>
                  </a:cubicBezTo>
                  <a:cubicBezTo>
                    <a:pt x="0" y="3107"/>
                    <a:pt x="1482" y="4170"/>
                    <a:pt x="1599" y="4170"/>
                  </a:cubicBezTo>
                  <a:cubicBezTo>
                    <a:pt x="1601" y="4170"/>
                    <a:pt x="1602" y="4170"/>
                    <a:pt x="1603" y="4169"/>
                  </a:cubicBezTo>
                  <a:cubicBezTo>
                    <a:pt x="4244" y="2427"/>
                    <a:pt x="6822" y="1675"/>
                    <a:pt x="9175" y="1675"/>
                  </a:cubicBezTo>
                  <a:cubicBezTo>
                    <a:pt x="12461" y="1675"/>
                    <a:pt x="15310" y="3140"/>
                    <a:pt x="17283" y="5414"/>
                  </a:cubicBezTo>
                  <a:cubicBezTo>
                    <a:pt x="18895" y="7268"/>
                    <a:pt x="22221" y="10138"/>
                    <a:pt x="22599" y="10138"/>
                  </a:cubicBezTo>
                  <a:cubicBezTo>
                    <a:pt x="22731" y="10138"/>
                    <a:pt x="22504" y="9788"/>
                    <a:pt x="21718" y="8922"/>
                  </a:cubicBezTo>
                  <a:cubicBezTo>
                    <a:pt x="20469" y="7542"/>
                    <a:pt x="19987" y="6186"/>
                    <a:pt x="18673" y="4815"/>
                  </a:cubicBezTo>
                  <a:cubicBezTo>
                    <a:pt x="16475" y="1841"/>
                    <a:pt x="1288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1267562" y="4203531"/>
              <a:ext cx="3218385" cy="1587908"/>
            </a:xfrm>
            <a:custGeom>
              <a:avLst/>
              <a:gdLst/>
              <a:ahLst/>
              <a:cxnLst/>
              <a:rect l="l" t="t" r="r" b="b"/>
              <a:pathLst>
                <a:path w="21973" h="10841" extrusionOk="0">
                  <a:moveTo>
                    <a:pt x="7557" y="0"/>
                  </a:moveTo>
                  <a:cubicBezTo>
                    <a:pt x="5065" y="0"/>
                    <a:pt x="2454" y="751"/>
                    <a:pt x="79" y="2471"/>
                  </a:cubicBezTo>
                  <a:cubicBezTo>
                    <a:pt x="1" y="2522"/>
                    <a:pt x="2165" y="3870"/>
                    <a:pt x="2261" y="3870"/>
                  </a:cubicBezTo>
                  <a:cubicBezTo>
                    <a:pt x="2262" y="3870"/>
                    <a:pt x="2263" y="3870"/>
                    <a:pt x="2264" y="3870"/>
                  </a:cubicBezTo>
                  <a:cubicBezTo>
                    <a:pt x="4338" y="2451"/>
                    <a:pt x="6529" y="1810"/>
                    <a:pt x="8590" y="1810"/>
                  </a:cubicBezTo>
                  <a:cubicBezTo>
                    <a:pt x="11267" y="1810"/>
                    <a:pt x="13727" y="2891"/>
                    <a:pt x="15432" y="4754"/>
                  </a:cubicBezTo>
                  <a:cubicBezTo>
                    <a:pt x="16966" y="6424"/>
                    <a:pt x="18734" y="7939"/>
                    <a:pt x="19993" y="9497"/>
                  </a:cubicBezTo>
                  <a:cubicBezTo>
                    <a:pt x="20695" y="10364"/>
                    <a:pt x="21370" y="10841"/>
                    <a:pt x="21658" y="10841"/>
                  </a:cubicBezTo>
                  <a:cubicBezTo>
                    <a:pt x="21972" y="10841"/>
                    <a:pt x="21825" y="10272"/>
                    <a:pt x="20746" y="9025"/>
                  </a:cubicBezTo>
                  <a:cubicBezTo>
                    <a:pt x="20385" y="8599"/>
                    <a:pt x="20002" y="8173"/>
                    <a:pt x="19614" y="7743"/>
                  </a:cubicBezTo>
                  <a:cubicBezTo>
                    <a:pt x="18477" y="6489"/>
                    <a:pt x="17831" y="5348"/>
                    <a:pt x="16620" y="4150"/>
                  </a:cubicBezTo>
                  <a:cubicBezTo>
                    <a:pt x="14606" y="1614"/>
                    <a:pt x="11210" y="0"/>
                    <a:pt x="75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1596389" y="4469231"/>
              <a:ext cx="2711599" cy="1310050"/>
            </a:xfrm>
            <a:custGeom>
              <a:avLst/>
              <a:gdLst/>
              <a:ahLst/>
              <a:cxnLst/>
              <a:rect l="l" t="t" r="r" b="b"/>
              <a:pathLst>
                <a:path w="18513" h="8944" extrusionOk="0">
                  <a:moveTo>
                    <a:pt x="6272" y="0"/>
                  </a:moveTo>
                  <a:cubicBezTo>
                    <a:pt x="4208" y="0"/>
                    <a:pt x="2040" y="625"/>
                    <a:pt x="47" y="2042"/>
                  </a:cubicBezTo>
                  <a:cubicBezTo>
                    <a:pt x="0" y="2074"/>
                    <a:pt x="2304" y="3501"/>
                    <a:pt x="2357" y="3501"/>
                  </a:cubicBezTo>
                  <a:cubicBezTo>
                    <a:pt x="2357" y="3501"/>
                    <a:pt x="2358" y="3501"/>
                    <a:pt x="2358" y="3501"/>
                  </a:cubicBezTo>
                  <a:cubicBezTo>
                    <a:pt x="3892" y="2322"/>
                    <a:pt x="5626" y="1778"/>
                    <a:pt x="7317" y="1778"/>
                  </a:cubicBezTo>
                  <a:cubicBezTo>
                    <a:pt x="9389" y="1778"/>
                    <a:pt x="11398" y="2595"/>
                    <a:pt x="12897" y="4058"/>
                  </a:cubicBezTo>
                  <a:cubicBezTo>
                    <a:pt x="14328" y="5251"/>
                    <a:pt x="15666" y="6607"/>
                    <a:pt x="16653" y="7875"/>
                  </a:cubicBezTo>
                  <a:cubicBezTo>
                    <a:pt x="17180" y="8555"/>
                    <a:pt x="17819" y="8944"/>
                    <a:pt x="18151" y="8944"/>
                  </a:cubicBezTo>
                  <a:cubicBezTo>
                    <a:pt x="18507" y="8944"/>
                    <a:pt x="18512" y="8499"/>
                    <a:pt x="17654" y="7491"/>
                  </a:cubicBezTo>
                  <a:cubicBezTo>
                    <a:pt x="16442" y="6069"/>
                    <a:pt x="15006" y="4577"/>
                    <a:pt x="13566" y="3225"/>
                  </a:cubicBezTo>
                  <a:cubicBezTo>
                    <a:pt x="11851" y="1227"/>
                    <a:pt x="9164" y="0"/>
                    <a:pt x="6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1926534" y="4727168"/>
              <a:ext cx="2161751" cy="996452"/>
            </a:xfrm>
            <a:custGeom>
              <a:avLst/>
              <a:gdLst/>
              <a:ahLst/>
              <a:cxnLst/>
              <a:rect l="l" t="t" r="r" b="b"/>
              <a:pathLst>
                <a:path w="14759" h="6803" extrusionOk="0">
                  <a:moveTo>
                    <a:pt x="4989" y="0"/>
                  </a:moveTo>
                  <a:cubicBezTo>
                    <a:pt x="3388" y="0"/>
                    <a:pt x="1686" y="453"/>
                    <a:pt x="29" y="1506"/>
                  </a:cubicBezTo>
                  <a:cubicBezTo>
                    <a:pt x="1" y="1525"/>
                    <a:pt x="1278" y="2432"/>
                    <a:pt x="2316" y="3078"/>
                  </a:cubicBezTo>
                  <a:cubicBezTo>
                    <a:pt x="3492" y="2211"/>
                    <a:pt x="4849" y="1804"/>
                    <a:pt x="6181" y="1804"/>
                  </a:cubicBezTo>
                  <a:cubicBezTo>
                    <a:pt x="7736" y="1804"/>
                    <a:pt x="9257" y="2359"/>
                    <a:pt x="10413" y="3382"/>
                  </a:cubicBezTo>
                  <a:cubicBezTo>
                    <a:pt x="11415" y="4154"/>
                    <a:pt x="12331" y="5052"/>
                    <a:pt x="13038" y="5927"/>
                  </a:cubicBezTo>
                  <a:cubicBezTo>
                    <a:pt x="13491" y="6486"/>
                    <a:pt x="14056" y="6802"/>
                    <a:pt x="14370" y="6802"/>
                  </a:cubicBezTo>
                  <a:cubicBezTo>
                    <a:pt x="14721" y="6802"/>
                    <a:pt x="14758" y="6407"/>
                    <a:pt x="13973" y="5510"/>
                  </a:cubicBezTo>
                  <a:cubicBezTo>
                    <a:pt x="13099" y="4514"/>
                    <a:pt x="12079" y="3494"/>
                    <a:pt x="11054" y="2587"/>
                  </a:cubicBezTo>
                  <a:cubicBezTo>
                    <a:pt x="9601" y="1035"/>
                    <a:pt x="7411" y="0"/>
                    <a:pt x="498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2265760" y="4981589"/>
              <a:ext cx="1713113" cy="809261"/>
            </a:xfrm>
            <a:custGeom>
              <a:avLst/>
              <a:gdLst/>
              <a:ahLst/>
              <a:cxnLst/>
              <a:rect l="l" t="t" r="r" b="b"/>
              <a:pathLst>
                <a:path w="11696" h="5525" extrusionOk="0">
                  <a:moveTo>
                    <a:pt x="3993" y="1"/>
                  </a:moveTo>
                  <a:cubicBezTo>
                    <a:pt x="2694" y="1"/>
                    <a:pt x="1318" y="388"/>
                    <a:pt x="14" y="1294"/>
                  </a:cubicBezTo>
                  <a:cubicBezTo>
                    <a:pt x="0" y="1308"/>
                    <a:pt x="875" y="1785"/>
                    <a:pt x="1689" y="2276"/>
                  </a:cubicBezTo>
                  <a:cubicBezTo>
                    <a:pt x="2590" y="1620"/>
                    <a:pt x="3657" y="1310"/>
                    <a:pt x="4710" y="1310"/>
                  </a:cubicBezTo>
                  <a:cubicBezTo>
                    <a:pt x="5910" y="1310"/>
                    <a:pt x="7093" y="1712"/>
                    <a:pt x="7999" y="2464"/>
                  </a:cubicBezTo>
                  <a:cubicBezTo>
                    <a:pt x="8729" y="3011"/>
                    <a:pt x="9636" y="3914"/>
                    <a:pt x="10464" y="4821"/>
                  </a:cubicBezTo>
                  <a:cubicBezTo>
                    <a:pt x="10920" y="5318"/>
                    <a:pt x="11238" y="5525"/>
                    <a:pt x="11404" y="5525"/>
                  </a:cubicBezTo>
                  <a:cubicBezTo>
                    <a:pt x="11695" y="5525"/>
                    <a:pt x="11513" y="4881"/>
                    <a:pt x="10773" y="4040"/>
                  </a:cubicBezTo>
                  <a:cubicBezTo>
                    <a:pt x="10104" y="3273"/>
                    <a:pt x="9314" y="2501"/>
                    <a:pt x="8514" y="1827"/>
                  </a:cubicBezTo>
                  <a:cubicBezTo>
                    <a:pt x="7396" y="721"/>
                    <a:pt x="5765" y="1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94" name="Google Shape;894;p32"/>
          <p:cNvSpPr/>
          <p:nvPr/>
        </p:nvSpPr>
        <p:spPr>
          <a:xfrm>
            <a:off x="973806" y="5087562"/>
            <a:ext cx="352993" cy="399723"/>
          </a:xfrm>
          <a:custGeom>
            <a:avLst/>
            <a:gdLst/>
            <a:ahLst/>
            <a:cxnLst/>
            <a:rect l="l" t="t" r="r" b="b"/>
            <a:pathLst>
              <a:path w="2410" h="2729" extrusionOk="0">
                <a:moveTo>
                  <a:pt x="1236" y="1"/>
                </a:moveTo>
                <a:lnTo>
                  <a:pt x="848" y="997"/>
                </a:lnTo>
                <a:lnTo>
                  <a:pt x="1" y="950"/>
                </a:lnTo>
                <a:lnTo>
                  <a:pt x="632" y="1629"/>
                </a:lnTo>
                <a:lnTo>
                  <a:pt x="389" y="2457"/>
                </a:lnTo>
                <a:lnTo>
                  <a:pt x="1119" y="1807"/>
                </a:lnTo>
                <a:lnTo>
                  <a:pt x="1708" y="2728"/>
                </a:lnTo>
                <a:lnTo>
                  <a:pt x="1652" y="1807"/>
                </a:lnTo>
                <a:lnTo>
                  <a:pt x="2410" y="1119"/>
                </a:lnTo>
                <a:lnTo>
                  <a:pt x="1568" y="1011"/>
                </a:lnTo>
                <a:lnTo>
                  <a:pt x="1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93" name="Google Shape;893;p32"/>
          <p:cNvSpPr/>
          <p:nvPr/>
        </p:nvSpPr>
        <p:spPr>
          <a:xfrm>
            <a:off x="6932717" y="318005"/>
            <a:ext cx="859941" cy="326161"/>
          </a:xfrm>
          <a:custGeom>
            <a:avLst/>
            <a:gdLst/>
            <a:ahLst/>
            <a:cxnLst/>
            <a:rect l="l" t="t" r="r" b="b"/>
            <a:pathLst>
              <a:path w="10418" h="2571" extrusionOk="0">
                <a:moveTo>
                  <a:pt x="5307" y="0"/>
                </a:moveTo>
                <a:cubicBezTo>
                  <a:pt x="4683" y="0"/>
                  <a:pt x="4073" y="376"/>
                  <a:pt x="3799" y="933"/>
                </a:cubicBezTo>
                <a:cubicBezTo>
                  <a:pt x="3435" y="563"/>
                  <a:pt x="2915" y="365"/>
                  <a:pt x="2399" y="365"/>
                </a:cubicBezTo>
                <a:cubicBezTo>
                  <a:pt x="2137" y="365"/>
                  <a:pt x="1877" y="416"/>
                  <a:pt x="1638" y="521"/>
                </a:cubicBezTo>
                <a:cubicBezTo>
                  <a:pt x="922" y="835"/>
                  <a:pt x="445" y="1611"/>
                  <a:pt x="0" y="2477"/>
                </a:cubicBezTo>
                <a:cubicBezTo>
                  <a:pt x="3471" y="2505"/>
                  <a:pt x="6947" y="2542"/>
                  <a:pt x="10418" y="2570"/>
                </a:cubicBezTo>
                <a:cubicBezTo>
                  <a:pt x="10357" y="2097"/>
                  <a:pt x="9878" y="1754"/>
                  <a:pt x="9413" y="1754"/>
                </a:cubicBezTo>
                <a:cubicBezTo>
                  <a:pt x="9267" y="1754"/>
                  <a:pt x="9121" y="1789"/>
                  <a:pt x="8991" y="1864"/>
                </a:cubicBezTo>
                <a:cubicBezTo>
                  <a:pt x="9113" y="1326"/>
                  <a:pt x="8794" y="722"/>
                  <a:pt x="8271" y="535"/>
                </a:cubicBezTo>
                <a:cubicBezTo>
                  <a:pt x="8153" y="493"/>
                  <a:pt x="8029" y="472"/>
                  <a:pt x="7904" y="472"/>
                </a:cubicBezTo>
                <a:cubicBezTo>
                  <a:pt x="7483" y="472"/>
                  <a:pt x="7057" y="704"/>
                  <a:pt x="6863" y="1083"/>
                </a:cubicBezTo>
                <a:cubicBezTo>
                  <a:pt x="6633" y="475"/>
                  <a:pt x="6025" y="30"/>
                  <a:pt x="5384" y="2"/>
                </a:cubicBezTo>
                <a:cubicBezTo>
                  <a:pt x="5359" y="1"/>
                  <a:pt x="5333" y="0"/>
                  <a:pt x="530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3142" y="4376969"/>
            <a:ext cx="949104" cy="582062"/>
          </a:xfrm>
          <a:prstGeom prst="rect">
            <a:avLst/>
          </a:prstGeom>
        </p:spPr>
      </p:pic>
      <p:pic>
        <p:nvPicPr>
          <p:cNvPr id="1026" name="Picture 2" descr="Chia sẻ với hơn 101 hình động welcome mới nhất - thtantai2 ...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433314">
            <a:off x="793330" y="1397834"/>
            <a:ext cx="5382307" cy="212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100+ hình nền dong powerpoint đẹp - hinhanhsieudep.net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91477" y="3990649"/>
            <a:ext cx="46149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solidFill>
                  <a:srgbClr val="FFFF00"/>
                </a:solidFill>
              </a:rPr>
              <a:t>to class 2C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521" y="1038484"/>
            <a:ext cx="3084987" cy="2866318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 rot="20582552">
            <a:off x="4860032" y="6057796"/>
            <a:ext cx="554464" cy="467547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Star: 5 Points 6"/>
          <p:cNvSpPr/>
          <p:nvPr/>
        </p:nvSpPr>
        <p:spPr>
          <a:xfrm>
            <a:off x="5843703" y="3317635"/>
            <a:ext cx="162755" cy="277276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tar: 5 Points 7"/>
          <p:cNvSpPr/>
          <p:nvPr/>
        </p:nvSpPr>
        <p:spPr>
          <a:xfrm>
            <a:off x="3864185" y="3800879"/>
            <a:ext cx="275767" cy="236774"/>
          </a:xfrm>
          <a:prstGeom prst="star5">
            <a:avLst>
              <a:gd name="adj" fmla="val 1595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tar: 5 Points 8"/>
          <p:cNvSpPr/>
          <p:nvPr/>
        </p:nvSpPr>
        <p:spPr>
          <a:xfrm>
            <a:off x="1023330" y="6209491"/>
            <a:ext cx="264730" cy="270626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tar: 5 Points 9"/>
          <p:cNvSpPr/>
          <p:nvPr/>
        </p:nvSpPr>
        <p:spPr>
          <a:xfrm>
            <a:off x="3448122" y="6325412"/>
            <a:ext cx="197928" cy="270626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tar: 5 Points 10"/>
          <p:cNvSpPr/>
          <p:nvPr/>
        </p:nvSpPr>
        <p:spPr>
          <a:xfrm>
            <a:off x="532496" y="186964"/>
            <a:ext cx="325510" cy="345625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Star: 5 Points 11"/>
          <p:cNvSpPr/>
          <p:nvPr/>
        </p:nvSpPr>
        <p:spPr>
          <a:xfrm>
            <a:off x="7934716" y="5991096"/>
            <a:ext cx="185954" cy="307939"/>
          </a:xfrm>
          <a:prstGeom prst="star5">
            <a:avLst>
              <a:gd name="adj" fmla="val 21271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Google Shape;893;p32"/>
          <p:cNvSpPr/>
          <p:nvPr/>
        </p:nvSpPr>
        <p:spPr>
          <a:xfrm rot="20088356">
            <a:off x="623331" y="513069"/>
            <a:ext cx="1456021" cy="547183"/>
          </a:xfrm>
          <a:custGeom>
            <a:avLst/>
            <a:gdLst/>
            <a:ahLst/>
            <a:cxnLst/>
            <a:rect l="l" t="t" r="r" b="b"/>
            <a:pathLst>
              <a:path w="10418" h="2571" extrusionOk="0">
                <a:moveTo>
                  <a:pt x="5307" y="0"/>
                </a:moveTo>
                <a:cubicBezTo>
                  <a:pt x="4683" y="0"/>
                  <a:pt x="4073" y="376"/>
                  <a:pt x="3799" y="933"/>
                </a:cubicBezTo>
                <a:cubicBezTo>
                  <a:pt x="3435" y="563"/>
                  <a:pt x="2915" y="365"/>
                  <a:pt x="2399" y="365"/>
                </a:cubicBezTo>
                <a:cubicBezTo>
                  <a:pt x="2137" y="365"/>
                  <a:pt x="1877" y="416"/>
                  <a:pt x="1638" y="521"/>
                </a:cubicBezTo>
                <a:cubicBezTo>
                  <a:pt x="922" y="835"/>
                  <a:pt x="445" y="1611"/>
                  <a:pt x="0" y="2477"/>
                </a:cubicBezTo>
                <a:cubicBezTo>
                  <a:pt x="3471" y="2505"/>
                  <a:pt x="6947" y="2542"/>
                  <a:pt x="10418" y="2570"/>
                </a:cubicBezTo>
                <a:cubicBezTo>
                  <a:pt x="10357" y="2097"/>
                  <a:pt x="9878" y="1754"/>
                  <a:pt x="9413" y="1754"/>
                </a:cubicBezTo>
                <a:cubicBezTo>
                  <a:pt x="9267" y="1754"/>
                  <a:pt x="9121" y="1789"/>
                  <a:pt x="8991" y="1864"/>
                </a:cubicBezTo>
                <a:cubicBezTo>
                  <a:pt x="9113" y="1326"/>
                  <a:pt x="8794" y="722"/>
                  <a:pt x="8271" y="535"/>
                </a:cubicBezTo>
                <a:cubicBezTo>
                  <a:pt x="8153" y="493"/>
                  <a:pt x="8029" y="472"/>
                  <a:pt x="7904" y="472"/>
                </a:cubicBezTo>
                <a:cubicBezTo>
                  <a:pt x="7483" y="472"/>
                  <a:pt x="7057" y="704"/>
                  <a:pt x="6863" y="1083"/>
                </a:cubicBezTo>
                <a:cubicBezTo>
                  <a:pt x="6633" y="475"/>
                  <a:pt x="6025" y="30"/>
                  <a:pt x="5384" y="2"/>
                </a:cubicBezTo>
                <a:cubicBezTo>
                  <a:pt x="5359" y="1"/>
                  <a:pt x="5333" y="0"/>
                  <a:pt x="530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4899" y="260648"/>
            <a:ext cx="198002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3540" y="5733415"/>
            <a:ext cx="3355975" cy="8191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+mj-lt"/>
              </a:rPr>
              <a:t>I’m sad.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83768" y="828799"/>
            <a:ext cx="401002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are you</a:t>
            </a:r>
            <a:r>
              <a:rPr lang="en-US" sz="5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73D1F-0EB4-C955-AE36-210C31453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9" y="1912171"/>
            <a:ext cx="3490100" cy="3522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5" y="260648"/>
            <a:ext cx="183575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87625" y="5741670"/>
            <a:ext cx="3667125" cy="8553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+mj-lt"/>
              </a:rPr>
              <a:t>I’m fine.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6174" y="857761"/>
            <a:ext cx="401002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are you</a:t>
            </a:r>
            <a:r>
              <a:rPr lang="en-US" sz="5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CF527-DA88-9C08-5570-80129E33C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659" y="1916832"/>
            <a:ext cx="3753374" cy="3410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3" y="260648"/>
            <a:ext cx="183576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4612" y="5741848"/>
            <a:ext cx="3549650" cy="828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+mj-lt"/>
              </a:rPr>
              <a:t>I’m great.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4937" y="896670"/>
            <a:ext cx="401002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are you</a:t>
            </a:r>
            <a:r>
              <a:rPr lang="en-US" sz="5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C0A2D-EA94-8A35-231E-253615A4C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867" y="1819330"/>
            <a:ext cx="4161095" cy="361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numbers&#10;&#10;Description automatically generated">
            <a:extLst>
              <a:ext uri="{FF2B5EF4-FFF2-40B4-BE49-F238E27FC236}">
                <a16:creationId xmlns:a16="http://schemas.microsoft.com/office/drawing/2014/main" id="{094CA8AC-7AFE-9FA4-C780-6B3425C2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98042"/>
            <a:ext cx="8178799" cy="466191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256" y="116632"/>
            <a:ext cx="8727838" cy="52168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Thursday, October 31</a:t>
            </a:r>
            <a:r>
              <a:rPr lang="en-US" sz="4800" b="1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 2024.</a:t>
            </a:r>
          </a:p>
          <a:p>
            <a:pPr algn="ctr"/>
            <a:endParaRPr lang="en-GB" sz="900" dirty="0">
              <a:solidFill>
                <a:srgbClr val="00B0F0"/>
              </a:solidFill>
            </a:endParaRPr>
          </a:p>
          <a:p>
            <a:pPr algn="ctr"/>
            <a:r>
              <a:rPr lang="en-GB" sz="4800" dirty="0">
                <a:solidFill>
                  <a:srgbClr val="00B0F0"/>
                </a:solidFill>
              </a:rPr>
              <a:t>Unit 3</a:t>
            </a:r>
            <a:br>
              <a:rPr lang="en-GB" sz="4800" dirty="0"/>
            </a:br>
            <a:endParaRPr lang="en-GB" sz="1600" dirty="0"/>
          </a:p>
          <a:p>
            <a:pPr algn="ctr"/>
            <a:r>
              <a:rPr lang="en-GB" sz="8000" dirty="0">
                <a:solidFill>
                  <a:srgbClr val="FF0000"/>
                </a:solidFill>
              </a:rPr>
              <a:t>NUMBERS</a:t>
            </a:r>
          </a:p>
          <a:p>
            <a:pPr algn="ctr"/>
            <a:r>
              <a:rPr lang="en-GB" sz="6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Lesson1</a:t>
            </a:r>
          </a:p>
          <a:p>
            <a:pPr algn="ctr"/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Isosceles Triangle 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background with white 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rcRect t="8229" b="15358"/>
          <a:stretch>
            <a:fillRect/>
          </a:stretch>
        </p:blipFill>
        <p:spPr>
          <a:xfrm>
            <a:off x="482600" y="1530664"/>
            <a:ext cx="8178799" cy="3796671"/>
          </a:xfrm>
          <a:prstGeom prst="rect">
            <a:avLst/>
          </a:prstGeom>
          <a:ln>
            <a:noFill/>
          </a:ln>
        </p:spPr>
      </p:pic>
      <p:sp>
        <p:nvSpPr>
          <p:cNvPr id="50" name="Isosceles Triangle 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431673"/>
            <a:ext cx="8743950" cy="4546854"/>
          </a:xfrm>
          <a:prstGeom prst="rect">
            <a:avLst/>
          </a:prstGeom>
        </p:spPr>
      </p:pic>
      <p:pic>
        <p:nvPicPr>
          <p:cNvPr id="2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1988840"/>
            <a:ext cx="432049" cy="432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95" name="Group 94"/>
          <p:cNvGrpSpPr>
            <a:grpSpLocks noGrp="1" noUngrp="1" noRot="1" noChangeAspect="1" noMove="1" noResize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83" name="Freeform: Shape 82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97" name="Freeform: Shape 96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 descr="A purple number on a green back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159" y="1180532"/>
            <a:ext cx="4382733" cy="43945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03848" y="5452275"/>
            <a:ext cx="30058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eleven</a:t>
            </a:r>
            <a:endParaRPr lang="en-US" sz="80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ố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652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1" name="Group 20"/>
          <p:cNvGrpSpPr>
            <a:grpSpLocks noGrp="1" noUngrp="1" noRot="1" noChangeAspect="1" noMove="1" noResize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22" name="Freeform: Shape 21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800" y="1180532"/>
            <a:ext cx="4347451" cy="4394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3848" y="5432203"/>
            <a:ext cx="29754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twelve</a:t>
            </a:r>
          </a:p>
        </p:txBody>
      </p:sp>
      <p:pic>
        <p:nvPicPr>
          <p:cNvPr id="2" name="số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855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1" name="Group 20"/>
          <p:cNvGrpSpPr>
            <a:grpSpLocks noGrp="1" noUngrp="1" noRot="1" noChangeAspect="1" noMove="1" noResize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22" name="Freeform: Shape 21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77" y="1180532"/>
            <a:ext cx="4430697" cy="4394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76802" y="5452275"/>
            <a:ext cx="3659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thirteen</a:t>
            </a:r>
          </a:p>
        </p:txBody>
      </p:sp>
      <p:pic>
        <p:nvPicPr>
          <p:cNvPr id="2" name="số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138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427" y="440668"/>
            <a:ext cx="4371975" cy="5976664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893313" y="1712083"/>
            <a:ext cx="1930400" cy="8032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October</a:t>
            </a:r>
          </a:p>
        </p:txBody>
      </p:sp>
      <p:sp>
        <p:nvSpPr>
          <p:cNvPr id="8" name="Rectangles 7"/>
          <p:cNvSpPr/>
          <p:nvPr/>
        </p:nvSpPr>
        <p:spPr>
          <a:xfrm>
            <a:off x="2535755" y="1690135"/>
            <a:ext cx="1930400" cy="8032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Thursday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322" y="2663060"/>
            <a:ext cx="864869" cy="95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962" y="2776220"/>
            <a:ext cx="1021080" cy="652780"/>
          </a:xfrm>
          <a:prstGeom prst="rect">
            <a:avLst/>
          </a:prstGeom>
        </p:spPr>
      </p:pic>
      <p:sp>
        <p:nvSpPr>
          <p:cNvPr id="11" name="Rectangles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75270" y="3950772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12" name="Rectangles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26757" y="3946631"/>
            <a:ext cx="691515" cy="6813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3" name="Rectangles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537" y="3957579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4" name="Rectangles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85195" y="3977795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5" name="Rectangles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3073" y="3965271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16" name="Rectangles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66708" y="3957579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17" name="Rectangles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69255" y="3956762"/>
            <a:ext cx="691515" cy="6426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18" name="Rectangles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07475" y="3965271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8</a:t>
            </a:r>
          </a:p>
        </p:txBody>
      </p:sp>
      <p:sp>
        <p:nvSpPr>
          <p:cNvPr id="19" name="Rectangles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108" y="3950772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0</a:t>
            </a:r>
          </a:p>
        </p:txBody>
      </p:sp>
      <p:sp>
        <p:nvSpPr>
          <p:cNvPr id="20" name="Rectangles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23657" y="3969072"/>
            <a:ext cx="691515" cy="1031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chemeClr val="accent4"/>
                </a:solidFill>
              </a:rPr>
              <a:t>9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4613356" y="2502834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4174478" y="2515358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24" name="Picture 2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522" y="4936578"/>
            <a:ext cx="4163717" cy="137274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21" grpId="0"/>
      <p:bldP spid="21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23" name="Freeform: Shape 22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207" y="1180532"/>
            <a:ext cx="4382636" cy="43945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2992" y="5452275"/>
            <a:ext cx="38876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fourteen</a:t>
            </a:r>
            <a:endParaRPr lang="en-US" sz="80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ố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33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1" name="Group 20"/>
          <p:cNvGrpSpPr>
            <a:grpSpLocks noGrp="1" noUngrp="1" noRot="1" noChangeAspect="1" noMove="1" noResize="1"/>
          </p:cNvGrpSpPr>
          <p:nvPr/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22" name="Freeform: Shape 21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054" y="1180532"/>
            <a:ext cx="4454943" cy="4394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19046" y="5452275"/>
            <a:ext cx="29754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fifteen</a:t>
            </a:r>
            <a:endParaRPr lang="en-US" sz="80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ố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608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302512"/>
            <a:ext cx="8178799" cy="4252976"/>
          </a:xfrm>
          <a:prstGeom prst="rect">
            <a:avLst/>
          </a:prstGeom>
        </p:spPr>
      </p:pic>
      <p:pic>
        <p:nvPicPr>
          <p:cNvPr id="2" name="CD1-TRACK 4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192" y="5751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toy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7" y="1177614"/>
            <a:ext cx="7463281" cy="44966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14900" y="5752788"/>
            <a:ext cx="9175072" cy="105197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22" name="36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22194" y="1207"/>
            <a:ext cx="9099612" cy="10848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5" name="Picture 2" descr="https://cdn1.iconfinder.com/data/icons/LUMINA/multimedia/png/400/slot_machine.png"/>
          <p:cNvPicPr>
            <a:picLocks noChangeAspect="1" noChangeArrowheads="1"/>
          </p:cNvPicPr>
          <p:nvPr/>
        </p:nvPicPr>
        <p:blipFill rotWithShape="1">
          <a:blip r:embed="rId5" cstate="print"/>
          <a:srcRect b="3897"/>
          <a:stretch>
            <a:fillRect/>
          </a:stretch>
        </p:blipFill>
        <p:spPr bwMode="auto">
          <a:xfrm>
            <a:off x="2872997" y="1464094"/>
            <a:ext cx="4154091" cy="39921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</p:spPr>
      </p:pic>
      <p:sp>
        <p:nvSpPr>
          <p:cNvPr id="6" name="38 CuadroTexto">
            <a:hlinkClick r:id="" action="ppaction://hlinkshowjump?jump=nextslide"/>
          </p:cNvPr>
          <p:cNvSpPr txBox="1"/>
          <p:nvPr/>
        </p:nvSpPr>
        <p:spPr>
          <a:xfrm>
            <a:off x="6294483" y="1948074"/>
            <a:ext cx="604838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PLAY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487">
            <a:off x="6885386" y="2251473"/>
            <a:ext cx="1038225" cy="6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0 Rectángulo redondeado"/>
          <p:cNvSpPr/>
          <p:nvPr/>
        </p:nvSpPr>
        <p:spPr>
          <a:xfrm>
            <a:off x="3221832" y="2921794"/>
            <a:ext cx="2646760" cy="1965722"/>
          </a:xfrm>
          <a:prstGeom prst="roundRect">
            <a:avLst>
              <a:gd name="adj" fmla="val 60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14344" name="Picture 2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64" y="3318868"/>
            <a:ext cx="1612106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2 Rectángulo"/>
          <p:cNvSpPr/>
          <p:nvPr/>
        </p:nvSpPr>
        <p:spPr>
          <a:xfrm>
            <a:off x="3615930" y="2418719"/>
            <a:ext cx="1837134" cy="248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1" name="43 Rectángulo"/>
          <p:cNvSpPr/>
          <p:nvPr/>
        </p:nvSpPr>
        <p:spPr>
          <a:xfrm>
            <a:off x="3608785" y="4563667"/>
            <a:ext cx="1944290" cy="322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2" name="44 Rectángulo"/>
          <p:cNvSpPr/>
          <p:nvPr/>
        </p:nvSpPr>
        <p:spPr>
          <a:xfrm>
            <a:off x="3656411" y="3176589"/>
            <a:ext cx="161925" cy="1440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3" name="45 Rectángulo"/>
          <p:cNvSpPr/>
          <p:nvPr/>
        </p:nvSpPr>
        <p:spPr>
          <a:xfrm>
            <a:off x="5328049" y="3176589"/>
            <a:ext cx="125015" cy="1440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4" name="Oval 189"/>
          <p:cNvSpPr>
            <a:spLocks noChangeArrowheads="1"/>
          </p:cNvSpPr>
          <p:nvPr/>
        </p:nvSpPr>
        <p:spPr bwMode="auto">
          <a:xfrm>
            <a:off x="4063395" y="2472928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Oval 190"/>
          <p:cNvSpPr>
            <a:spLocks noChangeArrowheads="1"/>
          </p:cNvSpPr>
          <p:nvPr/>
        </p:nvSpPr>
        <p:spPr bwMode="auto">
          <a:xfrm>
            <a:off x="4478536" y="2472929"/>
            <a:ext cx="154781" cy="16311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Oval 191"/>
          <p:cNvSpPr>
            <a:spLocks noChangeArrowheads="1"/>
          </p:cNvSpPr>
          <p:nvPr/>
        </p:nvSpPr>
        <p:spPr bwMode="auto">
          <a:xfrm>
            <a:off x="4872651" y="2443598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1 Forma libre"/>
          <p:cNvSpPr/>
          <p:nvPr/>
        </p:nvSpPr>
        <p:spPr>
          <a:xfrm>
            <a:off x="4800964" y="2921794"/>
            <a:ext cx="1098947" cy="2013347"/>
          </a:xfrm>
          <a:custGeom>
            <a:avLst/>
            <a:gdLst>
              <a:gd name="connsiteX0" fmla="*/ 1465943 w 1465943"/>
              <a:gd name="connsiteY0" fmla="*/ 0 h 2685143"/>
              <a:gd name="connsiteX1" fmla="*/ 653143 w 1465943"/>
              <a:gd name="connsiteY1" fmla="*/ 2670629 h 2685143"/>
              <a:gd name="connsiteX2" fmla="*/ 0 w 1465943"/>
              <a:gd name="connsiteY2" fmla="*/ 2685143 h 2685143"/>
              <a:gd name="connsiteX3" fmla="*/ 812800 w 1465943"/>
              <a:gd name="connsiteY3" fmla="*/ 0 h 2685143"/>
              <a:gd name="connsiteX4" fmla="*/ 1465943 w 1465943"/>
              <a:gd name="connsiteY4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943" h="2685143">
                <a:moveTo>
                  <a:pt x="1465943" y="0"/>
                </a:moveTo>
                <a:lnTo>
                  <a:pt x="653143" y="2670629"/>
                </a:lnTo>
                <a:lnTo>
                  <a:pt x="0" y="2685143"/>
                </a:lnTo>
                <a:lnTo>
                  <a:pt x="812800" y="0"/>
                </a:lnTo>
                <a:lnTo>
                  <a:pt x="1465943" y="0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8" name="2 Forma libre"/>
          <p:cNvSpPr/>
          <p:nvPr/>
        </p:nvSpPr>
        <p:spPr>
          <a:xfrm>
            <a:off x="3221833" y="2903935"/>
            <a:ext cx="1121569" cy="1981200"/>
          </a:xfrm>
          <a:custGeom>
            <a:avLst/>
            <a:gdLst>
              <a:gd name="connsiteX0" fmla="*/ 1494971 w 1494971"/>
              <a:gd name="connsiteY0" fmla="*/ 0 h 2641600"/>
              <a:gd name="connsiteX1" fmla="*/ 725714 w 1494971"/>
              <a:gd name="connsiteY1" fmla="*/ 2641600 h 2641600"/>
              <a:gd name="connsiteX2" fmla="*/ 14514 w 1494971"/>
              <a:gd name="connsiteY2" fmla="*/ 2641600 h 2641600"/>
              <a:gd name="connsiteX3" fmla="*/ 0 w 1494971"/>
              <a:gd name="connsiteY3" fmla="*/ 0 h 2641600"/>
              <a:gd name="connsiteX4" fmla="*/ 1494971 w 1494971"/>
              <a:gd name="connsiteY4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971" h="2641600">
                <a:moveTo>
                  <a:pt x="1494971" y="0"/>
                </a:moveTo>
                <a:lnTo>
                  <a:pt x="725714" y="2641600"/>
                </a:lnTo>
                <a:lnTo>
                  <a:pt x="14514" y="2641600"/>
                </a:lnTo>
                <a:lnTo>
                  <a:pt x="0" y="0"/>
                </a:lnTo>
                <a:lnTo>
                  <a:pt x="1494971" y="0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67536" y="2572544"/>
            <a:ext cx="3300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35 Imagen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325229"/>
            <a:ext cx="9144000" cy="696191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17" name="36 Imagen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15758"/>
            <a:ext cx="9144000" cy="10848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4" name="17 CuadroTexto"/>
          <p:cNvSpPr txBox="1"/>
          <p:nvPr/>
        </p:nvSpPr>
        <p:spPr>
          <a:xfrm>
            <a:off x="982434" y="127898"/>
            <a:ext cx="7062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Click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on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the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1 Noi dung ngan" panose="00000600000000000000" pitchFamily="2" charset="0"/>
                <a:cs typeface="Arial" panose="020B0604020202020204"/>
                <a:sym typeface="Arial" panose="020B0604020202020204"/>
              </a:rPr>
              <a:t>SPIN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buttons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and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guess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the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word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which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is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s-ES_tradnl" sz="27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refered</a:t>
            </a:r>
            <a:r>
              <a:rPr lang="es-ES_tradnl" sz="27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  <a:cs typeface="Arial" panose="020B0604020202020204"/>
                <a:sym typeface="Arial" panose="020B0604020202020204"/>
              </a:rPr>
              <a:t>.</a:t>
            </a:r>
            <a:endParaRPr lang="es-ES" sz="27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Fourth Medium" panose="000006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365" name="1 Grupo"/>
          <p:cNvGrpSpPr/>
          <p:nvPr/>
        </p:nvGrpSpPr>
        <p:grpSpPr bwMode="auto">
          <a:xfrm>
            <a:off x="3244454" y="2932510"/>
            <a:ext cx="2538413" cy="2439590"/>
            <a:chOff x="3190165" y="3291957"/>
            <a:chExt cx="3384376" cy="3252487"/>
          </a:xfrm>
        </p:grpSpPr>
        <p:pic>
          <p:nvPicPr>
            <p:cNvPr id="6" name="Picture 2" descr="https://cdn1.iconfinder.com/data/icons/LUMINA/multimedia/png/400/slot_machine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3897"/>
            <a:stretch>
              <a:fillRect/>
            </a:stretch>
          </p:blipFill>
          <p:spPr bwMode="auto">
            <a:xfrm>
              <a:off x="3190165" y="3291957"/>
              <a:ext cx="3384376" cy="32524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36000"/>
                </a:prstClr>
              </a:outerShdw>
            </a:effectLst>
          </p:spPr>
        </p:pic>
        <p:pic>
          <p:nvPicPr>
            <p:cNvPr id="15373" name="3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52328"/>
              <a:ext cx="598385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1637" y="5264944"/>
            <a:ext cx="1168004" cy="585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99361">
            <a:off x="5187554" y="4660107"/>
            <a:ext cx="1038225" cy="606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1 Rectángulo redondeado"/>
          <p:cNvSpPr/>
          <p:nvPr/>
        </p:nvSpPr>
        <p:spPr>
          <a:xfrm>
            <a:off x="3867701" y="2166630"/>
            <a:ext cx="918102" cy="65996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2546748" y="2696766"/>
            <a:ext cx="3996928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2574131" y="2457451"/>
            <a:ext cx="113347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ven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ar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dr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77880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le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nvs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st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328049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e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mes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ak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761092"/>
            <a:ext cx="9175072" cy="1084843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-99392"/>
            <a:ext cx="9144000" cy="151445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2899446"/>
            <a:ext cx="928688" cy="9203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92" y="2947831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84" y="2948734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57858"/>
            <a:ext cx="5943600" cy="494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9" y="4438834"/>
            <a:ext cx="139422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4044841" y="5269805"/>
            <a:ext cx="1054321" cy="40352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100" b="1" kern="0">
                <a:solidFill>
                  <a:srgbClr val="FF0000"/>
                </a:solidFill>
                <a:latin typeface="#9Slide07 SVNAdam Gorry" panose="02040603050506020204" pitchFamily="18" charset="0"/>
                <a:sym typeface="Arial" panose="020B0604020202020204"/>
              </a:rPr>
              <a:t>Check</a:t>
            </a:r>
            <a:endParaRPr lang="es-ES" sz="2100" b="1" kern="0" dirty="0">
              <a:solidFill>
                <a:srgbClr val="FF0000"/>
              </a:solidFill>
              <a:latin typeface="#9Slide07 SVNAdam Gorry" panose="02040603050506020204" pitchFamily="18" charset="0"/>
              <a:sym typeface="Arial" panose="020B0604020202020204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843810" y="1861730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3060503" y="1861730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3275337" y="1861730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707904" y="998730"/>
            <a:ext cx="1566174" cy="1125820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5605873" y="1862828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5822567" y="1862828"/>
            <a:ext cx="154781" cy="16311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6037400" y="1862828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3815953" y="1089424"/>
            <a:ext cx="1347788" cy="259556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rgbClr val="FFFFFF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2549130" y="2191941"/>
            <a:ext cx="3936206" cy="445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100" kern="0" dirty="0">
                <a:solidFill>
                  <a:srgbClr val="7030A0"/>
                </a:solidFill>
                <a:latin typeface="#9Slide03 Jura SemiBold" panose="00000700000000000000" pitchFamily="2" charset="0"/>
                <a:sym typeface="Arial" panose="020B0604020202020204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5954" y="1335037"/>
            <a:ext cx="1329928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r>
              <a:rPr lang="en-US" altLang="en-US" sz="3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eleven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52979" y="2070182"/>
            <a:ext cx="603647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NEXT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2546748" y="2696766"/>
            <a:ext cx="3996928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2574131" y="2457451"/>
            <a:ext cx="113347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fif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ar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dr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77880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en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nvs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st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328049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te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mes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ak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768576"/>
            <a:ext cx="9175072" cy="1094282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54660" y="-23715"/>
            <a:ext cx="9144000" cy="1295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40" y="2931732"/>
            <a:ext cx="928688" cy="9203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92" y="2968137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04" y="3007865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26292"/>
            <a:ext cx="5943600" cy="503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9" y="4441725"/>
            <a:ext cx="139422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4044841" y="5269805"/>
            <a:ext cx="1054321" cy="40352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100" b="1" kern="0">
                <a:solidFill>
                  <a:srgbClr val="FF0000"/>
                </a:solidFill>
                <a:latin typeface="#9Slide07 SVNAdam Gorry" panose="02040603050506020204" pitchFamily="18" charset="0"/>
                <a:sym typeface="Arial" panose="020B0604020202020204"/>
              </a:rPr>
              <a:t>Check</a:t>
            </a:r>
            <a:endParaRPr lang="es-ES" sz="2100" b="1" kern="0" dirty="0">
              <a:solidFill>
                <a:srgbClr val="FF0000"/>
              </a:solidFill>
              <a:latin typeface="#9Slide07 SVNAdam Gorry" panose="02040603050506020204" pitchFamily="18" charset="0"/>
              <a:sym typeface="Arial" panose="020B0604020202020204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843810" y="1861730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3060503" y="1861730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3275337" y="1861730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707904" y="998730"/>
            <a:ext cx="1566174" cy="1125820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5605873" y="1862828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5822567" y="1862828"/>
            <a:ext cx="154781" cy="16311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6037400" y="1862828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3790605" y="1078568"/>
            <a:ext cx="1347788" cy="259556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rgbClr val="FFFFFF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2549130" y="2191941"/>
            <a:ext cx="3936206" cy="445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100" kern="0">
                <a:solidFill>
                  <a:srgbClr val="7030A0"/>
                </a:solidFill>
                <a:latin typeface="#9Slide03 Jura SemiBold" panose="00000700000000000000" pitchFamily="2" charset="0"/>
                <a:sym typeface="Arial" panose="020B0604020202020204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70236" y="1301295"/>
            <a:ext cx="119135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3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fifteen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/>
          <p:nvPr/>
        </p:nvSpPr>
        <p:spPr>
          <a:xfrm>
            <a:off x="7074278" y="1943287"/>
            <a:ext cx="603647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NEXT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2546748" y="2696766"/>
            <a:ext cx="3996928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2574131" y="2457451"/>
            <a:ext cx="113347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en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ar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dr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77880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thi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nvs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st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328049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rte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mes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ak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768576"/>
            <a:ext cx="9175072" cy="1094282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31072" y="13972"/>
            <a:ext cx="9144000" cy="13350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404" y="2904852"/>
            <a:ext cx="928688" cy="9203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68" y="2968823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04" y="2970798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5943600" cy="497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9" y="4441725"/>
            <a:ext cx="139422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4044841" y="5269805"/>
            <a:ext cx="1054321" cy="40352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100" b="1" kern="0">
                <a:solidFill>
                  <a:srgbClr val="FF0000"/>
                </a:solidFill>
                <a:latin typeface="#9Slide07 SVNAdam Gorry" panose="02040603050506020204" pitchFamily="18" charset="0"/>
                <a:sym typeface="Arial" panose="020B0604020202020204"/>
              </a:rPr>
              <a:t>Check</a:t>
            </a:r>
            <a:endParaRPr lang="es-ES" sz="2100" b="1" kern="0" dirty="0">
              <a:solidFill>
                <a:srgbClr val="FF0000"/>
              </a:solidFill>
              <a:latin typeface="#9Slide07 SVNAdam Gorry" panose="02040603050506020204" pitchFamily="18" charset="0"/>
              <a:sym typeface="Arial" panose="020B0604020202020204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843810" y="1861730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3060503" y="1861730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3275337" y="1861730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743961" y="1040749"/>
            <a:ext cx="1566174" cy="1125820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5605873" y="1862828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5822567" y="1862828"/>
            <a:ext cx="154781" cy="16311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6037400" y="1862828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3815953" y="1089424"/>
            <a:ext cx="1347788" cy="259556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rgbClr val="FFFFFF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2549130" y="2191941"/>
            <a:ext cx="3936206" cy="445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100" kern="0">
                <a:solidFill>
                  <a:srgbClr val="7030A0"/>
                </a:solidFill>
                <a:latin typeface="#9Slide03 Jura SemiBold" panose="00000700000000000000" pitchFamily="2" charset="0"/>
                <a:sym typeface="Arial" panose="020B0604020202020204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45611" y="1331179"/>
            <a:ext cx="1362874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r>
              <a:rPr lang="en-US" altLang="en-US" sz="3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thirteen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57723" y="2067687"/>
            <a:ext cx="603647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NEXT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2546748" y="2696766"/>
            <a:ext cx="3996928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2574131" y="2457451"/>
            <a:ext cx="113347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e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ar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dr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77880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nvs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st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328049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t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mes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ak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768576"/>
            <a:ext cx="9175072" cy="1094282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31072" y="-228174"/>
            <a:ext cx="9144000" cy="141284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63" y="2962251"/>
            <a:ext cx="928688" cy="9203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28" y="2943725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37" y="2909216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35598"/>
            <a:ext cx="5943600" cy="512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9" y="4441725"/>
            <a:ext cx="139422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4044841" y="5269805"/>
            <a:ext cx="1054321" cy="40352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100" b="1" kern="0">
                <a:solidFill>
                  <a:srgbClr val="FF0000"/>
                </a:solidFill>
                <a:latin typeface="#9Slide07 SVNAdam Gorry" panose="02040603050506020204" pitchFamily="18" charset="0"/>
                <a:sym typeface="Arial" panose="020B0604020202020204"/>
              </a:rPr>
              <a:t>Check</a:t>
            </a:r>
            <a:endParaRPr lang="es-ES" sz="2100" b="1" kern="0" dirty="0">
              <a:solidFill>
                <a:srgbClr val="FF0000"/>
              </a:solidFill>
              <a:latin typeface="#9Slide07 SVNAdam Gorry" panose="02040603050506020204" pitchFamily="18" charset="0"/>
              <a:sym typeface="Arial" panose="020B0604020202020204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825807" y="1727004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3042500" y="1727004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3257334" y="1727004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707904" y="998730"/>
            <a:ext cx="1566174" cy="1125820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5524765" y="1723602"/>
            <a:ext cx="144637" cy="16651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5741459" y="1723602"/>
            <a:ext cx="144637" cy="16651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5956292" y="1723602"/>
            <a:ext cx="144637" cy="16651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3815953" y="1089424"/>
            <a:ext cx="1347788" cy="259556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rgbClr val="FFFFFF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2549130" y="2191941"/>
            <a:ext cx="3936206" cy="445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100" kern="0">
                <a:solidFill>
                  <a:srgbClr val="7030A0"/>
                </a:solidFill>
                <a:latin typeface="#9Slide03 Jura SemiBold" panose="00000700000000000000" pitchFamily="2" charset="0"/>
                <a:sym typeface="Arial" panose="020B0604020202020204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23192" y="1283416"/>
            <a:ext cx="655949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3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ten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/>
          <p:nvPr/>
        </p:nvSpPr>
        <p:spPr>
          <a:xfrm>
            <a:off x="7074278" y="1943287"/>
            <a:ext cx="603647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NEXT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19"/>
            <a:ext cx="9135720" cy="65833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2546748" y="2696766"/>
            <a:ext cx="3996928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2574131" y="2457451"/>
            <a:ext cx="113347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ev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ar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dr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77880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tw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nvs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st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328049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le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mes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ak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768576"/>
            <a:ext cx="9175072" cy="1094282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31072" y="13972"/>
            <a:ext cx="9144000" cy="129539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43" y="2887465"/>
            <a:ext cx="928688" cy="9203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68" y="2936756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23" y="2936756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80444"/>
            <a:ext cx="5943600" cy="503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9" y="4441725"/>
            <a:ext cx="139422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4044841" y="5269805"/>
            <a:ext cx="1054321" cy="40352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100" b="1" kern="0">
                <a:solidFill>
                  <a:srgbClr val="FF0000"/>
                </a:solidFill>
                <a:latin typeface="#9Slide07 SVNAdam Gorry" panose="02040603050506020204" pitchFamily="18" charset="0"/>
                <a:sym typeface="Arial" panose="020B0604020202020204"/>
              </a:rPr>
              <a:t>Check</a:t>
            </a:r>
            <a:endParaRPr lang="es-ES" sz="2100" b="1" kern="0" dirty="0">
              <a:solidFill>
                <a:srgbClr val="FF0000"/>
              </a:solidFill>
              <a:latin typeface="#9Slide07 SVNAdam Gorry" panose="02040603050506020204" pitchFamily="18" charset="0"/>
              <a:sym typeface="Arial" panose="020B0604020202020204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843810" y="1861730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3060503" y="1861730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3275337" y="1861730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707904" y="998730"/>
            <a:ext cx="1566174" cy="1125820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5605873" y="1862828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5822567" y="1862828"/>
            <a:ext cx="154781" cy="16311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6037400" y="1862828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3815953" y="1089424"/>
            <a:ext cx="1347788" cy="259556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rgbClr val="FFFFFF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2549130" y="2191941"/>
            <a:ext cx="3936206" cy="445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100" kern="0">
                <a:solidFill>
                  <a:srgbClr val="7030A0"/>
                </a:solidFill>
                <a:latin typeface="#9Slide03 Jura SemiBold" panose="00000700000000000000" pitchFamily="2" charset="0"/>
                <a:sym typeface="Arial" panose="020B0604020202020204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43489" y="1312021"/>
            <a:ext cx="1212191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3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twevle</a:t>
            </a:r>
            <a:endParaRPr lang="en-US" altLang="en-US" sz="30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7" name="38 CuadroTexto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08963" y="2024845"/>
            <a:ext cx="603647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NEXT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2546748" y="2696766"/>
            <a:ext cx="3996928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2574131" y="2457451"/>
            <a:ext cx="113347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fou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ar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dr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77880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en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nvs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st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328049" y="2457451"/>
            <a:ext cx="1134665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rte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mes</a:t>
            </a: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ak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fast</a:t>
            </a: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endParaRPr lang="es-ES_tradnl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  <a:p>
            <a:pPr algn="ctr" defTabSz="685800">
              <a:spcBef>
                <a:spcPct val="0"/>
              </a:spcBef>
              <a:buNone/>
              <a:defRPr/>
            </a:pPr>
            <a:r>
              <a:rPr lang="es-ES_tradnl" altLang="en-US" sz="2400" b="1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br</a:t>
            </a:r>
            <a:endParaRPr lang="es-ES" altLang="en-US" sz="2400" b="1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5768576"/>
            <a:ext cx="9175072" cy="1094282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31072" y="13973"/>
            <a:ext cx="9144000" cy="12782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02" y="2899451"/>
            <a:ext cx="928688" cy="9203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68" y="2939371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37" y="2928895"/>
            <a:ext cx="928688" cy="9203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26292"/>
            <a:ext cx="5943600" cy="503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9" y="4441725"/>
            <a:ext cx="139422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4044841" y="5269805"/>
            <a:ext cx="1054321" cy="40352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100" b="1" kern="0">
                <a:solidFill>
                  <a:srgbClr val="FF0000"/>
                </a:solidFill>
                <a:latin typeface="#9Slide07 SVNAdam Gorry" panose="02040603050506020204" pitchFamily="18" charset="0"/>
                <a:sym typeface="Arial" panose="020B0604020202020204"/>
              </a:rPr>
              <a:t>Check</a:t>
            </a:r>
            <a:endParaRPr lang="es-ES" sz="2100" b="1" kern="0" dirty="0">
              <a:solidFill>
                <a:srgbClr val="FF0000"/>
              </a:solidFill>
              <a:latin typeface="#9Slide07 SVNAdam Gorry" panose="02040603050506020204" pitchFamily="18" charset="0"/>
              <a:sym typeface="Arial" panose="020B0604020202020204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843810" y="1861730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3060503" y="1861730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3275337" y="1861730"/>
            <a:ext cx="154781" cy="16311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707904" y="998730"/>
            <a:ext cx="1566174" cy="1125820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ysClr val="windowText" lastClr="000000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5605873" y="1862828"/>
            <a:ext cx="154781" cy="163115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5822567" y="1862828"/>
            <a:ext cx="154781" cy="16311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6037400" y="1862828"/>
            <a:ext cx="154781" cy="163115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defTabSz="685800" eaLnBrk="1" hangingPunct="1">
              <a:defRPr/>
            </a:pPr>
            <a:endParaRPr lang="es-ES" altLang="es-ES" sz="135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3815953" y="1089424"/>
            <a:ext cx="1347788" cy="259556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kern="0">
              <a:solidFill>
                <a:srgbClr val="FFFFFF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2549130" y="2191941"/>
            <a:ext cx="3936206" cy="445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100" kern="0">
                <a:solidFill>
                  <a:srgbClr val="7030A0"/>
                </a:solidFill>
                <a:latin typeface="#9Slide03 Jura SemiBold" panose="00000700000000000000" pitchFamily="2" charset="0"/>
                <a:sym typeface="Arial" panose="020B0604020202020204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55511" y="1292247"/>
            <a:ext cx="146867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3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fourteen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/>
          <p:nvPr/>
        </p:nvSpPr>
        <p:spPr>
          <a:xfrm>
            <a:off x="7074278" y="1943287"/>
            <a:ext cx="603647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s-ES_tradnl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685800">
              <a:defRPr/>
            </a:pPr>
            <a:r>
              <a:rPr lang="es-ES_tradnl" sz="15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NEXT</a:t>
            </a:r>
          </a:p>
          <a:p>
            <a:pPr defTabSz="685800">
              <a:defRPr/>
            </a:pPr>
            <a:endParaRPr lang="es-ES" sz="825" b="1" kern="0" dirty="0">
              <a:solidFill>
                <a:srgbClr val="FF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 flipH="1">
            <a:off x="8223477" y="2358"/>
            <a:ext cx="1407490" cy="1766008"/>
            <a:chOff x="-648769" y="2358"/>
            <a:chExt cx="1876653" cy="1766008"/>
          </a:xfrm>
        </p:grpSpPr>
        <p:sp>
          <p:nvSpPr>
            <p:cNvPr id="13" name="Freeform: Shape 12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197222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7577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210501"/>
            <a:ext cx="8178799" cy="443699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49" y="643467"/>
            <a:ext cx="779170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1-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3" y="719504"/>
            <a:ext cx="360040" cy="3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6697" r="8166" b="1"/>
          <a:stretch>
            <a:fillRect/>
          </a:stretch>
        </p:blipFill>
        <p:spPr>
          <a:xfrm>
            <a:off x="26888" y="9524"/>
            <a:ext cx="9143979" cy="6068290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3" name="Freeform: Shape 12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90999" y="570275"/>
            <a:ext cx="81633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solidFill>
                  <a:srgbClr val="0070C0"/>
                </a:solidFill>
                <a:effectLst/>
              </a:rPr>
              <a:t>1.</a:t>
            </a:r>
            <a:r>
              <a:rPr lang="en-US" sz="4000" b="1" cap="none" spc="0" dirty="0">
                <a:solidFill>
                  <a:schemeClr val="accent4"/>
                </a:solidFill>
                <a:effectLst/>
              </a:rPr>
              <a:t> </a:t>
            </a:r>
            <a:r>
              <a:rPr lang="en-US" sz="4000" b="1" cap="none" spc="0" dirty="0">
                <a:solidFill>
                  <a:srgbClr val="0070C0"/>
                </a:solidFill>
                <a:effectLst/>
              </a:rPr>
              <a:t>Bill:</a:t>
            </a:r>
            <a:r>
              <a:rPr lang="en-US" sz="4000" b="1" cap="none" spc="0" dirty="0">
                <a:solidFill>
                  <a:schemeClr val="accent4"/>
                </a:solidFill>
                <a:effectLst/>
              </a:rPr>
              <a:t> How many triangles are there?</a:t>
            </a:r>
          </a:p>
          <a:p>
            <a:r>
              <a:rPr lang="en-US" sz="4000" b="1" dirty="0">
                <a:solidFill>
                  <a:schemeClr val="accent4"/>
                </a:solidFill>
              </a:rPr>
              <a:t>    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Sue:</a:t>
            </a:r>
            <a:r>
              <a:rPr lang="en-US" sz="4000" b="1" dirty="0">
                <a:solidFill>
                  <a:schemeClr val="accent4"/>
                </a:solidFill>
              </a:rPr>
              <a:t>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Eleven triangles</a:t>
            </a:r>
            <a:endParaRPr lang="en-US" sz="4000" b="1" cap="none" spc="0" dirty="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287" y="2022592"/>
            <a:ext cx="84988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2</a:t>
            </a:r>
            <a:r>
              <a:rPr lang="en-US" sz="4000" b="1" cap="none" spc="0" dirty="0">
                <a:solidFill>
                  <a:srgbClr val="0070C0"/>
                </a:solidFill>
                <a:effectLst/>
              </a:rPr>
              <a:t>.</a:t>
            </a:r>
            <a:r>
              <a:rPr lang="en-US" sz="4000" b="1" cap="none" spc="0" dirty="0">
                <a:solidFill>
                  <a:schemeClr val="accent4"/>
                </a:solidFill>
                <a:effectLst/>
              </a:rPr>
              <a:t> </a:t>
            </a:r>
            <a:r>
              <a:rPr lang="en-US" sz="4000" b="1" cap="none" spc="0" dirty="0">
                <a:solidFill>
                  <a:srgbClr val="0070C0"/>
                </a:solidFill>
                <a:effectLst/>
              </a:rPr>
              <a:t>Bill:</a:t>
            </a:r>
            <a:r>
              <a:rPr lang="en-US" sz="4000" b="1" cap="none" spc="0" dirty="0">
                <a:solidFill>
                  <a:schemeClr val="accent4"/>
                </a:solidFill>
                <a:effectLst/>
              </a:rPr>
              <a:t> How many rectangles are there?</a:t>
            </a:r>
          </a:p>
          <a:p>
            <a:r>
              <a:rPr lang="en-US" sz="4000" b="1" dirty="0">
                <a:solidFill>
                  <a:schemeClr val="accent4"/>
                </a:solidFill>
              </a:rPr>
              <a:t>    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Sue:</a:t>
            </a:r>
            <a:r>
              <a:rPr lang="en-US" sz="4000" b="1" dirty="0">
                <a:solidFill>
                  <a:schemeClr val="accent4"/>
                </a:solidFill>
              </a:rPr>
              <a:t>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Hmm. Fourteen </a:t>
            </a:r>
            <a:r>
              <a:rPr lang="en-US" sz="4000" b="1" cap="none" spc="0" dirty="0">
                <a:solidFill>
                  <a:schemeClr val="accent3">
                    <a:lumMod val="75000"/>
                  </a:schemeClr>
                </a:solidFill>
                <a:effectLst/>
              </a:rPr>
              <a:t>rectangles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4447" y="3501420"/>
            <a:ext cx="76566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solidFill>
                  <a:srgbClr val="0070C0"/>
                </a:solidFill>
                <a:effectLst/>
              </a:rPr>
              <a:t>3.</a:t>
            </a:r>
            <a:r>
              <a:rPr lang="en-US" sz="4000" b="1" cap="none" spc="0" dirty="0">
                <a:solidFill>
                  <a:schemeClr val="accent4"/>
                </a:solidFill>
                <a:effectLst/>
              </a:rPr>
              <a:t> </a:t>
            </a:r>
            <a:r>
              <a:rPr lang="en-US" sz="4000" b="1" cap="none" spc="0" dirty="0">
                <a:solidFill>
                  <a:srgbClr val="0070C0"/>
                </a:solidFill>
                <a:effectLst/>
              </a:rPr>
              <a:t>Bill:</a:t>
            </a:r>
            <a:r>
              <a:rPr lang="en-US" sz="4000" b="1" cap="none" spc="0" dirty="0">
                <a:solidFill>
                  <a:schemeClr val="accent4"/>
                </a:solidFill>
                <a:effectLst/>
              </a:rPr>
              <a:t> How many circles are there?</a:t>
            </a:r>
          </a:p>
          <a:p>
            <a:r>
              <a:rPr lang="en-US" sz="4000" b="1" dirty="0">
                <a:solidFill>
                  <a:schemeClr val="accent4"/>
                </a:solidFill>
              </a:rPr>
              <a:t>    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Sue:</a:t>
            </a:r>
            <a:r>
              <a:rPr lang="en-US" sz="4000" b="1" dirty="0">
                <a:solidFill>
                  <a:schemeClr val="accent4"/>
                </a:solidFill>
              </a:rPr>
              <a:t>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Ten, eleven, twelve </a:t>
            </a:r>
            <a:r>
              <a:rPr lang="en-US" sz="4000" b="1" cap="none" spc="0" dirty="0">
                <a:solidFill>
                  <a:schemeClr val="accent3">
                    <a:lumMod val="75000"/>
                  </a:schemeClr>
                </a:solidFill>
                <a:effectLst/>
              </a:rPr>
              <a:t>circles</a:t>
            </a:r>
          </a:p>
        </p:txBody>
      </p:sp>
      <p:pic>
        <p:nvPicPr>
          <p:cNvPr id="4" name="CD1-TRACK 42">
            <a:hlinkClick r:id="" action="ppaction://media"/>
            <a:extLst>
              <a:ext uri="{FF2B5EF4-FFF2-40B4-BE49-F238E27FC236}">
                <a16:creationId xmlns:a16="http://schemas.microsoft.com/office/drawing/2014/main" id="{917CCB5D-4752-F37D-20AA-4A0287BD0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9179" y="7142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24176" r="475" b="-2"/>
          <a:stretch>
            <a:fillRect/>
          </a:stretch>
        </p:blipFill>
        <p:spPr>
          <a:xfrm>
            <a:off x="-1123" y="-45085"/>
            <a:ext cx="9143980" cy="6856718"/>
          </a:xfrm>
          <a:prstGeom prst="rect">
            <a:avLst/>
          </a:prstGeom>
        </p:spPr>
      </p:pic>
      <p:sp>
        <p:nvSpPr>
          <p:cNvPr id="6" name="Rounded Rectangular Callout 7"/>
          <p:cNvSpPr/>
          <p:nvPr/>
        </p:nvSpPr>
        <p:spPr>
          <a:xfrm flipH="1">
            <a:off x="62853" y="48254"/>
            <a:ext cx="8077552" cy="1124585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Noun(plural) +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ular Callout 7"/>
          <p:cNvSpPr/>
          <p:nvPr/>
        </p:nvSpPr>
        <p:spPr>
          <a:xfrm flipH="1">
            <a:off x="107073" y="1858006"/>
            <a:ext cx="8064128" cy="2103368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 sz="3200" b="1" dirty="0">
              <a:solidFill>
                <a:schemeClr val="bg1"/>
              </a:solidFill>
              <a:latin typeface="AbcPrint" panose="00000400000000000000" pitchFamily="2" charset="0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Noun singular /  Noun plural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+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an/ one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Noun (singular).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+ </a:t>
            </a:r>
            <a:r>
              <a:rPr lang="en-US" sz="3200" b="1" dirty="0" err="1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C1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Noun(plural).</a:t>
            </a: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1221093"/>
            <a:ext cx="548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3600" b="0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circles</a:t>
            </a:r>
            <a:r>
              <a:rPr lang="en-US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are there?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6958" y="4293957"/>
            <a:ext cx="208788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circle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310" y="6165227"/>
            <a:ext cx="49468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There are </a:t>
            </a:r>
            <a:r>
              <a:rPr lang="en-US" sz="36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0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wevle</a:t>
            </a:r>
            <a:r>
              <a:rPr lang="en-US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circles.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073" y="5589373"/>
            <a:ext cx="29674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0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wevle</a:t>
            </a:r>
            <a:r>
              <a:rPr lang="en-US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circles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853" y="4216446"/>
            <a:ext cx="677632" cy="701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89955" y="4336106"/>
            <a:ext cx="7223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solidFill>
                  <a:srgbClr val="00B0F0"/>
                </a:solidFill>
                <a:effectLst/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952" y="5255094"/>
            <a:ext cx="1241584" cy="1285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80564" y="5589373"/>
            <a:ext cx="7223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solidFill>
                  <a:srgbClr val="00B0F0"/>
                </a:solidFill>
                <a:effectLst/>
              </a:rPr>
              <a:t>12</a:t>
            </a:r>
          </a:p>
        </p:txBody>
      </p:sp>
      <p:sp>
        <p:nvSpPr>
          <p:cNvPr id="3" name="Rectangle 22"/>
          <p:cNvSpPr/>
          <p:nvPr/>
        </p:nvSpPr>
        <p:spPr>
          <a:xfrm>
            <a:off x="49419" y="4864112"/>
            <a:ext cx="390779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There </a:t>
            </a:r>
            <a:r>
              <a:rPr lang="en-GB" altLang="en-US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circle.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9" grpId="0"/>
      <p:bldP spid="21" grpId="0"/>
      <p:bldP spid="23" grpId="0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toy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7" y="1177614"/>
            <a:ext cx="7463281" cy="44966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10B6F-DAB5-04D0-89B5-F3B784CB9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601448"/>
            <a:ext cx="6192688" cy="708612"/>
          </a:xfrm>
          <a:prstGeom prst="rect">
            <a:avLst/>
          </a:prstGeom>
        </p:spPr>
      </p:pic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775223" y="633413"/>
            <a:ext cx="5314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65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Lucky numbers</a:t>
            </a:r>
          </a:p>
        </p:txBody>
      </p:sp>
      <p:pic>
        <p:nvPicPr>
          <p:cNvPr id="62468" name="Picture 4" descr="Picture1">
            <a:hlinkClick r:id="rId5" action="ppaction://hlinksldjump">
              <a:snd r:embed="rId6" name="arrow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48" y="2062162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Picture2">
            <a:hlinkClick r:id="rId8" action="ppaction://hlinksldjump">
              <a:snd r:embed="rId6" name="arrow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52" y="2062161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Picture3">
            <a:hlinkClick r:id="rId10" action="ppaction://hlinksldjump">
              <a:snd r:embed="rId6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56" y="2107406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Picture4">
            <a:hlinkClick r:id="rId12" action="ppaction://hlinksldjump">
              <a:snd r:embed="rId6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55" y="2107405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Picture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24" y="4243387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Picture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24" y="4243387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Picture7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87" y="4219573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Picture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4" y="4219573"/>
            <a:ext cx="146089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 descr="go3dmed_w">
            <a:hlinkClick r:id="rId21" action="ppaction://hlinksldjump">
              <a:snd r:embed="rId22" name="wind.wav"/>
            </a:hlinkClick>
          </p:cNvPr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172400" y="6165304"/>
            <a:ext cx="4643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0" dur="615" decel="100000"/>
                                        <p:tgtEl>
                                          <p:spTgt spid="6247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1" dur="615" decel="1000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2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3" dur="615" decel="1000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2"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pinkbig_w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90032" y="2204902"/>
            <a:ext cx="368988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Fourteen circles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251520" y="3897070"/>
            <a:ext cx="298513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C.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Ten circles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 Box 12">
            <a:hlinkClick r:id="" action="ppaction://noaction">
              <a:snd r:embed="rId5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125632" y="3084240"/>
            <a:ext cx="365428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B.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Thirteen circles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11960" y="1584544"/>
            <a:ext cx="4248472" cy="4004695"/>
            <a:chOff x="4595872" y="1885813"/>
            <a:chExt cx="2838846" cy="27753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5872" y="1936596"/>
              <a:ext cx="2838846" cy="27245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7056" y="1885813"/>
              <a:ext cx="695143" cy="60016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07504" y="564266"/>
            <a:ext cx="9114610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17525" lvl="8" indent="-517525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circles are there?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0668" grpId="0"/>
      <p:bldP spid="2" grpId="0"/>
      <p:bldP spid="3" grpId="0" build="allAtOnce"/>
      <p:bldP spid="3" grpId="1" build="allAtOnce"/>
      <p:bldP spid="3" grpId="3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inkbig_w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304" y="5661248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64266"/>
            <a:ext cx="9114610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2.How many balls are there?</a:t>
            </a:r>
          </a:p>
        </p:txBody>
      </p:sp>
      <p:sp>
        <p:nvSpPr>
          <p:cNvPr id="3" name="Text Box 12">
            <a:hlinkClick r:id="" action="ppaction://noaction">
              <a:snd r:embed="rId4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93376" y="2221548"/>
            <a:ext cx="504056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Fifteen balls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12">
            <a:hlinkClick r:id="" action="ppaction://noaction">
              <a:snd r:embed="rId5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71280" y="3104983"/>
            <a:ext cx="504056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B.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Eleven balls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 Box 12">
            <a:hlinkClick r:id="" action="ppaction://noaction">
              <a:snd r:embed="rId5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93376" y="4005064"/>
            <a:ext cx="504056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C.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Fourteen balls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55976" y="1556792"/>
            <a:ext cx="3816424" cy="3672408"/>
            <a:chOff x="4674185" y="1788617"/>
            <a:chExt cx="2762636" cy="25475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4185" y="1788617"/>
              <a:ext cx="2762636" cy="25475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4128" y="1788617"/>
              <a:ext cx="648071" cy="48657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  <p:bldP spid="3" grpId="3" build="allAtOnce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835729" y="158013"/>
            <a:ext cx="57342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What/ </a:t>
            </a:r>
            <a:r>
              <a:rPr lang="en-US" sz="88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</a:p>
        </p:txBody>
      </p:sp>
      <p:sp>
        <p:nvSpPr>
          <p:cNvPr id="3" name="Rectangle 2"/>
          <p:cNvSpPr/>
          <p:nvPr/>
        </p:nvSpPr>
        <p:spPr>
          <a:xfrm>
            <a:off x="699840" y="1706164"/>
            <a:ext cx="3528392" cy="29768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4760745" y="1718502"/>
            <a:ext cx="3528392" cy="2976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655676" y="1676298"/>
            <a:ext cx="176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1718502"/>
            <a:ext cx="19442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2453" y="2645256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Câu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2747" y="2675122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Câu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5260" y="3558178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Câu 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3442" y="3558178"/>
            <a:ext cx="1296144" cy="5194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Câu 4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6505" y="2549499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Câu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04687" y="2549499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Câu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42173" y="3558178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Câu 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80355" y="3558178"/>
            <a:ext cx="1296144" cy="5194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Câu 4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11" action="ppaction://hlinksldjump">
              <a:snd r:embed="rId12" name="wind.wav"/>
            </a:hlinkClick>
            <a:extLst>
              <a:ext uri="{FF2B5EF4-FFF2-40B4-BE49-F238E27FC236}">
                <a16:creationId xmlns:a16="http://schemas.microsoft.com/office/drawing/2014/main" id="{18F18DB9-C900-5126-416A-AC06321D86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36296" y="6093296"/>
            <a:ext cx="1296144" cy="504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LESSON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pinkbig_w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6296" y="5805264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64266"/>
            <a:ext cx="9114610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3.How many books are there?</a:t>
            </a:r>
          </a:p>
        </p:txBody>
      </p:sp>
      <p:sp>
        <p:nvSpPr>
          <p:cNvPr id="3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122784" y="3795938"/>
            <a:ext cx="35131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C.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Eleven books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93376" y="1744958"/>
            <a:ext cx="34705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Twelve books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83968" y="1404496"/>
            <a:ext cx="3933816" cy="3731458"/>
            <a:chOff x="4990851" y="1649378"/>
            <a:chExt cx="2781688" cy="27308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0851" y="1665238"/>
              <a:ext cx="2781688" cy="27150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1150" y="1649378"/>
              <a:ext cx="701090" cy="555486"/>
            </a:xfrm>
            <a:prstGeom prst="rect">
              <a:avLst/>
            </a:prstGeom>
          </p:spPr>
        </p:pic>
      </p:grpSp>
      <p:sp>
        <p:nvSpPr>
          <p:cNvPr id="13" name="Text Box 12">
            <a:hlinkClick r:id="" action="ppaction://noaction">
              <a:snd r:embed="rId7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106696" y="2698488"/>
            <a:ext cx="34705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B.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Thirteen books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kbig_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SMILE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143001"/>
            <a:ext cx="2114550" cy="18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744" y="2967335"/>
            <a:ext cx="475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1 mark</a:t>
            </a:r>
          </a:p>
          <a:p>
            <a:pPr algn="ctr"/>
            <a:r>
              <a:rPr lang="en-US" sz="54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Congratulation!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6" name="arrow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pinkbig_w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18" y="5657862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390" y="408584"/>
            <a:ext cx="9114610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5.How many flowers are there?</a:t>
            </a:r>
          </a:p>
        </p:txBody>
      </p:sp>
      <p:sp>
        <p:nvSpPr>
          <p:cNvPr id="3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0" y="3845810"/>
            <a:ext cx="397753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C.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Fourteen flowers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 Box 12">
            <a:hlinkClick r:id="" action="ppaction://noaction">
              <a:snd r:embed="rId4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0" y="1728334"/>
            <a:ext cx="392392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Thirteen flowers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6016" y="1052788"/>
            <a:ext cx="3689506" cy="4056548"/>
            <a:chOff x="4860032" y="1728334"/>
            <a:chExt cx="2791215" cy="2801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0032" y="1843078"/>
              <a:ext cx="2791215" cy="26864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9188" y="1728334"/>
              <a:ext cx="632901" cy="600164"/>
            </a:xfrm>
            <a:prstGeom prst="rect">
              <a:avLst/>
            </a:prstGeom>
          </p:spPr>
        </p:pic>
      </p:grpSp>
      <p:sp>
        <p:nvSpPr>
          <p:cNvPr id="4" name="Text Box 12">
            <a:hlinkClick r:id="" action="ppaction://noaction">
              <a:snd r:embed="rId7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-25360" y="2749894"/>
            <a:ext cx="392392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B.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Fifteen flowers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pinkbig_w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8131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2">
            <a:hlinkClick r:id="" action="ppaction://noaction">
              <a:snd r:embed="rId4" name="chimes.wav"/>
            </a:hlinkClick>
          </p:cNvPr>
          <p:cNvSpPr txBox="1">
            <a:spLocks noChangeArrowheads="1"/>
          </p:cNvSpPr>
          <p:nvPr/>
        </p:nvSpPr>
        <p:spPr bwMode="auto">
          <a:xfrm>
            <a:off x="93376" y="4005064"/>
            <a:ext cx="383055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C.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Eleven pencils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 Box 12">
            <a:hlinkClick r:id="" action="ppaction://noaction">
              <a:snd r:embed="rId5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0" y="1916832"/>
            <a:ext cx="370790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 A.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Fourteen pencils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12">
            <a:hlinkClick r:id="" action="ppaction://noaction">
              <a:snd r:embed="rId5" name="OhNo_grave.wav"/>
            </a:hlinkClick>
          </p:cNvPr>
          <p:cNvSpPr txBox="1">
            <a:spLocks noChangeArrowheads="1"/>
          </p:cNvSpPr>
          <p:nvPr/>
        </p:nvSpPr>
        <p:spPr bwMode="auto">
          <a:xfrm>
            <a:off x="52996" y="2979244"/>
            <a:ext cx="39113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B.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Eight pencils</a:t>
            </a:r>
            <a:endParaRPr lang="en-US" sz="33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40352" y="1124744"/>
            <a:ext cx="4060162" cy="3937572"/>
            <a:chOff x="4694128" y="1820724"/>
            <a:chExt cx="2752367" cy="27353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4128" y="1916832"/>
              <a:ext cx="2752367" cy="26392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4128" y="1820724"/>
              <a:ext cx="628381" cy="64807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07504" y="564266"/>
            <a:ext cx="9114610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8" eaLnBrk="1" hangingPunct="1">
              <a:lnSpc>
                <a:spcPct val="90000"/>
              </a:lnSpc>
              <a:spcBef>
                <a:spcPct val="20000"/>
              </a:spcBef>
              <a:tabLst>
                <a:tab pos="629920" algn="l"/>
                <a:tab pos="914400" algn="l"/>
              </a:tabLst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6.How many pencils are there?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kbig_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SMILE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143001"/>
            <a:ext cx="2114550" cy="18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WordArt 7"/>
          <p:cNvSpPr>
            <a:spLocks noChangeArrowheads="1" noChangeShapeType="1" noTextEdit="1"/>
          </p:cNvSpPr>
          <p:nvPr/>
        </p:nvSpPr>
        <p:spPr bwMode="auto">
          <a:xfrm>
            <a:off x="3086100" y="3086100"/>
            <a:ext cx="3486150" cy="17716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2 marks </a:t>
            </a:r>
          </a:p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Congratulation!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6" name="arrow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kbig_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5715000"/>
            <a:ext cx="71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SMILE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143001"/>
            <a:ext cx="2114550" cy="18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WordArt 7"/>
          <p:cNvSpPr>
            <a:spLocks noChangeArrowheads="1" noChangeShapeType="1" noTextEdit="1"/>
          </p:cNvSpPr>
          <p:nvPr/>
        </p:nvSpPr>
        <p:spPr bwMode="auto">
          <a:xfrm>
            <a:off x="3086100" y="3086100"/>
            <a:ext cx="3486150" cy="17716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2 marks </a:t>
            </a:r>
          </a:p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Congratulation!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6" name="arrow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7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gam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19" y="571311"/>
            <a:ext cx="8222361" cy="5715378"/>
          </a:xfrm>
          <a:prstGeom prst="rect">
            <a:avLst/>
          </a:prstGeom>
        </p:spPr>
      </p:pic>
      <p:pic>
        <p:nvPicPr>
          <p:cNvPr id="4" name="CD1-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517232"/>
            <a:ext cx="504056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30" y="1628775"/>
            <a:ext cx="85217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 up the points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8295" lvl="1" indent="-295275" algn="l">
              <a:buFontTx/>
              <a:buChar char="-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new words. </a:t>
            </a:r>
          </a:p>
          <a:p>
            <a:pPr marL="328295" indent="-295275" algn="l">
              <a:buFontTx/>
              <a:buChar char="-"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workbook page 20, 21.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p67"/>
          <p:cNvSpPr txBox="1">
            <a:spLocks noGrp="1"/>
          </p:cNvSpPr>
          <p:nvPr>
            <p:ph type="title"/>
          </p:nvPr>
        </p:nvSpPr>
        <p:spPr>
          <a:xfrm>
            <a:off x="1503743" y="919395"/>
            <a:ext cx="5259193" cy="5602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GB" sz="6600" dirty="0"/>
              <a:t>GOOD  BYE </a:t>
            </a:r>
            <a:endParaRPr sz="6600" dirty="0"/>
          </a:p>
        </p:txBody>
      </p:sp>
      <p:grpSp>
        <p:nvGrpSpPr>
          <p:cNvPr id="3442" name="Google Shape;3442;p67"/>
          <p:cNvGrpSpPr/>
          <p:nvPr/>
        </p:nvGrpSpPr>
        <p:grpSpPr>
          <a:xfrm>
            <a:off x="-405793" y="4345439"/>
            <a:ext cx="1302975" cy="1783525"/>
            <a:chOff x="3119900" y="1217000"/>
            <a:chExt cx="1302975" cy="1783525"/>
          </a:xfrm>
        </p:grpSpPr>
        <p:sp>
          <p:nvSpPr>
            <p:cNvPr id="3443" name="Google Shape;3443;p67"/>
            <p:cNvSpPr/>
            <p:nvPr/>
          </p:nvSpPr>
          <p:spPr>
            <a:xfrm>
              <a:off x="3849575" y="1608250"/>
              <a:ext cx="278575" cy="290325"/>
            </a:xfrm>
            <a:custGeom>
              <a:avLst/>
              <a:gdLst/>
              <a:ahLst/>
              <a:cxnLst/>
              <a:rect l="l" t="t" r="r" b="b"/>
              <a:pathLst>
                <a:path w="11143" h="11613" extrusionOk="0">
                  <a:moveTo>
                    <a:pt x="6072" y="1"/>
                  </a:moveTo>
                  <a:lnTo>
                    <a:pt x="1035" y="1002"/>
                  </a:lnTo>
                  <a:lnTo>
                    <a:pt x="2069" y="6339"/>
                  </a:lnTo>
                  <a:cubicBezTo>
                    <a:pt x="2203" y="6906"/>
                    <a:pt x="1769" y="7440"/>
                    <a:pt x="1235" y="7540"/>
                  </a:cubicBezTo>
                  <a:cubicBezTo>
                    <a:pt x="501" y="7673"/>
                    <a:pt x="1" y="7706"/>
                    <a:pt x="1" y="7706"/>
                  </a:cubicBezTo>
                  <a:cubicBezTo>
                    <a:pt x="1" y="7706"/>
                    <a:pt x="2703" y="11242"/>
                    <a:pt x="2770" y="11542"/>
                  </a:cubicBezTo>
                  <a:cubicBezTo>
                    <a:pt x="2786" y="11592"/>
                    <a:pt x="2907" y="11612"/>
                    <a:pt x="3098" y="11612"/>
                  </a:cubicBezTo>
                  <a:cubicBezTo>
                    <a:pt x="4073" y="11612"/>
                    <a:pt x="6873" y="11075"/>
                    <a:pt x="6873" y="11075"/>
                  </a:cubicBezTo>
                  <a:cubicBezTo>
                    <a:pt x="6873" y="11075"/>
                    <a:pt x="11142" y="6506"/>
                    <a:pt x="9841" y="6405"/>
                  </a:cubicBezTo>
                  <a:cubicBezTo>
                    <a:pt x="9574" y="6405"/>
                    <a:pt x="9041" y="6439"/>
                    <a:pt x="8307" y="6539"/>
                  </a:cubicBezTo>
                  <a:cubicBezTo>
                    <a:pt x="8284" y="6540"/>
                    <a:pt x="8261" y="6541"/>
                    <a:pt x="8238" y="6541"/>
                  </a:cubicBezTo>
                  <a:cubicBezTo>
                    <a:pt x="7761" y="6541"/>
                    <a:pt x="7302" y="6216"/>
                    <a:pt x="7206" y="5738"/>
                  </a:cubicBezTo>
                  <a:lnTo>
                    <a:pt x="60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4" name="Google Shape;3444;p67"/>
            <p:cNvSpPr/>
            <p:nvPr/>
          </p:nvSpPr>
          <p:spPr>
            <a:xfrm>
              <a:off x="3695300" y="1293900"/>
              <a:ext cx="471050" cy="441300"/>
            </a:xfrm>
            <a:custGeom>
              <a:avLst/>
              <a:gdLst/>
              <a:ahLst/>
              <a:cxnLst/>
              <a:rect l="l" t="t" r="r" b="b"/>
              <a:pathLst>
                <a:path w="18842" h="17652" extrusionOk="0">
                  <a:moveTo>
                    <a:pt x="9369" y="1"/>
                  </a:moveTo>
                  <a:cubicBezTo>
                    <a:pt x="8770" y="1"/>
                    <a:pt x="8157" y="76"/>
                    <a:pt x="7540" y="233"/>
                  </a:cubicBezTo>
                  <a:cubicBezTo>
                    <a:pt x="3003" y="800"/>
                    <a:pt x="201" y="5270"/>
                    <a:pt x="1335" y="10140"/>
                  </a:cubicBezTo>
                  <a:cubicBezTo>
                    <a:pt x="1369" y="10407"/>
                    <a:pt x="1469" y="10640"/>
                    <a:pt x="1535" y="10907"/>
                  </a:cubicBezTo>
                  <a:cubicBezTo>
                    <a:pt x="1369" y="10907"/>
                    <a:pt x="1202" y="10907"/>
                    <a:pt x="1002" y="10940"/>
                  </a:cubicBezTo>
                  <a:cubicBezTo>
                    <a:pt x="334" y="11074"/>
                    <a:pt x="1" y="11908"/>
                    <a:pt x="435" y="13075"/>
                  </a:cubicBezTo>
                  <a:cubicBezTo>
                    <a:pt x="846" y="14034"/>
                    <a:pt x="1616" y="14321"/>
                    <a:pt x="2275" y="14321"/>
                  </a:cubicBezTo>
                  <a:cubicBezTo>
                    <a:pt x="2579" y="14321"/>
                    <a:pt x="2859" y="14260"/>
                    <a:pt x="3070" y="14176"/>
                  </a:cubicBezTo>
                  <a:lnTo>
                    <a:pt x="3103" y="14176"/>
                  </a:lnTo>
                  <a:cubicBezTo>
                    <a:pt x="3270" y="14443"/>
                    <a:pt x="3503" y="14676"/>
                    <a:pt x="3704" y="14943"/>
                  </a:cubicBezTo>
                  <a:cubicBezTo>
                    <a:pt x="5259" y="16786"/>
                    <a:pt x="7363" y="17651"/>
                    <a:pt x="9433" y="17651"/>
                  </a:cubicBezTo>
                  <a:cubicBezTo>
                    <a:pt x="12422" y="17651"/>
                    <a:pt x="15342" y="15847"/>
                    <a:pt x="16446" y="12575"/>
                  </a:cubicBezTo>
                  <a:cubicBezTo>
                    <a:pt x="16546" y="12275"/>
                    <a:pt x="16679" y="11941"/>
                    <a:pt x="16713" y="11641"/>
                  </a:cubicBezTo>
                  <a:lnTo>
                    <a:pt x="16746" y="11641"/>
                  </a:lnTo>
                  <a:cubicBezTo>
                    <a:pt x="17480" y="11641"/>
                    <a:pt x="18748" y="11174"/>
                    <a:pt x="18781" y="9639"/>
                  </a:cubicBezTo>
                  <a:cubicBezTo>
                    <a:pt x="18842" y="8422"/>
                    <a:pt x="18319" y="7787"/>
                    <a:pt x="17720" y="7787"/>
                  </a:cubicBezTo>
                  <a:cubicBezTo>
                    <a:pt x="17663" y="7787"/>
                    <a:pt x="17605" y="7793"/>
                    <a:pt x="17547" y="7805"/>
                  </a:cubicBezTo>
                  <a:cubicBezTo>
                    <a:pt x="17347" y="7838"/>
                    <a:pt x="17180" y="7905"/>
                    <a:pt x="17013" y="7972"/>
                  </a:cubicBezTo>
                  <a:cubicBezTo>
                    <a:pt x="17013" y="7738"/>
                    <a:pt x="16946" y="7471"/>
                    <a:pt x="16913" y="7238"/>
                  </a:cubicBezTo>
                  <a:cubicBezTo>
                    <a:pt x="16309" y="2926"/>
                    <a:pt x="13104" y="1"/>
                    <a:pt x="9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5" name="Google Shape;3445;p67"/>
            <p:cNvSpPr/>
            <p:nvPr/>
          </p:nvSpPr>
          <p:spPr>
            <a:xfrm>
              <a:off x="3992200" y="1504650"/>
              <a:ext cx="55050" cy="33575"/>
            </a:xfrm>
            <a:custGeom>
              <a:avLst/>
              <a:gdLst/>
              <a:ahLst/>
              <a:cxnLst/>
              <a:rect l="l" t="t" r="r" b="b"/>
              <a:pathLst>
                <a:path w="2202" h="1343" extrusionOk="0">
                  <a:moveTo>
                    <a:pt x="1070" y="0"/>
                  </a:moveTo>
                  <a:cubicBezTo>
                    <a:pt x="1024" y="0"/>
                    <a:pt x="979" y="3"/>
                    <a:pt x="934" y="9"/>
                  </a:cubicBezTo>
                  <a:cubicBezTo>
                    <a:pt x="634" y="75"/>
                    <a:pt x="367" y="309"/>
                    <a:pt x="267" y="542"/>
                  </a:cubicBezTo>
                  <a:cubicBezTo>
                    <a:pt x="167" y="676"/>
                    <a:pt x="133" y="809"/>
                    <a:pt x="100" y="909"/>
                  </a:cubicBezTo>
                  <a:cubicBezTo>
                    <a:pt x="33" y="1043"/>
                    <a:pt x="0" y="1209"/>
                    <a:pt x="0" y="1343"/>
                  </a:cubicBezTo>
                  <a:cubicBezTo>
                    <a:pt x="133" y="1076"/>
                    <a:pt x="200" y="843"/>
                    <a:pt x="367" y="642"/>
                  </a:cubicBezTo>
                  <a:cubicBezTo>
                    <a:pt x="500" y="409"/>
                    <a:pt x="701" y="242"/>
                    <a:pt x="967" y="209"/>
                  </a:cubicBezTo>
                  <a:cubicBezTo>
                    <a:pt x="1002" y="203"/>
                    <a:pt x="1039" y="200"/>
                    <a:pt x="1078" y="200"/>
                  </a:cubicBezTo>
                  <a:cubicBezTo>
                    <a:pt x="1268" y="200"/>
                    <a:pt x="1502" y="265"/>
                    <a:pt x="1668" y="376"/>
                  </a:cubicBezTo>
                  <a:cubicBezTo>
                    <a:pt x="1868" y="509"/>
                    <a:pt x="2102" y="676"/>
                    <a:pt x="2202" y="909"/>
                  </a:cubicBezTo>
                  <a:cubicBezTo>
                    <a:pt x="2168" y="676"/>
                    <a:pt x="1968" y="409"/>
                    <a:pt x="1768" y="209"/>
                  </a:cubicBezTo>
                  <a:cubicBezTo>
                    <a:pt x="1546" y="70"/>
                    <a:pt x="1300" y="0"/>
                    <a:pt x="107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6" name="Google Shape;3446;p67"/>
            <p:cNvSpPr/>
            <p:nvPr/>
          </p:nvSpPr>
          <p:spPr>
            <a:xfrm>
              <a:off x="3813725" y="1528175"/>
              <a:ext cx="56725" cy="34250"/>
            </a:xfrm>
            <a:custGeom>
              <a:avLst/>
              <a:gdLst/>
              <a:ahLst/>
              <a:cxnLst/>
              <a:rect l="l" t="t" r="r" b="b"/>
              <a:pathLst>
                <a:path w="2269" h="1370" extrusionOk="0">
                  <a:moveTo>
                    <a:pt x="1186" y="0"/>
                  </a:moveTo>
                  <a:cubicBezTo>
                    <a:pt x="1113" y="0"/>
                    <a:pt x="1040" y="11"/>
                    <a:pt x="968" y="35"/>
                  </a:cubicBezTo>
                  <a:cubicBezTo>
                    <a:pt x="668" y="102"/>
                    <a:pt x="434" y="302"/>
                    <a:pt x="301" y="569"/>
                  </a:cubicBezTo>
                  <a:cubicBezTo>
                    <a:pt x="267" y="702"/>
                    <a:pt x="167" y="802"/>
                    <a:pt x="134" y="936"/>
                  </a:cubicBezTo>
                  <a:cubicBezTo>
                    <a:pt x="101" y="1102"/>
                    <a:pt x="67" y="1236"/>
                    <a:pt x="1" y="1369"/>
                  </a:cubicBezTo>
                  <a:cubicBezTo>
                    <a:pt x="134" y="1102"/>
                    <a:pt x="267" y="869"/>
                    <a:pt x="434" y="635"/>
                  </a:cubicBezTo>
                  <a:cubicBezTo>
                    <a:pt x="568" y="435"/>
                    <a:pt x="768" y="235"/>
                    <a:pt x="1001" y="202"/>
                  </a:cubicBezTo>
                  <a:cubicBezTo>
                    <a:pt x="1079" y="172"/>
                    <a:pt x="1155" y="160"/>
                    <a:pt x="1228" y="160"/>
                  </a:cubicBezTo>
                  <a:cubicBezTo>
                    <a:pt x="1405" y="160"/>
                    <a:pt x="1570" y="231"/>
                    <a:pt x="1735" y="302"/>
                  </a:cubicBezTo>
                  <a:cubicBezTo>
                    <a:pt x="1969" y="435"/>
                    <a:pt x="2135" y="635"/>
                    <a:pt x="2269" y="902"/>
                  </a:cubicBezTo>
                  <a:cubicBezTo>
                    <a:pt x="2236" y="602"/>
                    <a:pt x="2069" y="369"/>
                    <a:pt x="1802" y="235"/>
                  </a:cubicBezTo>
                  <a:cubicBezTo>
                    <a:pt x="1650" y="108"/>
                    <a:pt x="1420" y="0"/>
                    <a:pt x="1186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7" name="Google Shape;3447;p67"/>
            <p:cNvSpPr/>
            <p:nvPr/>
          </p:nvSpPr>
          <p:spPr>
            <a:xfrm>
              <a:off x="3886275" y="1639125"/>
              <a:ext cx="91750" cy="19525"/>
            </a:xfrm>
            <a:custGeom>
              <a:avLst/>
              <a:gdLst/>
              <a:ahLst/>
              <a:cxnLst/>
              <a:rect l="l" t="t" r="r" b="b"/>
              <a:pathLst>
                <a:path w="3670" h="781" extrusionOk="0">
                  <a:moveTo>
                    <a:pt x="3670" y="0"/>
                  </a:moveTo>
                  <a:cubicBezTo>
                    <a:pt x="3370" y="134"/>
                    <a:pt x="3070" y="300"/>
                    <a:pt x="2769" y="367"/>
                  </a:cubicBezTo>
                  <a:cubicBezTo>
                    <a:pt x="2502" y="467"/>
                    <a:pt x="2202" y="534"/>
                    <a:pt x="1869" y="567"/>
                  </a:cubicBezTo>
                  <a:cubicBezTo>
                    <a:pt x="1702" y="601"/>
                    <a:pt x="1543" y="617"/>
                    <a:pt x="1385" y="617"/>
                  </a:cubicBezTo>
                  <a:cubicBezTo>
                    <a:pt x="1227" y="617"/>
                    <a:pt x="1068" y="601"/>
                    <a:pt x="901" y="567"/>
                  </a:cubicBezTo>
                  <a:cubicBezTo>
                    <a:pt x="568" y="534"/>
                    <a:pt x="268" y="467"/>
                    <a:pt x="1" y="334"/>
                  </a:cubicBezTo>
                  <a:lnTo>
                    <a:pt x="1" y="334"/>
                  </a:lnTo>
                  <a:cubicBezTo>
                    <a:pt x="234" y="500"/>
                    <a:pt x="534" y="634"/>
                    <a:pt x="868" y="701"/>
                  </a:cubicBezTo>
                  <a:cubicBezTo>
                    <a:pt x="1052" y="756"/>
                    <a:pt x="1235" y="780"/>
                    <a:pt x="1419" y="780"/>
                  </a:cubicBezTo>
                  <a:cubicBezTo>
                    <a:pt x="1569" y="780"/>
                    <a:pt x="1719" y="764"/>
                    <a:pt x="1869" y="734"/>
                  </a:cubicBezTo>
                  <a:cubicBezTo>
                    <a:pt x="2202" y="701"/>
                    <a:pt x="2536" y="634"/>
                    <a:pt x="2836" y="500"/>
                  </a:cubicBezTo>
                  <a:cubicBezTo>
                    <a:pt x="2936" y="467"/>
                    <a:pt x="3103" y="367"/>
                    <a:pt x="3236" y="300"/>
                  </a:cubicBezTo>
                  <a:cubicBezTo>
                    <a:pt x="3403" y="200"/>
                    <a:pt x="3537" y="67"/>
                    <a:pt x="367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8" name="Google Shape;3448;p67"/>
            <p:cNvSpPr/>
            <p:nvPr/>
          </p:nvSpPr>
          <p:spPr>
            <a:xfrm>
              <a:off x="3912125" y="1670800"/>
              <a:ext cx="39225" cy="10650"/>
            </a:xfrm>
            <a:custGeom>
              <a:avLst/>
              <a:gdLst/>
              <a:ahLst/>
              <a:cxnLst/>
              <a:rect l="l" t="t" r="r" b="b"/>
              <a:pathLst>
                <a:path w="1569" h="426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01"/>
                    <a:pt x="201" y="234"/>
                    <a:pt x="334" y="268"/>
                  </a:cubicBezTo>
                  <a:cubicBezTo>
                    <a:pt x="468" y="368"/>
                    <a:pt x="601" y="368"/>
                    <a:pt x="735" y="401"/>
                  </a:cubicBezTo>
                  <a:cubicBezTo>
                    <a:pt x="801" y="418"/>
                    <a:pt x="876" y="426"/>
                    <a:pt x="951" y="426"/>
                  </a:cubicBezTo>
                  <a:cubicBezTo>
                    <a:pt x="1026" y="426"/>
                    <a:pt x="1102" y="418"/>
                    <a:pt x="1168" y="401"/>
                  </a:cubicBezTo>
                  <a:cubicBezTo>
                    <a:pt x="1335" y="368"/>
                    <a:pt x="1435" y="368"/>
                    <a:pt x="1569" y="268"/>
                  </a:cubicBezTo>
                  <a:lnTo>
                    <a:pt x="1168" y="268"/>
                  </a:lnTo>
                  <a:cubicBezTo>
                    <a:pt x="1085" y="251"/>
                    <a:pt x="1010" y="251"/>
                    <a:pt x="939" y="251"/>
                  </a:cubicBezTo>
                  <a:cubicBezTo>
                    <a:pt x="868" y="251"/>
                    <a:pt x="801" y="251"/>
                    <a:pt x="735" y="234"/>
                  </a:cubicBezTo>
                  <a:cubicBezTo>
                    <a:pt x="635" y="234"/>
                    <a:pt x="501" y="201"/>
                    <a:pt x="368" y="167"/>
                  </a:cubicBezTo>
                  <a:cubicBezTo>
                    <a:pt x="234" y="101"/>
                    <a:pt x="134" y="67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9" name="Google Shape;3449;p67"/>
            <p:cNvSpPr/>
            <p:nvPr/>
          </p:nvSpPr>
          <p:spPr>
            <a:xfrm>
              <a:off x="3906300" y="1592425"/>
              <a:ext cx="50050" cy="15850"/>
            </a:xfrm>
            <a:custGeom>
              <a:avLst/>
              <a:gdLst/>
              <a:ahLst/>
              <a:cxnLst/>
              <a:rect l="l" t="t" r="r" b="b"/>
              <a:pathLst>
                <a:path w="2002" h="634" extrusionOk="0">
                  <a:moveTo>
                    <a:pt x="2002" y="0"/>
                  </a:moveTo>
                  <a:lnTo>
                    <a:pt x="2002" y="0"/>
                  </a:lnTo>
                  <a:cubicBezTo>
                    <a:pt x="1768" y="234"/>
                    <a:pt x="1435" y="400"/>
                    <a:pt x="1101" y="467"/>
                  </a:cubicBezTo>
                  <a:cubicBezTo>
                    <a:pt x="1047" y="476"/>
                    <a:pt x="996" y="480"/>
                    <a:pt x="947" y="480"/>
                  </a:cubicBezTo>
                  <a:cubicBezTo>
                    <a:pt x="812" y="480"/>
                    <a:pt x="689" y="449"/>
                    <a:pt x="567" y="400"/>
                  </a:cubicBezTo>
                  <a:cubicBezTo>
                    <a:pt x="334" y="367"/>
                    <a:pt x="167" y="300"/>
                    <a:pt x="0" y="234"/>
                  </a:cubicBezTo>
                  <a:lnTo>
                    <a:pt x="0" y="234"/>
                  </a:lnTo>
                  <a:cubicBezTo>
                    <a:pt x="100" y="334"/>
                    <a:pt x="200" y="367"/>
                    <a:pt x="267" y="400"/>
                  </a:cubicBezTo>
                  <a:lnTo>
                    <a:pt x="534" y="534"/>
                  </a:lnTo>
                  <a:cubicBezTo>
                    <a:pt x="734" y="567"/>
                    <a:pt x="901" y="634"/>
                    <a:pt x="1101" y="634"/>
                  </a:cubicBezTo>
                  <a:cubicBezTo>
                    <a:pt x="1468" y="567"/>
                    <a:pt x="1902" y="367"/>
                    <a:pt x="2002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0" name="Google Shape;3450;p67"/>
            <p:cNvSpPr/>
            <p:nvPr/>
          </p:nvSpPr>
          <p:spPr>
            <a:xfrm>
              <a:off x="4007200" y="1466500"/>
              <a:ext cx="68400" cy="23375"/>
            </a:xfrm>
            <a:custGeom>
              <a:avLst/>
              <a:gdLst/>
              <a:ahLst/>
              <a:cxnLst/>
              <a:rect l="l" t="t" r="r" b="b"/>
              <a:pathLst>
                <a:path w="2736" h="935" extrusionOk="0">
                  <a:moveTo>
                    <a:pt x="734" y="0"/>
                  </a:moveTo>
                  <a:cubicBezTo>
                    <a:pt x="434" y="0"/>
                    <a:pt x="201" y="34"/>
                    <a:pt x="0" y="167"/>
                  </a:cubicBezTo>
                  <a:cubicBezTo>
                    <a:pt x="185" y="127"/>
                    <a:pt x="379" y="109"/>
                    <a:pt x="578" y="109"/>
                  </a:cubicBezTo>
                  <a:cubicBezTo>
                    <a:pt x="883" y="109"/>
                    <a:pt x="1199" y="153"/>
                    <a:pt x="1502" y="234"/>
                  </a:cubicBezTo>
                  <a:cubicBezTo>
                    <a:pt x="1735" y="334"/>
                    <a:pt x="1935" y="400"/>
                    <a:pt x="2169" y="534"/>
                  </a:cubicBezTo>
                  <a:cubicBezTo>
                    <a:pt x="2336" y="646"/>
                    <a:pt x="2504" y="734"/>
                    <a:pt x="2652" y="858"/>
                  </a:cubicBezTo>
                  <a:lnTo>
                    <a:pt x="2652" y="858"/>
                  </a:lnTo>
                  <a:cubicBezTo>
                    <a:pt x="2595" y="792"/>
                    <a:pt x="2549" y="714"/>
                    <a:pt x="2502" y="667"/>
                  </a:cubicBezTo>
                  <a:cubicBezTo>
                    <a:pt x="2402" y="567"/>
                    <a:pt x="2335" y="501"/>
                    <a:pt x="2202" y="400"/>
                  </a:cubicBezTo>
                  <a:cubicBezTo>
                    <a:pt x="2002" y="234"/>
                    <a:pt x="1735" y="167"/>
                    <a:pt x="1502" y="67"/>
                  </a:cubicBezTo>
                  <a:cubicBezTo>
                    <a:pt x="1235" y="34"/>
                    <a:pt x="1001" y="0"/>
                    <a:pt x="734" y="0"/>
                  </a:cubicBezTo>
                  <a:close/>
                  <a:moveTo>
                    <a:pt x="2652" y="858"/>
                  </a:moveTo>
                  <a:cubicBezTo>
                    <a:pt x="2678" y="887"/>
                    <a:pt x="2705" y="914"/>
                    <a:pt x="2736" y="934"/>
                  </a:cubicBezTo>
                  <a:cubicBezTo>
                    <a:pt x="2709" y="907"/>
                    <a:pt x="2681" y="882"/>
                    <a:pt x="2652" y="858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1" name="Google Shape;3451;p67"/>
            <p:cNvSpPr/>
            <p:nvPr/>
          </p:nvSpPr>
          <p:spPr>
            <a:xfrm>
              <a:off x="3790375" y="1494000"/>
              <a:ext cx="56725" cy="37575"/>
            </a:xfrm>
            <a:custGeom>
              <a:avLst/>
              <a:gdLst/>
              <a:ahLst/>
              <a:cxnLst/>
              <a:rect l="l" t="t" r="r" b="b"/>
              <a:pathLst>
                <a:path w="2269" h="1503" extrusionOk="0">
                  <a:moveTo>
                    <a:pt x="2269" y="1"/>
                  </a:moveTo>
                  <a:cubicBezTo>
                    <a:pt x="1769" y="1"/>
                    <a:pt x="1335" y="168"/>
                    <a:pt x="935" y="435"/>
                  </a:cubicBezTo>
                  <a:cubicBezTo>
                    <a:pt x="734" y="601"/>
                    <a:pt x="568" y="768"/>
                    <a:pt x="401" y="935"/>
                  </a:cubicBezTo>
                  <a:cubicBezTo>
                    <a:pt x="234" y="1102"/>
                    <a:pt x="101" y="1302"/>
                    <a:pt x="1" y="1502"/>
                  </a:cubicBezTo>
                  <a:lnTo>
                    <a:pt x="501" y="1002"/>
                  </a:lnTo>
                  <a:cubicBezTo>
                    <a:pt x="668" y="835"/>
                    <a:pt x="835" y="701"/>
                    <a:pt x="1035" y="601"/>
                  </a:cubicBezTo>
                  <a:cubicBezTo>
                    <a:pt x="1201" y="468"/>
                    <a:pt x="1402" y="335"/>
                    <a:pt x="1602" y="268"/>
                  </a:cubicBezTo>
                  <a:cubicBezTo>
                    <a:pt x="1835" y="168"/>
                    <a:pt x="2035" y="101"/>
                    <a:pt x="2269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2" name="Google Shape;3452;p67"/>
            <p:cNvSpPr/>
            <p:nvPr/>
          </p:nvSpPr>
          <p:spPr>
            <a:xfrm>
              <a:off x="4108950" y="1335500"/>
              <a:ext cx="313925" cy="517125"/>
            </a:xfrm>
            <a:custGeom>
              <a:avLst/>
              <a:gdLst/>
              <a:ahLst/>
              <a:cxnLst/>
              <a:rect l="l" t="t" r="r" b="b"/>
              <a:pathLst>
                <a:path w="12557" h="20685" extrusionOk="0">
                  <a:moveTo>
                    <a:pt x="11202" y="0"/>
                  </a:moveTo>
                  <a:cubicBezTo>
                    <a:pt x="11080" y="0"/>
                    <a:pt x="10967" y="23"/>
                    <a:pt x="10874" y="70"/>
                  </a:cubicBezTo>
                  <a:cubicBezTo>
                    <a:pt x="10491" y="262"/>
                    <a:pt x="9677" y="1343"/>
                    <a:pt x="9523" y="1343"/>
                  </a:cubicBezTo>
                  <a:cubicBezTo>
                    <a:pt x="9516" y="1343"/>
                    <a:pt x="9511" y="1341"/>
                    <a:pt x="9507" y="1337"/>
                  </a:cubicBezTo>
                  <a:cubicBezTo>
                    <a:pt x="9440" y="1304"/>
                    <a:pt x="9440" y="804"/>
                    <a:pt x="9173" y="604"/>
                  </a:cubicBezTo>
                  <a:cubicBezTo>
                    <a:pt x="9095" y="545"/>
                    <a:pt x="9028" y="521"/>
                    <a:pt x="8976" y="521"/>
                  </a:cubicBezTo>
                  <a:cubicBezTo>
                    <a:pt x="8848" y="521"/>
                    <a:pt x="8802" y="662"/>
                    <a:pt x="8873" y="804"/>
                  </a:cubicBezTo>
                  <a:cubicBezTo>
                    <a:pt x="9006" y="1004"/>
                    <a:pt x="8973" y="1504"/>
                    <a:pt x="9006" y="1804"/>
                  </a:cubicBezTo>
                  <a:cubicBezTo>
                    <a:pt x="9040" y="2105"/>
                    <a:pt x="9340" y="2505"/>
                    <a:pt x="9340" y="2505"/>
                  </a:cubicBezTo>
                  <a:cubicBezTo>
                    <a:pt x="9340" y="2505"/>
                    <a:pt x="5971" y="9743"/>
                    <a:pt x="0" y="16115"/>
                  </a:cubicBezTo>
                  <a:cubicBezTo>
                    <a:pt x="33" y="17983"/>
                    <a:pt x="2035" y="20151"/>
                    <a:pt x="4703" y="20685"/>
                  </a:cubicBezTo>
                  <a:cubicBezTo>
                    <a:pt x="7806" y="16081"/>
                    <a:pt x="10474" y="10244"/>
                    <a:pt x="10474" y="3005"/>
                  </a:cubicBezTo>
                  <a:cubicBezTo>
                    <a:pt x="10808" y="2972"/>
                    <a:pt x="12175" y="1971"/>
                    <a:pt x="12309" y="1571"/>
                  </a:cubicBezTo>
                  <a:cubicBezTo>
                    <a:pt x="12557" y="524"/>
                    <a:pt x="11780" y="0"/>
                    <a:pt x="112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3" name="Google Shape;3453;p67"/>
            <p:cNvSpPr/>
            <p:nvPr/>
          </p:nvSpPr>
          <p:spPr>
            <a:xfrm>
              <a:off x="3368425" y="1545475"/>
              <a:ext cx="470350" cy="409725"/>
            </a:xfrm>
            <a:custGeom>
              <a:avLst/>
              <a:gdLst/>
              <a:ahLst/>
              <a:cxnLst/>
              <a:rect l="l" t="t" r="r" b="b"/>
              <a:pathLst>
                <a:path w="18814" h="16389" extrusionOk="0">
                  <a:moveTo>
                    <a:pt x="3769" y="1945"/>
                  </a:moveTo>
                  <a:cubicBezTo>
                    <a:pt x="3769" y="1945"/>
                    <a:pt x="3769" y="2012"/>
                    <a:pt x="3703" y="2045"/>
                  </a:cubicBezTo>
                  <a:lnTo>
                    <a:pt x="3769" y="1945"/>
                  </a:lnTo>
                  <a:close/>
                  <a:moveTo>
                    <a:pt x="3286" y="1"/>
                  </a:moveTo>
                  <a:cubicBezTo>
                    <a:pt x="3226" y="1"/>
                    <a:pt x="3158" y="50"/>
                    <a:pt x="3102" y="177"/>
                  </a:cubicBezTo>
                  <a:cubicBezTo>
                    <a:pt x="2969" y="444"/>
                    <a:pt x="3169" y="911"/>
                    <a:pt x="3102" y="1011"/>
                  </a:cubicBezTo>
                  <a:cubicBezTo>
                    <a:pt x="3098" y="1015"/>
                    <a:pt x="3090" y="1017"/>
                    <a:pt x="3079" y="1017"/>
                  </a:cubicBezTo>
                  <a:cubicBezTo>
                    <a:pt x="2890" y="1017"/>
                    <a:pt x="1739" y="536"/>
                    <a:pt x="1267" y="410"/>
                  </a:cubicBezTo>
                  <a:cubicBezTo>
                    <a:pt x="1245" y="404"/>
                    <a:pt x="1222" y="401"/>
                    <a:pt x="1198" y="401"/>
                  </a:cubicBezTo>
                  <a:cubicBezTo>
                    <a:pt x="724" y="401"/>
                    <a:pt x="0" y="1608"/>
                    <a:pt x="667" y="2212"/>
                  </a:cubicBezTo>
                  <a:cubicBezTo>
                    <a:pt x="829" y="2373"/>
                    <a:pt x="2246" y="2880"/>
                    <a:pt x="2909" y="2880"/>
                  </a:cubicBezTo>
                  <a:cubicBezTo>
                    <a:pt x="2930" y="2880"/>
                    <a:pt x="2950" y="2880"/>
                    <a:pt x="2969" y="2879"/>
                  </a:cubicBezTo>
                  <a:cubicBezTo>
                    <a:pt x="6071" y="9417"/>
                    <a:pt x="11008" y="13553"/>
                    <a:pt x="15811" y="16389"/>
                  </a:cubicBezTo>
                  <a:cubicBezTo>
                    <a:pt x="17946" y="14721"/>
                    <a:pt x="18813" y="11885"/>
                    <a:pt x="18079" y="10184"/>
                  </a:cubicBezTo>
                  <a:cubicBezTo>
                    <a:pt x="9907" y="6948"/>
                    <a:pt x="3769" y="1945"/>
                    <a:pt x="3769" y="1945"/>
                  </a:cubicBezTo>
                  <a:cubicBezTo>
                    <a:pt x="3769" y="1945"/>
                    <a:pt x="3869" y="1444"/>
                    <a:pt x="3769" y="1178"/>
                  </a:cubicBezTo>
                  <a:cubicBezTo>
                    <a:pt x="3703" y="877"/>
                    <a:pt x="3436" y="410"/>
                    <a:pt x="3436" y="210"/>
                  </a:cubicBezTo>
                  <a:cubicBezTo>
                    <a:pt x="3436" y="94"/>
                    <a:pt x="3369" y="1"/>
                    <a:pt x="32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4" name="Google Shape;3454;p67"/>
            <p:cNvSpPr/>
            <p:nvPr/>
          </p:nvSpPr>
          <p:spPr>
            <a:xfrm>
              <a:off x="3444300" y="1549875"/>
              <a:ext cx="4200" cy="10875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34" y="1"/>
                  </a:moveTo>
                  <a:cubicBezTo>
                    <a:pt x="0" y="101"/>
                    <a:pt x="0" y="268"/>
                    <a:pt x="34" y="435"/>
                  </a:cubicBezTo>
                  <a:cubicBezTo>
                    <a:pt x="67" y="401"/>
                    <a:pt x="100" y="401"/>
                    <a:pt x="100" y="401"/>
                  </a:cubicBezTo>
                  <a:cubicBezTo>
                    <a:pt x="167" y="368"/>
                    <a:pt x="67" y="168"/>
                    <a:pt x="34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5" name="Google Shape;3455;p67"/>
            <p:cNvSpPr/>
            <p:nvPr/>
          </p:nvSpPr>
          <p:spPr>
            <a:xfrm>
              <a:off x="3844575" y="2531175"/>
              <a:ext cx="212675" cy="428075"/>
            </a:xfrm>
            <a:custGeom>
              <a:avLst/>
              <a:gdLst/>
              <a:ahLst/>
              <a:cxnLst/>
              <a:rect l="l" t="t" r="r" b="b"/>
              <a:pathLst>
                <a:path w="8507" h="17123" extrusionOk="0">
                  <a:moveTo>
                    <a:pt x="3116" y="0"/>
                  </a:moveTo>
                  <a:cubicBezTo>
                    <a:pt x="2120" y="0"/>
                    <a:pt x="1084" y="148"/>
                    <a:pt x="101" y="544"/>
                  </a:cubicBezTo>
                  <a:cubicBezTo>
                    <a:pt x="1" y="10017"/>
                    <a:pt x="1735" y="17123"/>
                    <a:pt x="1735" y="17123"/>
                  </a:cubicBezTo>
                  <a:lnTo>
                    <a:pt x="2669" y="17023"/>
                  </a:lnTo>
                  <a:lnTo>
                    <a:pt x="8507" y="1211"/>
                  </a:lnTo>
                  <a:cubicBezTo>
                    <a:pt x="8507" y="1211"/>
                    <a:pt x="5975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6" name="Google Shape;3456;p67"/>
            <p:cNvSpPr/>
            <p:nvPr/>
          </p:nvSpPr>
          <p:spPr>
            <a:xfrm>
              <a:off x="3862100" y="2889900"/>
              <a:ext cx="193500" cy="110625"/>
            </a:xfrm>
            <a:custGeom>
              <a:avLst/>
              <a:gdLst/>
              <a:ahLst/>
              <a:cxnLst/>
              <a:rect l="l" t="t" r="r" b="b"/>
              <a:pathLst>
                <a:path w="7740" h="4425" extrusionOk="0">
                  <a:moveTo>
                    <a:pt x="1616" y="0"/>
                  </a:moveTo>
                  <a:cubicBezTo>
                    <a:pt x="1341" y="0"/>
                    <a:pt x="1088" y="42"/>
                    <a:pt x="868" y="138"/>
                  </a:cubicBezTo>
                  <a:cubicBezTo>
                    <a:pt x="667" y="205"/>
                    <a:pt x="0" y="1606"/>
                    <a:pt x="801" y="2674"/>
                  </a:cubicBezTo>
                  <a:cubicBezTo>
                    <a:pt x="1471" y="3664"/>
                    <a:pt x="5623" y="4425"/>
                    <a:pt x="6867" y="4425"/>
                  </a:cubicBezTo>
                  <a:cubicBezTo>
                    <a:pt x="7048" y="4425"/>
                    <a:pt x="7167" y="4409"/>
                    <a:pt x="7205" y="4375"/>
                  </a:cubicBezTo>
                  <a:cubicBezTo>
                    <a:pt x="7406" y="4141"/>
                    <a:pt x="7739" y="2807"/>
                    <a:pt x="6839" y="2273"/>
                  </a:cubicBezTo>
                  <a:cubicBezTo>
                    <a:pt x="6839" y="2273"/>
                    <a:pt x="3635" y="0"/>
                    <a:pt x="16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7" name="Google Shape;3457;p67"/>
            <p:cNvSpPr/>
            <p:nvPr/>
          </p:nvSpPr>
          <p:spPr>
            <a:xfrm>
              <a:off x="3260825" y="2231200"/>
              <a:ext cx="412825" cy="295250"/>
            </a:xfrm>
            <a:custGeom>
              <a:avLst/>
              <a:gdLst/>
              <a:ahLst/>
              <a:cxnLst/>
              <a:rect l="l" t="t" r="r" b="b"/>
              <a:pathLst>
                <a:path w="16513" h="11810" extrusionOk="0">
                  <a:moveTo>
                    <a:pt x="12843" y="1"/>
                  </a:moveTo>
                  <a:lnTo>
                    <a:pt x="1" y="10909"/>
                  </a:lnTo>
                  <a:lnTo>
                    <a:pt x="201" y="11809"/>
                  </a:lnTo>
                  <a:cubicBezTo>
                    <a:pt x="201" y="11809"/>
                    <a:pt x="7439" y="11009"/>
                    <a:pt x="16346" y="7640"/>
                  </a:cubicBezTo>
                  <a:cubicBezTo>
                    <a:pt x="16513" y="3537"/>
                    <a:pt x="12843" y="1"/>
                    <a:pt x="128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8" name="Google Shape;3458;p67"/>
            <p:cNvSpPr/>
            <p:nvPr/>
          </p:nvSpPr>
          <p:spPr>
            <a:xfrm>
              <a:off x="3504350" y="2098600"/>
              <a:ext cx="628800" cy="517475"/>
            </a:xfrm>
            <a:custGeom>
              <a:avLst/>
              <a:gdLst/>
              <a:ahLst/>
              <a:cxnLst/>
              <a:rect l="l" t="t" r="r" b="b"/>
              <a:pathLst>
                <a:path w="25152" h="20699" extrusionOk="0">
                  <a:moveTo>
                    <a:pt x="9040" y="1"/>
                  </a:moveTo>
                  <a:cubicBezTo>
                    <a:pt x="9040" y="1"/>
                    <a:pt x="5704" y="2503"/>
                    <a:pt x="0" y="6339"/>
                  </a:cubicBezTo>
                  <a:cubicBezTo>
                    <a:pt x="1334" y="11342"/>
                    <a:pt x="5104" y="14578"/>
                    <a:pt x="5104" y="14578"/>
                  </a:cubicBezTo>
                  <a:cubicBezTo>
                    <a:pt x="5104" y="14578"/>
                    <a:pt x="9694" y="12197"/>
                    <a:pt x="11425" y="12197"/>
                  </a:cubicBezTo>
                  <a:cubicBezTo>
                    <a:pt x="11560" y="12197"/>
                    <a:pt x="11678" y="12212"/>
                    <a:pt x="11775" y="12243"/>
                  </a:cubicBezTo>
                  <a:cubicBezTo>
                    <a:pt x="13043" y="12643"/>
                    <a:pt x="12943" y="15779"/>
                    <a:pt x="12843" y="19181"/>
                  </a:cubicBezTo>
                  <a:cubicBezTo>
                    <a:pt x="15677" y="20486"/>
                    <a:pt x="19088" y="20699"/>
                    <a:pt x="21009" y="20699"/>
                  </a:cubicBezTo>
                  <a:cubicBezTo>
                    <a:pt x="21936" y="20699"/>
                    <a:pt x="22516" y="20649"/>
                    <a:pt x="22516" y="20649"/>
                  </a:cubicBezTo>
                  <a:lnTo>
                    <a:pt x="25151" y="8307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9" name="Google Shape;3459;p67"/>
            <p:cNvSpPr/>
            <p:nvPr/>
          </p:nvSpPr>
          <p:spPr>
            <a:xfrm>
              <a:off x="3717000" y="1704150"/>
              <a:ext cx="544575" cy="644400"/>
            </a:xfrm>
            <a:custGeom>
              <a:avLst/>
              <a:gdLst/>
              <a:ahLst/>
              <a:cxnLst/>
              <a:rect l="l" t="t" r="r" b="b"/>
              <a:pathLst>
                <a:path w="21783" h="25776" extrusionOk="0">
                  <a:moveTo>
                    <a:pt x="16645" y="1"/>
                  </a:moveTo>
                  <a:cubicBezTo>
                    <a:pt x="16645" y="1"/>
                    <a:pt x="15044" y="2736"/>
                    <a:pt x="10341" y="3670"/>
                  </a:cubicBezTo>
                  <a:cubicBezTo>
                    <a:pt x="9256" y="3878"/>
                    <a:pt x="8282" y="3958"/>
                    <a:pt x="7427" y="3958"/>
                  </a:cubicBezTo>
                  <a:cubicBezTo>
                    <a:pt x="4575" y="3958"/>
                    <a:pt x="3036" y="3070"/>
                    <a:pt x="3036" y="3070"/>
                  </a:cubicBezTo>
                  <a:cubicBezTo>
                    <a:pt x="2102" y="5338"/>
                    <a:pt x="0" y="9208"/>
                    <a:pt x="0" y="9208"/>
                  </a:cubicBezTo>
                  <a:lnTo>
                    <a:pt x="1735" y="10408"/>
                  </a:lnTo>
                  <a:lnTo>
                    <a:pt x="0" y="15379"/>
                  </a:lnTo>
                  <a:cubicBezTo>
                    <a:pt x="0" y="15379"/>
                    <a:pt x="801" y="20215"/>
                    <a:pt x="6972" y="23551"/>
                  </a:cubicBezTo>
                  <a:cubicBezTo>
                    <a:pt x="10404" y="25409"/>
                    <a:pt x="13213" y="25775"/>
                    <a:pt x="14896" y="25775"/>
                  </a:cubicBezTo>
                  <a:cubicBezTo>
                    <a:pt x="15994" y="25775"/>
                    <a:pt x="16612" y="25619"/>
                    <a:pt x="16612" y="25619"/>
                  </a:cubicBezTo>
                  <a:cubicBezTo>
                    <a:pt x="16612" y="25619"/>
                    <a:pt x="17146" y="24085"/>
                    <a:pt x="18180" y="19181"/>
                  </a:cubicBezTo>
                  <a:cubicBezTo>
                    <a:pt x="19214" y="14278"/>
                    <a:pt x="20181" y="6839"/>
                    <a:pt x="20181" y="6839"/>
                  </a:cubicBezTo>
                  <a:lnTo>
                    <a:pt x="21782" y="3870"/>
                  </a:lnTo>
                  <a:lnTo>
                    <a:pt x="16645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0" name="Google Shape;3460;p67"/>
            <p:cNvSpPr/>
            <p:nvPr/>
          </p:nvSpPr>
          <p:spPr>
            <a:xfrm>
              <a:off x="3634425" y="1217000"/>
              <a:ext cx="531825" cy="353750"/>
            </a:xfrm>
            <a:custGeom>
              <a:avLst/>
              <a:gdLst/>
              <a:ahLst/>
              <a:cxnLst/>
              <a:rect l="l" t="t" r="r" b="b"/>
              <a:pathLst>
                <a:path w="21273" h="14150" extrusionOk="0">
                  <a:moveTo>
                    <a:pt x="11503" y="0"/>
                  </a:moveTo>
                  <a:cubicBezTo>
                    <a:pt x="11394" y="0"/>
                    <a:pt x="11285" y="2"/>
                    <a:pt x="11175" y="6"/>
                  </a:cubicBezTo>
                  <a:cubicBezTo>
                    <a:pt x="7406" y="173"/>
                    <a:pt x="4070" y="2241"/>
                    <a:pt x="2169" y="5510"/>
                  </a:cubicBezTo>
                  <a:cubicBezTo>
                    <a:pt x="1" y="9280"/>
                    <a:pt x="3236" y="14050"/>
                    <a:pt x="3236" y="14050"/>
                  </a:cubicBezTo>
                  <a:cubicBezTo>
                    <a:pt x="3528" y="13914"/>
                    <a:pt x="3778" y="13865"/>
                    <a:pt x="3984" y="13865"/>
                  </a:cubicBezTo>
                  <a:cubicBezTo>
                    <a:pt x="4486" y="13865"/>
                    <a:pt x="4738" y="14150"/>
                    <a:pt x="4738" y="14150"/>
                  </a:cubicBezTo>
                  <a:cubicBezTo>
                    <a:pt x="4237" y="12882"/>
                    <a:pt x="4271" y="11415"/>
                    <a:pt x="4304" y="10080"/>
                  </a:cubicBezTo>
                  <a:cubicBezTo>
                    <a:pt x="4337" y="9647"/>
                    <a:pt x="4437" y="9246"/>
                    <a:pt x="4637" y="9013"/>
                  </a:cubicBezTo>
                  <a:cubicBezTo>
                    <a:pt x="5311" y="9185"/>
                    <a:pt x="6181" y="9313"/>
                    <a:pt x="7280" y="9313"/>
                  </a:cubicBezTo>
                  <a:cubicBezTo>
                    <a:pt x="8304" y="9313"/>
                    <a:pt x="9527" y="9202"/>
                    <a:pt x="10975" y="8913"/>
                  </a:cubicBezTo>
                  <a:cubicBezTo>
                    <a:pt x="14611" y="8212"/>
                    <a:pt x="16579" y="7212"/>
                    <a:pt x="17513" y="6544"/>
                  </a:cubicBezTo>
                  <a:cubicBezTo>
                    <a:pt x="18180" y="7979"/>
                    <a:pt x="18948" y="10014"/>
                    <a:pt x="18914" y="11481"/>
                  </a:cubicBezTo>
                  <a:cubicBezTo>
                    <a:pt x="18914" y="11481"/>
                    <a:pt x="19139" y="10865"/>
                    <a:pt x="20024" y="10865"/>
                  </a:cubicBezTo>
                  <a:cubicBezTo>
                    <a:pt x="20104" y="10865"/>
                    <a:pt x="20190" y="10870"/>
                    <a:pt x="20282" y="10881"/>
                  </a:cubicBezTo>
                  <a:cubicBezTo>
                    <a:pt x="20282" y="10881"/>
                    <a:pt x="20282" y="10881"/>
                    <a:pt x="20282" y="10881"/>
                  </a:cubicBezTo>
                  <a:cubicBezTo>
                    <a:pt x="20288" y="10881"/>
                    <a:pt x="21273" y="5502"/>
                    <a:pt x="17980" y="2675"/>
                  </a:cubicBezTo>
                  <a:cubicBezTo>
                    <a:pt x="16159" y="1077"/>
                    <a:pt x="13971" y="0"/>
                    <a:pt x="1150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1" name="Google Shape;3461;p67"/>
            <p:cNvSpPr/>
            <p:nvPr/>
          </p:nvSpPr>
          <p:spPr>
            <a:xfrm>
              <a:off x="3167425" y="2342375"/>
              <a:ext cx="162650" cy="188300"/>
            </a:xfrm>
            <a:custGeom>
              <a:avLst/>
              <a:gdLst/>
              <a:ahLst/>
              <a:cxnLst/>
              <a:rect l="l" t="t" r="r" b="b"/>
              <a:pathLst>
                <a:path w="6506" h="7532" extrusionOk="0">
                  <a:moveTo>
                    <a:pt x="1541" y="0"/>
                  </a:moveTo>
                  <a:cubicBezTo>
                    <a:pt x="951" y="0"/>
                    <a:pt x="388" y="304"/>
                    <a:pt x="268" y="524"/>
                  </a:cubicBezTo>
                  <a:cubicBezTo>
                    <a:pt x="1" y="858"/>
                    <a:pt x="1802" y="6562"/>
                    <a:pt x="3136" y="7262"/>
                  </a:cubicBezTo>
                  <a:cubicBezTo>
                    <a:pt x="3491" y="7457"/>
                    <a:pt x="3847" y="7532"/>
                    <a:pt x="4182" y="7532"/>
                  </a:cubicBezTo>
                  <a:cubicBezTo>
                    <a:pt x="5107" y="7532"/>
                    <a:pt x="5865" y="6958"/>
                    <a:pt x="5938" y="6762"/>
                  </a:cubicBezTo>
                  <a:cubicBezTo>
                    <a:pt x="6505" y="4594"/>
                    <a:pt x="2636" y="524"/>
                    <a:pt x="2636" y="524"/>
                  </a:cubicBezTo>
                  <a:cubicBezTo>
                    <a:pt x="2342" y="136"/>
                    <a:pt x="1935" y="0"/>
                    <a:pt x="15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2" name="Google Shape;3462;p67"/>
            <p:cNvSpPr/>
            <p:nvPr/>
          </p:nvSpPr>
          <p:spPr>
            <a:xfrm>
              <a:off x="3119900" y="1945475"/>
              <a:ext cx="7175" cy="5550"/>
            </a:xfrm>
            <a:custGeom>
              <a:avLst/>
              <a:gdLst/>
              <a:ahLst/>
              <a:cxnLst/>
              <a:rect l="l" t="t" r="r" b="b"/>
              <a:pathLst>
                <a:path w="287" h="222" extrusionOk="0">
                  <a:moveTo>
                    <a:pt x="117" y="1"/>
                  </a:moveTo>
                  <a:cubicBezTo>
                    <a:pt x="91" y="1"/>
                    <a:pt x="62" y="7"/>
                    <a:pt x="34" y="22"/>
                  </a:cubicBezTo>
                  <a:cubicBezTo>
                    <a:pt x="0" y="55"/>
                    <a:pt x="101" y="122"/>
                    <a:pt x="234" y="222"/>
                  </a:cubicBezTo>
                  <a:cubicBezTo>
                    <a:pt x="286" y="91"/>
                    <a:pt x="215" y="1"/>
                    <a:pt x="117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63" name="Google Shape;3463;p67"/>
          <p:cNvGrpSpPr/>
          <p:nvPr/>
        </p:nvGrpSpPr>
        <p:grpSpPr>
          <a:xfrm>
            <a:off x="236607" y="849034"/>
            <a:ext cx="1526050" cy="1743600"/>
            <a:chOff x="1642175" y="1260775"/>
            <a:chExt cx="1526050" cy="1743600"/>
          </a:xfrm>
        </p:grpSpPr>
        <p:sp>
          <p:nvSpPr>
            <p:cNvPr id="3464" name="Google Shape;3464;p67"/>
            <p:cNvSpPr/>
            <p:nvPr/>
          </p:nvSpPr>
          <p:spPr>
            <a:xfrm>
              <a:off x="1642175" y="1262650"/>
              <a:ext cx="1204225" cy="734525"/>
            </a:xfrm>
            <a:custGeom>
              <a:avLst/>
              <a:gdLst/>
              <a:ahLst/>
              <a:cxnLst/>
              <a:rect l="l" t="t" r="r" b="b"/>
              <a:pathLst>
                <a:path w="48169" h="29381" extrusionOk="0">
                  <a:moveTo>
                    <a:pt x="36216" y="1"/>
                  </a:moveTo>
                  <a:cubicBezTo>
                    <a:pt x="33963" y="1"/>
                    <a:pt x="31823" y="854"/>
                    <a:pt x="30155" y="1883"/>
                  </a:cubicBezTo>
                  <a:cubicBezTo>
                    <a:pt x="26419" y="4318"/>
                    <a:pt x="23484" y="6320"/>
                    <a:pt x="15312" y="7354"/>
                  </a:cubicBezTo>
                  <a:cubicBezTo>
                    <a:pt x="7139" y="8354"/>
                    <a:pt x="1" y="13658"/>
                    <a:pt x="301" y="19195"/>
                  </a:cubicBezTo>
                  <a:cubicBezTo>
                    <a:pt x="542" y="23677"/>
                    <a:pt x="5015" y="25136"/>
                    <a:pt x="8786" y="25136"/>
                  </a:cubicBezTo>
                  <a:cubicBezTo>
                    <a:pt x="9703" y="25136"/>
                    <a:pt x="10579" y="25050"/>
                    <a:pt x="11342" y="24899"/>
                  </a:cubicBezTo>
                  <a:cubicBezTo>
                    <a:pt x="11543" y="24862"/>
                    <a:pt x="11753" y="24844"/>
                    <a:pt x="11972" y="24844"/>
                  </a:cubicBezTo>
                  <a:cubicBezTo>
                    <a:pt x="15477" y="24844"/>
                    <a:pt x="21197" y="29381"/>
                    <a:pt x="27663" y="29381"/>
                  </a:cubicBezTo>
                  <a:cubicBezTo>
                    <a:pt x="28688" y="29381"/>
                    <a:pt x="29732" y="29267"/>
                    <a:pt x="30789" y="29002"/>
                  </a:cubicBezTo>
                  <a:cubicBezTo>
                    <a:pt x="38962" y="26901"/>
                    <a:pt x="41163" y="25500"/>
                    <a:pt x="44666" y="21997"/>
                  </a:cubicBezTo>
                  <a:cubicBezTo>
                    <a:pt x="48168" y="18495"/>
                    <a:pt x="44799" y="5819"/>
                    <a:pt x="44799" y="5819"/>
                  </a:cubicBezTo>
                  <a:cubicBezTo>
                    <a:pt x="42272" y="1444"/>
                    <a:pt x="39148" y="1"/>
                    <a:pt x="362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5" name="Google Shape;3465;p67"/>
            <p:cNvSpPr/>
            <p:nvPr/>
          </p:nvSpPr>
          <p:spPr>
            <a:xfrm>
              <a:off x="2350175" y="2856825"/>
              <a:ext cx="89275" cy="147550"/>
            </a:xfrm>
            <a:custGeom>
              <a:avLst/>
              <a:gdLst/>
              <a:ahLst/>
              <a:cxnLst/>
              <a:rect l="l" t="t" r="r" b="b"/>
              <a:pathLst>
                <a:path w="3571" h="5902" extrusionOk="0">
                  <a:moveTo>
                    <a:pt x="1650" y="0"/>
                  </a:moveTo>
                  <a:cubicBezTo>
                    <a:pt x="978" y="0"/>
                    <a:pt x="300" y="449"/>
                    <a:pt x="168" y="1261"/>
                  </a:cubicBezTo>
                  <a:cubicBezTo>
                    <a:pt x="101" y="1795"/>
                    <a:pt x="1" y="2462"/>
                    <a:pt x="68" y="3129"/>
                  </a:cubicBezTo>
                  <a:cubicBezTo>
                    <a:pt x="98" y="4762"/>
                    <a:pt x="347" y="5902"/>
                    <a:pt x="1214" y="5902"/>
                  </a:cubicBezTo>
                  <a:cubicBezTo>
                    <a:pt x="1303" y="5902"/>
                    <a:pt x="1399" y="5889"/>
                    <a:pt x="1502" y="5865"/>
                  </a:cubicBezTo>
                  <a:cubicBezTo>
                    <a:pt x="2636" y="5631"/>
                    <a:pt x="3570" y="2996"/>
                    <a:pt x="3003" y="861"/>
                  </a:cubicBezTo>
                  <a:cubicBezTo>
                    <a:pt x="2970" y="861"/>
                    <a:pt x="2936" y="828"/>
                    <a:pt x="2936" y="828"/>
                  </a:cubicBezTo>
                  <a:cubicBezTo>
                    <a:pt x="2676" y="263"/>
                    <a:pt x="2165" y="0"/>
                    <a:pt x="16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6" name="Google Shape;3466;p67"/>
            <p:cNvSpPr/>
            <p:nvPr/>
          </p:nvSpPr>
          <p:spPr>
            <a:xfrm>
              <a:off x="2336000" y="2411325"/>
              <a:ext cx="264375" cy="481425"/>
            </a:xfrm>
            <a:custGeom>
              <a:avLst/>
              <a:gdLst/>
              <a:ahLst/>
              <a:cxnLst/>
              <a:rect l="l" t="t" r="r" b="b"/>
              <a:pathLst>
                <a:path w="10575" h="19257" extrusionOk="0">
                  <a:moveTo>
                    <a:pt x="1" y="1"/>
                  </a:moveTo>
                  <a:cubicBezTo>
                    <a:pt x="1" y="1"/>
                    <a:pt x="935" y="5305"/>
                    <a:pt x="1235" y="9775"/>
                  </a:cubicBezTo>
                  <a:cubicBezTo>
                    <a:pt x="1502" y="13677"/>
                    <a:pt x="1502" y="17447"/>
                    <a:pt x="1502" y="18314"/>
                  </a:cubicBezTo>
                  <a:cubicBezTo>
                    <a:pt x="1335" y="18581"/>
                    <a:pt x="1168" y="19015"/>
                    <a:pt x="2002" y="19181"/>
                  </a:cubicBezTo>
                  <a:cubicBezTo>
                    <a:pt x="2202" y="19235"/>
                    <a:pt x="2378" y="19256"/>
                    <a:pt x="2532" y="19256"/>
                  </a:cubicBezTo>
                  <a:cubicBezTo>
                    <a:pt x="3147" y="19256"/>
                    <a:pt x="3403" y="18914"/>
                    <a:pt x="3403" y="18914"/>
                  </a:cubicBezTo>
                  <a:cubicBezTo>
                    <a:pt x="3403" y="18814"/>
                    <a:pt x="3403" y="18781"/>
                    <a:pt x="3370" y="18748"/>
                  </a:cubicBezTo>
                  <a:lnTo>
                    <a:pt x="3403" y="18748"/>
                  </a:lnTo>
                  <a:cubicBezTo>
                    <a:pt x="3403" y="18748"/>
                    <a:pt x="6572" y="13410"/>
                    <a:pt x="8507" y="8107"/>
                  </a:cubicBezTo>
                  <a:cubicBezTo>
                    <a:pt x="10442" y="2803"/>
                    <a:pt x="10575" y="968"/>
                    <a:pt x="10575" y="9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7" name="Google Shape;3467;p67"/>
            <p:cNvSpPr/>
            <p:nvPr/>
          </p:nvSpPr>
          <p:spPr>
            <a:xfrm>
              <a:off x="2470275" y="2423850"/>
              <a:ext cx="130100" cy="29200"/>
            </a:xfrm>
            <a:custGeom>
              <a:avLst/>
              <a:gdLst/>
              <a:ahLst/>
              <a:cxnLst/>
              <a:rect l="l" t="t" r="r" b="b"/>
              <a:pathLst>
                <a:path w="5204" h="1168" extrusionOk="0">
                  <a:moveTo>
                    <a:pt x="0" y="0"/>
                  </a:moveTo>
                  <a:lnTo>
                    <a:pt x="5104" y="1168"/>
                  </a:lnTo>
                  <a:cubicBezTo>
                    <a:pt x="5171" y="667"/>
                    <a:pt x="5204" y="467"/>
                    <a:pt x="5204" y="4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8" name="Google Shape;3468;p67"/>
            <p:cNvSpPr/>
            <p:nvPr/>
          </p:nvSpPr>
          <p:spPr>
            <a:xfrm>
              <a:off x="1807300" y="2611000"/>
              <a:ext cx="166050" cy="128900"/>
            </a:xfrm>
            <a:custGeom>
              <a:avLst/>
              <a:gdLst/>
              <a:ahLst/>
              <a:cxnLst/>
              <a:rect l="l" t="t" r="r" b="b"/>
              <a:pathLst>
                <a:path w="6642" h="5156" extrusionOk="0">
                  <a:moveTo>
                    <a:pt x="4514" y="1"/>
                  </a:moveTo>
                  <a:cubicBezTo>
                    <a:pt x="4435" y="1"/>
                    <a:pt x="4353" y="7"/>
                    <a:pt x="4270" y="20"/>
                  </a:cubicBezTo>
                  <a:lnTo>
                    <a:pt x="4170" y="20"/>
                  </a:lnTo>
                  <a:cubicBezTo>
                    <a:pt x="1868" y="820"/>
                    <a:pt x="0" y="3222"/>
                    <a:pt x="467" y="4456"/>
                  </a:cubicBezTo>
                  <a:cubicBezTo>
                    <a:pt x="659" y="4950"/>
                    <a:pt x="986" y="5156"/>
                    <a:pt x="1421" y="5156"/>
                  </a:cubicBezTo>
                  <a:cubicBezTo>
                    <a:pt x="2043" y="5156"/>
                    <a:pt x="2887" y="4732"/>
                    <a:pt x="3870" y="4123"/>
                  </a:cubicBezTo>
                  <a:cubicBezTo>
                    <a:pt x="4537" y="3689"/>
                    <a:pt x="5104" y="3222"/>
                    <a:pt x="5538" y="2822"/>
                  </a:cubicBezTo>
                  <a:cubicBezTo>
                    <a:pt x="6642" y="1844"/>
                    <a:pt x="5896" y="1"/>
                    <a:pt x="451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9" name="Google Shape;3469;p67"/>
            <p:cNvSpPr/>
            <p:nvPr/>
          </p:nvSpPr>
          <p:spPr>
            <a:xfrm>
              <a:off x="1914050" y="2221200"/>
              <a:ext cx="447825" cy="438025"/>
            </a:xfrm>
            <a:custGeom>
              <a:avLst/>
              <a:gdLst/>
              <a:ahLst/>
              <a:cxnLst/>
              <a:rect l="l" t="t" r="r" b="b"/>
              <a:pathLst>
                <a:path w="17913" h="17521" extrusionOk="0">
                  <a:moveTo>
                    <a:pt x="11275" y="0"/>
                  </a:moveTo>
                  <a:cubicBezTo>
                    <a:pt x="11275" y="0"/>
                    <a:pt x="9840" y="1101"/>
                    <a:pt x="6438" y="5604"/>
                  </a:cubicBezTo>
                  <a:cubicBezTo>
                    <a:pt x="3102" y="10174"/>
                    <a:pt x="367" y="15745"/>
                    <a:pt x="367" y="15745"/>
                  </a:cubicBezTo>
                  <a:lnTo>
                    <a:pt x="400" y="15778"/>
                  </a:lnTo>
                  <a:cubicBezTo>
                    <a:pt x="367" y="15778"/>
                    <a:pt x="267" y="15845"/>
                    <a:pt x="234" y="15878"/>
                  </a:cubicBezTo>
                  <a:cubicBezTo>
                    <a:pt x="234" y="15878"/>
                    <a:pt x="0" y="16512"/>
                    <a:pt x="767" y="17213"/>
                  </a:cubicBezTo>
                  <a:cubicBezTo>
                    <a:pt x="1018" y="17437"/>
                    <a:pt x="1217" y="17521"/>
                    <a:pt x="1374" y="17521"/>
                  </a:cubicBezTo>
                  <a:cubicBezTo>
                    <a:pt x="1613" y="17521"/>
                    <a:pt x="1754" y="17327"/>
                    <a:pt x="1835" y="17146"/>
                  </a:cubicBezTo>
                  <a:cubicBezTo>
                    <a:pt x="2569" y="16679"/>
                    <a:pt x="6538" y="15111"/>
                    <a:pt x="9940" y="13177"/>
                  </a:cubicBezTo>
                  <a:cubicBezTo>
                    <a:pt x="13843" y="10908"/>
                    <a:pt x="17913" y="8340"/>
                    <a:pt x="17913" y="8340"/>
                  </a:cubicBezTo>
                  <a:lnTo>
                    <a:pt x="1127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0" name="Google Shape;3470;p67"/>
            <p:cNvSpPr/>
            <p:nvPr/>
          </p:nvSpPr>
          <p:spPr>
            <a:xfrm>
              <a:off x="2278475" y="2326275"/>
              <a:ext cx="83400" cy="108425"/>
            </a:xfrm>
            <a:custGeom>
              <a:avLst/>
              <a:gdLst/>
              <a:ahLst/>
              <a:cxnLst/>
              <a:rect l="l" t="t" r="r" b="b"/>
              <a:pathLst>
                <a:path w="3336" h="4337" extrusionOk="0">
                  <a:moveTo>
                    <a:pt x="0" y="0"/>
                  </a:moveTo>
                  <a:lnTo>
                    <a:pt x="2936" y="4337"/>
                  </a:lnTo>
                  <a:cubicBezTo>
                    <a:pt x="3202" y="4203"/>
                    <a:pt x="3336" y="4170"/>
                    <a:pt x="3336" y="41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1" name="Google Shape;3471;p67"/>
            <p:cNvSpPr/>
            <p:nvPr/>
          </p:nvSpPr>
          <p:spPr>
            <a:xfrm>
              <a:off x="1886525" y="1757525"/>
              <a:ext cx="874800" cy="814450"/>
            </a:xfrm>
            <a:custGeom>
              <a:avLst/>
              <a:gdLst/>
              <a:ahLst/>
              <a:cxnLst/>
              <a:rect l="l" t="t" r="r" b="b"/>
              <a:pathLst>
                <a:path w="34992" h="32578" extrusionOk="0">
                  <a:moveTo>
                    <a:pt x="22350" y="1"/>
                  </a:moveTo>
                  <a:lnTo>
                    <a:pt x="18647" y="801"/>
                  </a:lnTo>
                  <a:cubicBezTo>
                    <a:pt x="18647" y="801"/>
                    <a:pt x="14978" y="9875"/>
                    <a:pt x="12843" y="13677"/>
                  </a:cubicBezTo>
                  <a:cubicBezTo>
                    <a:pt x="10775" y="17480"/>
                    <a:pt x="3836" y="22750"/>
                    <a:pt x="1935" y="24252"/>
                  </a:cubicBezTo>
                  <a:cubicBezTo>
                    <a:pt x="0" y="25753"/>
                    <a:pt x="1168" y="26520"/>
                    <a:pt x="1168" y="26520"/>
                  </a:cubicBezTo>
                  <a:cubicBezTo>
                    <a:pt x="1168" y="26520"/>
                    <a:pt x="772" y="25636"/>
                    <a:pt x="1808" y="25636"/>
                  </a:cubicBezTo>
                  <a:cubicBezTo>
                    <a:pt x="2012" y="25636"/>
                    <a:pt x="2272" y="25670"/>
                    <a:pt x="2602" y="25753"/>
                  </a:cubicBezTo>
                  <a:cubicBezTo>
                    <a:pt x="4604" y="26286"/>
                    <a:pt x="4670" y="29455"/>
                    <a:pt x="7639" y="31290"/>
                  </a:cubicBezTo>
                  <a:cubicBezTo>
                    <a:pt x="8939" y="32094"/>
                    <a:pt x="9977" y="32494"/>
                    <a:pt x="10899" y="32494"/>
                  </a:cubicBezTo>
                  <a:cubicBezTo>
                    <a:pt x="12081" y="32494"/>
                    <a:pt x="13071" y="31835"/>
                    <a:pt x="14177" y="30523"/>
                  </a:cubicBezTo>
                  <a:cubicBezTo>
                    <a:pt x="14968" y="29571"/>
                    <a:pt x="15985" y="29174"/>
                    <a:pt x="17084" y="29174"/>
                  </a:cubicBezTo>
                  <a:cubicBezTo>
                    <a:pt x="18718" y="29174"/>
                    <a:pt x="20533" y="30053"/>
                    <a:pt x="22049" y="31290"/>
                  </a:cubicBezTo>
                  <a:cubicBezTo>
                    <a:pt x="23119" y="32165"/>
                    <a:pt x="24559" y="32578"/>
                    <a:pt x="26081" y="32578"/>
                  </a:cubicBezTo>
                  <a:cubicBezTo>
                    <a:pt x="28212" y="32578"/>
                    <a:pt x="30502" y="31768"/>
                    <a:pt x="32157" y="30289"/>
                  </a:cubicBezTo>
                  <a:cubicBezTo>
                    <a:pt x="34992" y="27754"/>
                    <a:pt x="30822" y="13110"/>
                    <a:pt x="30989" y="9441"/>
                  </a:cubicBezTo>
                  <a:cubicBezTo>
                    <a:pt x="31156" y="5772"/>
                    <a:pt x="30555" y="1168"/>
                    <a:pt x="30555" y="1168"/>
                  </a:cubicBezTo>
                  <a:lnTo>
                    <a:pt x="28154" y="468"/>
                  </a:lnTo>
                  <a:lnTo>
                    <a:pt x="2235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2" name="Google Shape;3472;p67"/>
            <p:cNvSpPr/>
            <p:nvPr/>
          </p:nvSpPr>
          <p:spPr>
            <a:xfrm>
              <a:off x="2439425" y="1664725"/>
              <a:ext cx="149275" cy="196900"/>
            </a:xfrm>
            <a:custGeom>
              <a:avLst/>
              <a:gdLst/>
              <a:ahLst/>
              <a:cxnLst/>
              <a:rect l="l" t="t" r="r" b="b"/>
              <a:pathLst>
                <a:path w="5971" h="7876" extrusionOk="0">
                  <a:moveTo>
                    <a:pt x="2714" y="1"/>
                  </a:moveTo>
                  <a:cubicBezTo>
                    <a:pt x="2177" y="1"/>
                    <a:pt x="1615" y="31"/>
                    <a:pt x="1067" y="110"/>
                  </a:cubicBezTo>
                  <a:cubicBezTo>
                    <a:pt x="1101" y="944"/>
                    <a:pt x="234" y="3746"/>
                    <a:pt x="234" y="3746"/>
                  </a:cubicBezTo>
                  <a:cubicBezTo>
                    <a:pt x="234" y="3746"/>
                    <a:pt x="0" y="7415"/>
                    <a:pt x="2635" y="7816"/>
                  </a:cubicBezTo>
                  <a:cubicBezTo>
                    <a:pt x="2886" y="7856"/>
                    <a:pt x="3117" y="7876"/>
                    <a:pt x="3330" y="7876"/>
                  </a:cubicBezTo>
                  <a:cubicBezTo>
                    <a:pt x="5072" y="7876"/>
                    <a:pt x="5614" y="6551"/>
                    <a:pt x="5971" y="4113"/>
                  </a:cubicBezTo>
                  <a:cubicBezTo>
                    <a:pt x="5371" y="3479"/>
                    <a:pt x="5904" y="310"/>
                    <a:pt x="5904" y="310"/>
                  </a:cubicBezTo>
                  <a:cubicBezTo>
                    <a:pt x="5904" y="310"/>
                    <a:pt x="4433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3" name="Google Shape;3473;p67"/>
            <p:cNvSpPr/>
            <p:nvPr/>
          </p:nvSpPr>
          <p:spPr>
            <a:xfrm>
              <a:off x="1740225" y="1777550"/>
              <a:ext cx="630825" cy="245325"/>
            </a:xfrm>
            <a:custGeom>
              <a:avLst/>
              <a:gdLst/>
              <a:ahLst/>
              <a:cxnLst/>
              <a:rect l="l" t="t" r="r" b="b"/>
              <a:pathLst>
                <a:path w="25233" h="9813" extrusionOk="0">
                  <a:moveTo>
                    <a:pt x="24499" y="0"/>
                  </a:moveTo>
                  <a:cubicBezTo>
                    <a:pt x="21330" y="134"/>
                    <a:pt x="18395" y="2335"/>
                    <a:pt x="14325" y="4504"/>
                  </a:cubicBezTo>
                  <a:cubicBezTo>
                    <a:pt x="10522" y="6505"/>
                    <a:pt x="4918" y="7406"/>
                    <a:pt x="4151" y="7506"/>
                  </a:cubicBezTo>
                  <a:cubicBezTo>
                    <a:pt x="4051" y="7439"/>
                    <a:pt x="3851" y="7072"/>
                    <a:pt x="3617" y="6905"/>
                  </a:cubicBezTo>
                  <a:cubicBezTo>
                    <a:pt x="3350" y="6705"/>
                    <a:pt x="2817" y="6505"/>
                    <a:pt x="2683" y="6305"/>
                  </a:cubicBezTo>
                  <a:cubicBezTo>
                    <a:pt x="2633" y="6230"/>
                    <a:pt x="2564" y="6192"/>
                    <a:pt x="2502" y="6192"/>
                  </a:cubicBezTo>
                  <a:cubicBezTo>
                    <a:pt x="2397" y="6192"/>
                    <a:pt x="2308" y="6297"/>
                    <a:pt x="2350" y="6505"/>
                  </a:cubicBezTo>
                  <a:cubicBezTo>
                    <a:pt x="2450" y="6839"/>
                    <a:pt x="2950" y="7072"/>
                    <a:pt x="2950" y="7172"/>
                  </a:cubicBezTo>
                  <a:cubicBezTo>
                    <a:pt x="2950" y="7306"/>
                    <a:pt x="1516" y="7806"/>
                    <a:pt x="1015" y="7939"/>
                  </a:cubicBezTo>
                  <a:cubicBezTo>
                    <a:pt x="251" y="8158"/>
                    <a:pt x="0" y="9739"/>
                    <a:pt x="1599" y="9739"/>
                  </a:cubicBezTo>
                  <a:cubicBezTo>
                    <a:pt x="1954" y="9739"/>
                    <a:pt x="2399" y="9662"/>
                    <a:pt x="2950" y="9474"/>
                  </a:cubicBezTo>
                  <a:cubicBezTo>
                    <a:pt x="3217" y="9407"/>
                    <a:pt x="3784" y="9174"/>
                    <a:pt x="4051" y="8940"/>
                  </a:cubicBezTo>
                  <a:cubicBezTo>
                    <a:pt x="5410" y="9456"/>
                    <a:pt x="7984" y="9813"/>
                    <a:pt x="11014" y="9813"/>
                  </a:cubicBezTo>
                  <a:cubicBezTo>
                    <a:pt x="13860" y="9813"/>
                    <a:pt x="17108" y="9498"/>
                    <a:pt x="20129" y="8707"/>
                  </a:cubicBezTo>
                  <a:cubicBezTo>
                    <a:pt x="22531" y="8006"/>
                    <a:pt x="24399" y="6839"/>
                    <a:pt x="24832" y="4337"/>
                  </a:cubicBezTo>
                  <a:cubicBezTo>
                    <a:pt x="25233" y="1868"/>
                    <a:pt x="24499" y="0"/>
                    <a:pt x="244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4" name="Google Shape;3474;p67"/>
            <p:cNvSpPr/>
            <p:nvPr/>
          </p:nvSpPr>
          <p:spPr>
            <a:xfrm>
              <a:off x="1823150" y="1945175"/>
              <a:ext cx="5025" cy="3350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0" y="0"/>
                  </a:moveTo>
                  <a:lnTo>
                    <a:pt x="0" y="0"/>
                  </a:lnTo>
                  <a:cubicBezTo>
                    <a:pt x="33" y="67"/>
                    <a:pt x="67" y="134"/>
                    <a:pt x="134" y="134"/>
                  </a:cubicBezTo>
                  <a:lnTo>
                    <a:pt x="200" y="134"/>
                  </a:lnTo>
                  <a:cubicBezTo>
                    <a:pt x="167" y="100"/>
                    <a:pt x="67" y="67"/>
                    <a:pt x="0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5" name="Google Shape;3475;p67"/>
            <p:cNvSpPr/>
            <p:nvPr/>
          </p:nvSpPr>
          <p:spPr>
            <a:xfrm>
              <a:off x="2627050" y="1784225"/>
              <a:ext cx="541175" cy="256225"/>
            </a:xfrm>
            <a:custGeom>
              <a:avLst/>
              <a:gdLst/>
              <a:ahLst/>
              <a:cxnLst/>
              <a:rect l="l" t="t" r="r" b="b"/>
              <a:pathLst>
                <a:path w="21647" h="10249" extrusionOk="0">
                  <a:moveTo>
                    <a:pt x="901" y="0"/>
                  </a:moveTo>
                  <a:cubicBezTo>
                    <a:pt x="901" y="0"/>
                    <a:pt x="0" y="2335"/>
                    <a:pt x="1001" y="7372"/>
                  </a:cubicBezTo>
                  <a:cubicBezTo>
                    <a:pt x="4925" y="8687"/>
                    <a:pt x="9435" y="9009"/>
                    <a:pt x="12884" y="9009"/>
                  </a:cubicBezTo>
                  <a:cubicBezTo>
                    <a:pt x="14947" y="9009"/>
                    <a:pt x="16631" y="8894"/>
                    <a:pt x="17580" y="8807"/>
                  </a:cubicBezTo>
                  <a:cubicBezTo>
                    <a:pt x="17780" y="9073"/>
                    <a:pt x="18213" y="9374"/>
                    <a:pt x="18414" y="9540"/>
                  </a:cubicBezTo>
                  <a:cubicBezTo>
                    <a:pt x="18847" y="9841"/>
                    <a:pt x="19114" y="10208"/>
                    <a:pt x="19448" y="10241"/>
                  </a:cubicBezTo>
                  <a:cubicBezTo>
                    <a:pt x="19492" y="10246"/>
                    <a:pt x="19536" y="10249"/>
                    <a:pt x="19580" y="10249"/>
                  </a:cubicBezTo>
                  <a:cubicBezTo>
                    <a:pt x="20664" y="10249"/>
                    <a:pt x="21646" y="8716"/>
                    <a:pt x="20749" y="8139"/>
                  </a:cubicBezTo>
                  <a:cubicBezTo>
                    <a:pt x="20348" y="7839"/>
                    <a:pt x="19114" y="7406"/>
                    <a:pt x="19181" y="7306"/>
                  </a:cubicBezTo>
                  <a:cubicBezTo>
                    <a:pt x="19214" y="7172"/>
                    <a:pt x="19748" y="7139"/>
                    <a:pt x="19915" y="6839"/>
                  </a:cubicBezTo>
                  <a:cubicBezTo>
                    <a:pt x="20036" y="6620"/>
                    <a:pt x="19963" y="6472"/>
                    <a:pt x="19837" y="6472"/>
                  </a:cubicBezTo>
                  <a:cubicBezTo>
                    <a:pt x="19790" y="6472"/>
                    <a:pt x="19736" y="6493"/>
                    <a:pt x="19681" y="6538"/>
                  </a:cubicBezTo>
                  <a:cubicBezTo>
                    <a:pt x="19448" y="6705"/>
                    <a:pt x="18914" y="6705"/>
                    <a:pt x="18580" y="6839"/>
                  </a:cubicBezTo>
                  <a:cubicBezTo>
                    <a:pt x="18347" y="6905"/>
                    <a:pt x="18047" y="7139"/>
                    <a:pt x="17913" y="7239"/>
                  </a:cubicBezTo>
                  <a:cubicBezTo>
                    <a:pt x="16012" y="6672"/>
                    <a:pt x="9941" y="4737"/>
                    <a:pt x="7039" y="2802"/>
                  </a:cubicBezTo>
                  <a:cubicBezTo>
                    <a:pt x="3536" y="401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6" name="Google Shape;3476;p67"/>
            <p:cNvSpPr/>
            <p:nvPr/>
          </p:nvSpPr>
          <p:spPr>
            <a:xfrm>
              <a:off x="2302750" y="1292600"/>
              <a:ext cx="487775" cy="447825"/>
            </a:xfrm>
            <a:custGeom>
              <a:avLst/>
              <a:gdLst/>
              <a:ahLst/>
              <a:cxnLst/>
              <a:rect l="l" t="t" r="r" b="b"/>
              <a:pathLst>
                <a:path w="19511" h="17913" extrusionOk="0">
                  <a:moveTo>
                    <a:pt x="9392" y="0"/>
                  </a:moveTo>
                  <a:cubicBezTo>
                    <a:pt x="5193" y="0"/>
                    <a:pt x="1858" y="3551"/>
                    <a:pt x="1764" y="8357"/>
                  </a:cubicBezTo>
                  <a:lnTo>
                    <a:pt x="1764" y="9158"/>
                  </a:lnTo>
                  <a:cubicBezTo>
                    <a:pt x="1598" y="9124"/>
                    <a:pt x="1431" y="9058"/>
                    <a:pt x="1197" y="9058"/>
                  </a:cubicBezTo>
                  <a:cubicBezTo>
                    <a:pt x="1181" y="9057"/>
                    <a:pt x="1166" y="9057"/>
                    <a:pt x="1150" y="9057"/>
                  </a:cubicBezTo>
                  <a:cubicBezTo>
                    <a:pt x="474" y="9057"/>
                    <a:pt x="0" y="9754"/>
                    <a:pt x="163" y="11026"/>
                  </a:cubicBezTo>
                  <a:cubicBezTo>
                    <a:pt x="371" y="12388"/>
                    <a:pt x="1472" y="12778"/>
                    <a:pt x="2184" y="12778"/>
                  </a:cubicBezTo>
                  <a:cubicBezTo>
                    <a:pt x="2273" y="12778"/>
                    <a:pt x="2357" y="12772"/>
                    <a:pt x="2432" y="12760"/>
                  </a:cubicBezTo>
                  <a:lnTo>
                    <a:pt x="2498" y="12760"/>
                  </a:lnTo>
                  <a:cubicBezTo>
                    <a:pt x="2598" y="13061"/>
                    <a:pt x="2732" y="13394"/>
                    <a:pt x="2865" y="13661"/>
                  </a:cubicBezTo>
                  <a:cubicBezTo>
                    <a:pt x="4253" y="16471"/>
                    <a:pt x="6944" y="17912"/>
                    <a:pt x="9649" y="17912"/>
                  </a:cubicBezTo>
                  <a:cubicBezTo>
                    <a:pt x="12081" y="17912"/>
                    <a:pt x="14525" y="16747"/>
                    <a:pt x="16041" y="14361"/>
                  </a:cubicBezTo>
                  <a:cubicBezTo>
                    <a:pt x="16208" y="14061"/>
                    <a:pt x="16375" y="13828"/>
                    <a:pt x="16542" y="13528"/>
                  </a:cubicBezTo>
                  <a:lnTo>
                    <a:pt x="16575" y="13528"/>
                  </a:lnTo>
                  <a:cubicBezTo>
                    <a:pt x="16705" y="13560"/>
                    <a:pt x="16864" y="13580"/>
                    <a:pt x="17039" y="13580"/>
                  </a:cubicBezTo>
                  <a:cubicBezTo>
                    <a:pt x="17762" y="13580"/>
                    <a:pt x="18754" y="13241"/>
                    <a:pt x="19077" y="12060"/>
                  </a:cubicBezTo>
                  <a:cubicBezTo>
                    <a:pt x="19510" y="10792"/>
                    <a:pt x="19043" y="10025"/>
                    <a:pt x="18343" y="9992"/>
                  </a:cubicBezTo>
                  <a:cubicBezTo>
                    <a:pt x="18109" y="9992"/>
                    <a:pt x="17909" y="9992"/>
                    <a:pt x="17742" y="10025"/>
                  </a:cubicBezTo>
                  <a:cubicBezTo>
                    <a:pt x="17776" y="9792"/>
                    <a:pt x="17843" y="9525"/>
                    <a:pt x="17843" y="9224"/>
                  </a:cubicBezTo>
                  <a:cubicBezTo>
                    <a:pt x="18343" y="4154"/>
                    <a:pt x="14940" y="51"/>
                    <a:pt x="10270" y="51"/>
                  </a:cubicBezTo>
                  <a:cubicBezTo>
                    <a:pt x="9974" y="17"/>
                    <a:pt x="9681" y="0"/>
                    <a:pt x="939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7" name="Google Shape;3477;p67"/>
            <p:cNvSpPr/>
            <p:nvPr/>
          </p:nvSpPr>
          <p:spPr>
            <a:xfrm>
              <a:off x="2609525" y="1530600"/>
              <a:ext cx="57575" cy="29325"/>
            </a:xfrm>
            <a:custGeom>
              <a:avLst/>
              <a:gdLst/>
              <a:ahLst/>
              <a:cxnLst/>
              <a:rect l="l" t="t" r="r" b="b"/>
              <a:pathLst>
                <a:path w="2303" h="1173" extrusionOk="0">
                  <a:moveTo>
                    <a:pt x="1157" y="0"/>
                  </a:moveTo>
                  <a:cubicBezTo>
                    <a:pt x="884" y="0"/>
                    <a:pt x="617" y="155"/>
                    <a:pt x="435" y="338"/>
                  </a:cubicBezTo>
                  <a:cubicBezTo>
                    <a:pt x="368" y="438"/>
                    <a:pt x="268" y="538"/>
                    <a:pt x="201" y="672"/>
                  </a:cubicBezTo>
                  <a:cubicBezTo>
                    <a:pt x="134" y="805"/>
                    <a:pt x="68" y="939"/>
                    <a:pt x="1" y="1039"/>
                  </a:cubicBezTo>
                  <a:cubicBezTo>
                    <a:pt x="201" y="839"/>
                    <a:pt x="368" y="605"/>
                    <a:pt x="568" y="438"/>
                  </a:cubicBezTo>
                  <a:cubicBezTo>
                    <a:pt x="717" y="289"/>
                    <a:pt x="920" y="166"/>
                    <a:pt x="1153" y="166"/>
                  </a:cubicBezTo>
                  <a:cubicBezTo>
                    <a:pt x="1180" y="166"/>
                    <a:pt x="1207" y="168"/>
                    <a:pt x="1235" y="171"/>
                  </a:cubicBezTo>
                  <a:cubicBezTo>
                    <a:pt x="1469" y="171"/>
                    <a:pt x="1669" y="338"/>
                    <a:pt x="1902" y="505"/>
                  </a:cubicBezTo>
                  <a:cubicBezTo>
                    <a:pt x="2102" y="672"/>
                    <a:pt x="2269" y="872"/>
                    <a:pt x="2303" y="1172"/>
                  </a:cubicBezTo>
                  <a:cubicBezTo>
                    <a:pt x="2303" y="872"/>
                    <a:pt x="2202" y="605"/>
                    <a:pt x="1969" y="438"/>
                  </a:cubicBezTo>
                  <a:cubicBezTo>
                    <a:pt x="1802" y="205"/>
                    <a:pt x="1502" y="38"/>
                    <a:pt x="1235" y="5"/>
                  </a:cubicBezTo>
                  <a:cubicBezTo>
                    <a:pt x="1209" y="2"/>
                    <a:pt x="1183" y="0"/>
                    <a:pt x="1157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8" name="Google Shape;3478;p67"/>
            <p:cNvSpPr/>
            <p:nvPr/>
          </p:nvSpPr>
          <p:spPr>
            <a:xfrm>
              <a:off x="2429400" y="1508200"/>
              <a:ext cx="58400" cy="30875"/>
            </a:xfrm>
            <a:custGeom>
              <a:avLst/>
              <a:gdLst/>
              <a:ahLst/>
              <a:cxnLst/>
              <a:rect l="l" t="t" r="r" b="b"/>
              <a:pathLst>
                <a:path w="2336" h="1235" extrusionOk="0">
                  <a:moveTo>
                    <a:pt x="1302" y="0"/>
                  </a:moveTo>
                  <a:cubicBezTo>
                    <a:pt x="968" y="0"/>
                    <a:pt x="735" y="167"/>
                    <a:pt x="501" y="367"/>
                  </a:cubicBezTo>
                  <a:cubicBezTo>
                    <a:pt x="401" y="500"/>
                    <a:pt x="301" y="567"/>
                    <a:pt x="234" y="701"/>
                  </a:cubicBezTo>
                  <a:cubicBezTo>
                    <a:pt x="134" y="834"/>
                    <a:pt x="67" y="934"/>
                    <a:pt x="1" y="1067"/>
                  </a:cubicBezTo>
                  <a:cubicBezTo>
                    <a:pt x="234" y="867"/>
                    <a:pt x="401" y="667"/>
                    <a:pt x="601" y="500"/>
                  </a:cubicBezTo>
                  <a:cubicBezTo>
                    <a:pt x="768" y="334"/>
                    <a:pt x="1001" y="200"/>
                    <a:pt x="1268" y="200"/>
                  </a:cubicBezTo>
                  <a:cubicBezTo>
                    <a:pt x="1502" y="200"/>
                    <a:pt x="1769" y="367"/>
                    <a:pt x="1935" y="534"/>
                  </a:cubicBezTo>
                  <a:cubicBezTo>
                    <a:pt x="2102" y="734"/>
                    <a:pt x="2269" y="934"/>
                    <a:pt x="2302" y="1234"/>
                  </a:cubicBezTo>
                  <a:cubicBezTo>
                    <a:pt x="2336" y="934"/>
                    <a:pt x="2236" y="667"/>
                    <a:pt x="2069" y="400"/>
                  </a:cubicBezTo>
                  <a:cubicBezTo>
                    <a:pt x="1902" y="167"/>
                    <a:pt x="1635" y="0"/>
                    <a:pt x="1302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9" name="Google Shape;3479;p67"/>
            <p:cNvSpPr/>
            <p:nvPr/>
          </p:nvSpPr>
          <p:spPr>
            <a:xfrm>
              <a:off x="2478600" y="1638275"/>
              <a:ext cx="91775" cy="23250"/>
            </a:xfrm>
            <a:custGeom>
              <a:avLst/>
              <a:gdLst/>
              <a:ahLst/>
              <a:cxnLst/>
              <a:rect l="l" t="t" r="r" b="b"/>
              <a:pathLst>
                <a:path w="3671" h="930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234"/>
                    <a:pt x="468" y="468"/>
                    <a:pt x="768" y="635"/>
                  </a:cubicBezTo>
                  <a:cubicBezTo>
                    <a:pt x="1035" y="768"/>
                    <a:pt x="1368" y="868"/>
                    <a:pt x="1702" y="901"/>
                  </a:cubicBezTo>
                  <a:cubicBezTo>
                    <a:pt x="1805" y="922"/>
                    <a:pt x="1909" y="930"/>
                    <a:pt x="2012" y="930"/>
                  </a:cubicBezTo>
                  <a:cubicBezTo>
                    <a:pt x="2242" y="930"/>
                    <a:pt x="2473" y="891"/>
                    <a:pt x="2703" y="868"/>
                  </a:cubicBezTo>
                  <a:lnTo>
                    <a:pt x="3203" y="735"/>
                  </a:lnTo>
                  <a:cubicBezTo>
                    <a:pt x="3370" y="701"/>
                    <a:pt x="3503" y="668"/>
                    <a:pt x="3670" y="568"/>
                  </a:cubicBezTo>
                  <a:lnTo>
                    <a:pt x="3670" y="568"/>
                  </a:lnTo>
                  <a:cubicBezTo>
                    <a:pt x="3337" y="668"/>
                    <a:pt x="3036" y="701"/>
                    <a:pt x="2703" y="735"/>
                  </a:cubicBezTo>
                  <a:cubicBezTo>
                    <a:pt x="2536" y="751"/>
                    <a:pt x="2386" y="760"/>
                    <a:pt x="2236" y="760"/>
                  </a:cubicBezTo>
                  <a:cubicBezTo>
                    <a:pt x="2086" y="760"/>
                    <a:pt x="1936" y="751"/>
                    <a:pt x="1769" y="735"/>
                  </a:cubicBezTo>
                  <a:cubicBezTo>
                    <a:pt x="1469" y="701"/>
                    <a:pt x="1135" y="635"/>
                    <a:pt x="835" y="501"/>
                  </a:cubicBezTo>
                  <a:cubicBezTo>
                    <a:pt x="535" y="368"/>
                    <a:pt x="234" y="201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0" name="Google Shape;3480;p67"/>
            <p:cNvSpPr/>
            <p:nvPr/>
          </p:nvSpPr>
          <p:spPr>
            <a:xfrm>
              <a:off x="2499450" y="1667475"/>
              <a:ext cx="38400" cy="16700"/>
            </a:xfrm>
            <a:custGeom>
              <a:avLst/>
              <a:gdLst/>
              <a:ahLst/>
              <a:cxnLst/>
              <a:rect l="l" t="t" r="r" b="b"/>
              <a:pathLst>
                <a:path w="1536" h="668" extrusionOk="0">
                  <a:moveTo>
                    <a:pt x="1" y="0"/>
                  </a:moveTo>
                  <a:cubicBezTo>
                    <a:pt x="1" y="167"/>
                    <a:pt x="134" y="300"/>
                    <a:pt x="301" y="367"/>
                  </a:cubicBezTo>
                  <a:cubicBezTo>
                    <a:pt x="368" y="434"/>
                    <a:pt x="534" y="534"/>
                    <a:pt x="668" y="567"/>
                  </a:cubicBezTo>
                  <a:cubicBezTo>
                    <a:pt x="801" y="634"/>
                    <a:pt x="935" y="667"/>
                    <a:pt x="1102" y="667"/>
                  </a:cubicBezTo>
                  <a:cubicBezTo>
                    <a:pt x="1268" y="667"/>
                    <a:pt x="1435" y="667"/>
                    <a:pt x="1535" y="634"/>
                  </a:cubicBezTo>
                  <a:cubicBezTo>
                    <a:pt x="1435" y="567"/>
                    <a:pt x="1268" y="567"/>
                    <a:pt x="1135" y="534"/>
                  </a:cubicBezTo>
                  <a:cubicBezTo>
                    <a:pt x="968" y="501"/>
                    <a:pt x="835" y="434"/>
                    <a:pt x="701" y="401"/>
                  </a:cubicBezTo>
                  <a:cubicBezTo>
                    <a:pt x="568" y="367"/>
                    <a:pt x="468" y="334"/>
                    <a:pt x="334" y="234"/>
                  </a:cubicBezTo>
                  <a:cubicBezTo>
                    <a:pt x="201" y="200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1" name="Google Shape;3481;p67"/>
            <p:cNvSpPr/>
            <p:nvPr/>
          </p:nvSpPr>
          <p:spPr>
            <a:xfrm>
              <a:off x="2511975" y="1596575"/>
              <a:ext cx="50050" cy="14375"/>
            </a:xfrm>
            <a:custGeom>
              <a:avLst/>
              <a:gdLst/>
              <a:ahLst/>
              <a:cxnLst/>
              <a:rect l="l" t="t" r="r" b="b"/>
              <a:pathLst>
                <a:path w="2002" h="575" extrusionOk="0">
                  <a:moveTo>
                    <a:pt x="0" y="1"/>
                  </a:moveTo>
                  <a:lnTo>
                    <a:pt x="200" y="201"/>
                  </a:lnTo>
                  <a:cubicBezTo>
                    <a:pt x="267" y="234"/>
                    <a:pt x="334" y="334"/>
                    <a:pt x="434" y="368"/>
                  </a:cubicBezTo>
                  <a:cubicBezTo>
                    <a:pt x="567" y="435"/>
                    <a:pt x="767" y="535"/>
                    <a:pt x="967" y="568"/>
                  </a:cubicBezTo>
                  <a:cubicBezTo>
                    <a:pt x="1011" y="572"/>
                    <a:pt x="1057" y="574"/>
                    <a:pt x="1103" y="574"/>
                  </a:cubicBezTo>
                  <a:cubicBezTo>
                    <a:pt x="1442" y="574"/>
                    <a:pt x="1825" y="461"/>
                    <a:pt x="2002" y="168"/>
                  </a:cubicBezTo>
                  <a:lnTo>
                    <a:pt x="2002" y="168"/>
                  </a:lnTo>
                  <a:cubicBezTo>
                    <a:pt x="1739" y="342"/>
                    <a:pt x="1427" y="441"/>
                    <a:pt x="1129" y="441"/>
                  </a:cubicBezTo>
                  <a:cubicBezTo>
                    <a:pt x="1086" y="441"/>
                    <a:pt x="1043" y="439"/>
                    <a:pt x="1001" y="435"/>
                  </a:cubicBezTo>
                  <a:cubicBezTo>
                    <a:pt x="834" y="435"/>
                    <a:pt x="667" y="368"/>
                    <a:pt x="500" y="268"/>
                  </a:cubicBezTo>
                  <a:cubicBezTo>
                    <a:pt x="334" y="201"/>
                    <a:pt x="167" y="68"/>
                    <a:pt x="0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2" name="Google Shape;3482;p67"/>
            <p:cNvSpPr/>
            <p:nvPr/>
          </p:nvSpPr>
          <p:spPr>
            <a:xfrm>
              <a:off x="2640400" y="1492225"/>
              <a:ext cx="60050" cy="35175"/>
            </a:xfrm>
            <a:custGeom>
              <a:avLst/>
              <a:gdLst/>
              <a:ahLst/>
              <a:cxnLst/>
              <a:rect l="l" t="t" r="r" b="b"/>
              <a:pathLst>
                <a:path w="2402" h="1407" extrusionOk="0">
                  <a:moveTo>
                    <a:pt x="309" y="0"/>
                  </a:moveTo>
                  <a:cubicBezTo>
                    <a:pt x="203" y="0"/>
                    <a:pt x="99" y="10"/>
                    <a:pt x="0" y="39"/>
                  </a:cubicBezTo>
                  <a:cubicBezTo>
                    <a:pt x="500" y="72"/>
                    <a:pt x="1001" y="205"/>
                    <a:pt x="1368" y="472"/>
                  </a:cubicBezTo>
                  <a:cubicBezTo>
                    <a:pt x="1568" y="539"/>
                    <a:pt x="1801" y="706"/>
                    <a:pt x="1968" y="873"/>
                  </a:cubicBezTo>
                  <a:cubicBezTo>
                    <a:pt x="2135" y="1006"/>
                    <a:pt x="2302" y="1206"/>
                    <a:pt x="2402" y="1406"/>
                  </a:cubicBezTo>
                  <a:cubicBezTo>
                    <a:pt x="2368" y="1306"/>
                    <a:pt x="2302" y="1206"/>
                    <a:pt x="2235" y="1073"/>
                  </a:cubicBezTo>
                  <a:cubicBezTo>
                    <a:pt x="2202" y="1006"/>
                    <a:pt x="2102" y="873"/>
                    <a:pt x="2035" y="806"/>
                  </a:cubicBezTo>
                  <a:cubicBezTo>
                    <a:pt x="1868" y="572"/>
                    <a:pt x="1668" y="406"/>
                    <a:pt x="1468" y="305"/>
                  </a:cubicBezTo>
                  <a:cubicBezTo>
                    <a:pt x="1234" y="172"/>
                    <a:pt x="1001" y="72"/>
                    <a:pt x="734" y="39"/>
                  </a:cubicBezTo>
                  <a:cubicBezTo>
                    <a:pt x="599" y="19"/>
                    <a:pt x="453" y="0"/>
                    <a:pt x="309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3" name="Google Shape;3483;p67"/>
            <p:cNvSpPr/>
            <p:nvPr/>
          </p:nvSpPr>
          <p:spPr>
            <a:xfrm>
              <a:off x="2411900" y="1476525"/>
              <a:ext cx="65900" cy="25025"/>
            </a:xfrm>
            <a:custGeom>
              <a:avLst/>
              <a:gdLst/>
              <a:ahLst/>
              <a:cxnLst/>
              <a:rect l="l" t="t" r="r" b="b"/>
              <a:pathLst>
                <a:path w="2636" h="1001" extrusionOk="0">
                  <a:moveTo>
                    <a:pt x="2162" y="1"/>
                  </a:moveTo>
                  <a:cubicBezTo>
                    <a:pt x="1825" y="1"/>
                    <a:pt x="1497" y="52"/>
                    <a:pt x="1201" y="166"/>
                  </a:cubicBezTo>
                  <a:cubicBezTo>
                    <a:pt x="968" y="266"/>
                    <a:pt x="767" y="366"/>
                    <a:pt x="534" y="500"/>
                  </a:cubicBezTo>
                  <a:cubicBezTo>
                    <a:pt x="334" y="667"/>
                    <a:pt x="167" y="833"/>
                    <a:pt x="0" y="1000"/>
                  </a:cubicBezTo>
                  <a:lnTo>
                    <a:pt x="634" y="633"/>
                  </a:lnTo>
                  <a:cubicBezTo>
                    <a:pt x="834" y="500"/>
                    <a:pt x="1034" y="433"/>
                    <a:pt x="1268" y="333"/>
                  </a:cubicBezTo>
                  <a:cubicBezTo>
                    <a:pt x="1468" y="200"/>
                    <a:pt x="1668" y="166"/>
                    <a:pt x="1935" y="133"/>
                  </a:cubicBezTo>
                  <a:cubicBezTo>
                    <a:pt x="2135" y="100"/>
                    <a:pt x="2369" y="100"/>
                    <a:pt x="2635" y="33"/>
                  </a:cubicBezTo>
                  <a:cubicBezTo>
                    <a:pt x="2477" y="12"/>
                    <a:pt x="2319" y="1"/>
                    <a:pt x="2162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4" name="Google Shape;3484;p67"/>
            <p:cNvSpPr/>
            <p:nvPr/>
          </p:nvSpPr>
          <p:spPr>
            <a:xfrm>
              <a:off x="2557825" y="1272750"/>
              <a:ext cx="229050" cy="270500"/>
            </a:xfrm>
            <a:custGeom>
              <a:avLst/>
              <a:gdLst/>
              <a:ahLst/>
              <a:cxnLst/>
              <a:rect l="l" t="t" r="r" b="b"/>
              <a:pathLst>
                <a:path w="9162" h="10820" extrusionOk="0">
                  <a:moveTo>
                    <a:pt x="2863" y="1"/>
                  </a:moveTo>
                  <a:cubicBezTo>
                    <a:pt x="2538" y="1"/>
                    <a:pt x="2196" y="26"/>
                    <a:pt x="1835" y="78"/>
                  </a:cubicBezTo>
                  <a:cubicBezTo>
                    <a:pt x="1835" y="78"/>
                    <a:pt x="1" y="3480"/>
                    <a:pt x="2803" y="5949"/>
                  </a:cubicBezTo>
                  <a:cubicBezTo>
                    <a:pt x="5605" y="8417"/>
                    <a:pt x="6172" y="8784"/>
                    <a:pt x="7539" y="10819"/>
                  </a:cubicBezTo>
                  <a:lnTo>
                    <a:pt x="9007" y="9351"/>
                  </a:lnTo>
                  <a:cubicBezTo>
                    <a:pt x="9039" y="9351"/>
                    <a:pt x="9161" y="1"/>
                    <a:pt x="286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5" name="Google Shape;3485;p67"/>
            <p:cNvSpPr/>
            <p:nvPr/>
          </p:nvSpPr>
          <p:spPr>
            <a:xfrm>
              <a:off x="2312850" y="1260775"/>
              <a:ext cx="302550" cy="254100"/>
            </a:xfrm>
            <a:custGeom>
              <a:avLst/>
              <a:gdLst/>
              <a:ahLst/>
              <a:cxnLst/>
              <a:rect l="l" t="t" r="r" b="b"/>
              <a:pathLst>
                <a:path w="12102" h="10164" extrusionOk="0">
                  <a:moveTo>
                    <a:pt x="9021" y="1"/>
                  </a:moveTo>
                  <a:cubicBezTo>
                    <a:pt x="2397" y="1"/>
                    <a:pt x="1" y="8062"/>
                    <a:pt x="59" y="8062"/>
                  </a:cubicBezTo>
                  <a:lnTo>
                    <a:pt x="1127" y="10164"/>
                  </a:lnTo>
                  <a:cubicBezTo>
                    <a:pt x="3395" y="8429"/>
                    <a:pt x="4162" y="8229"/>
                    <a:pt x="8132" y="6561"/>
                  </a:cubicBezTo>
                  <a:cubicBezTo>
                    <a:pt x="12101" y="4893"/>
                    <a:pt x="11968" y="490"/>
                    <a:pt x="11968" y="490"/>
                  </a:cubicBezTo>
                  <a:cubicBezTo>
                    <a:pt x="10904" y="150"/>
                    <a:pt x="9923" y="1"/>
                    <a:pt x="902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86" name="Google Shape;3486;p67"/>
          <p:cNvGrpSpPr/>
          <p:nvPr/>
        </p:nvGrpSpPr>
        <p:grpSpPr>
          <a:xfrm>
            <a:off x="7794766" y="4146037"/>
            <a:ext cx="1514725" cy="1845300"/>
            <a:chOff x="4624025" y="1171075"/>
            <a:chExt cx="1514725" cy="1845300"/>
          </a:xfrm>
        </p:grpSpPr>
        <p:sp>
          <p:nvSpPr>
            <p:cNvPr id="3487" name="Google Shape;3487;p67"/>
            <p:cNvSpPr/>
            <p:nvPr/>
          </p:nvSpPr>
          <p:spPr>
            <a:xfrm>
              <a:off x="4796100" y="1263250"/>
              <a:ext cx="1342650" cy="1060775"/>
            </a:xfrm>
            <a:custGeom>
              <a:avLst/>
              <a:gdLst/>
              <a:ahLst/>
              <a:cxnLst/>
              <a:rect l="l" t="t" r="r" b="b"/>
              <a:pathLst>
                <a:path w="53706" h="42431" extrusionOk="0">
                  <a:moveTo>
                    <a:pt x="20820" y="1"/>
                  </a:moveTo>
                  <a:cubicBezTo>
                    <a:pt x="17024" y="1"/>
                    <a:pt x="12586" y="705"/>
                    <a:pt x="10141" y="1325"/>
                  </a:cubicBezTo>
                  <a:cubicBezTo>
                    <a:pt x="8907" y="1626"/>
                    <a:pt x="7472" y="5161"/>
                    <a:pt x="7172" y="6362"/>
                  </a:cubicBezTo>
                  <a:cubicBezTo>
                    <a:pt x="6672" y="8464"/>
                    <a:pt x="6005" y="11799"/>
                    <a:pt x="5871" y="14368"/>
                  </a:cubicBezTo>
                  <a:cubicBezTo>
                    <a:pt x="5671" y="18404"/>
                    <a:pt x="0" y="27644"/>
                    <a:pt x="5037" y="32748"/>
                  </a:cubicBezTo>
                  <a:cubicBezTo>
                    <a:pt x="6276" y="34011"/>
                    <a:pt x="8018" y="34439"/>
                    <a:pt x="10015" y="34439"/>
                  </a:cubicBezTo>
                  <a:cubicBezTo>
                    <a:pt x="14222" y="34439"/>
                    <a:pt x="19558" y="32537"/>
                    <a:pt x="23685" y="32537"/>
                  </a:cubicBezTo>
                  <a:cubicBezTo>
                    <a:pt x="25566" y="32537"/>
                    <a:pt x="27196" y="32932"/>
                    <a:pt x="28354" y="34082"/>
                  </a:cubicBezTo>
                  <a:cubicBezTo>
                    <a:pt x="34559" y="40273"/>
                    <a:pt x="39657" y="42431"/>
                    <a:pt x="43582" y="42431"/>
                  </a:cubicBezTo>
                  <a:cubicBezTo>
                    <a:pt x="49194" y="42431"/>
                    <a:pt x="52410" y="38020"/>
                    <a:pt x="53038" y="34683"/>
                  </a:cubicBezTo>
                  <a:cubicBezTo>
                    <a:pt x="53705" y="31213"/>
                    <a:pt x="52871" y="24509"/>
                    <a:pt x="44399" y="21240"/>
                  </a:cubicBezTo>
                  <a:cubicBezTo>
                    <a:pt x="35926" y="18004"/>
                    <a:pt x="28687" y="5595"/>
                    <a:pt x="27553" y="2193"/>
                  </a:cubicBezTo>
                  <a:cubicBezTo>
                    <a:pt x="27022" y="550"/>
                    <a:pt x="24172" y="1"/>
                    <a:pt x="2082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8" name="Google Shape;3488;p67"/>
            <p:cNvSpPr/>
            <p:nvPr/>
          </p:nvSpPr>
          <p:spPr>
            <a:xfrm>
              <a:off x="5343975" y="1464100"/>
              <a:ext cx="448725" cy="441900"/>
            </a:xfrm>
            <a:custGeom>
              <a:avLst/>
              <a:gdLst/>
              <a:ahLst/>
              <a:cxnLst/>
              <a:rect l="l" t="t" r="r" b="b"/>
              <a:pathLst>
                <a:path w="17949" h="17676" extrusionOk="0">
                  <a:moveTo>
                    <a:pt x="14152" y="1"/>
                  </a:moveTo>
                  <a:cubicBezTo>
                    <a:pt x="14058" y="1"/>
                    <a:pt x="13990" y="119"/>
                    <a:pt x="14011" y="263"/>
                  </a:cubicBezTo>
                  <a:cubicBezTo>
                    <a:pt x="14078" y="463"/>
                    <a:pt x="13844" y="963"/>
                    <a:pt x="13811" y="1264"/>
                  </a:cubicBezTo>
                  <a:cubicBezTo>
                    <a:pt x="13777" y="1531"/>
                    <a:pt x="13878" y="2031"/>
                    <a:pt x="13878" y="2031"/>
                  </a:cubicBezTo>
                  <a:cubicBezTo>
                    <a:pt x="13878" y="2031"/>
                    <a:pt x="8340" y="7702"/>
                    <a:pt x="601" y="11805"/>
                  </a:cubicBezTo>
                  <a:cubicBezTo>
                    <a:pt x="1" y="13606"/>
                    <a:pt x="1235" y="16308"/>
                    <a:pt x="3570" y="17675"/>
                  </a:cubicBezTo>
                  <a:cubicBezTo>
                    <a:pt x="7973" y="14340"/>
                    <a:pt x="12443" y="9703"/>
                    <a:pt x="14812" y="2865"/>
                  </a:cubicBezTo>
                  <a:cubicBezTo>
                    <a:pt x="14842" y="2870"/>
                    <a:pt x="14880" y="2873"/>
                    <a:pt x="14923" y="2873"/>
                  </a:cubicBezTo>
                  <a:cubicBezTo>
                    <a:pt x="15397" y="2873"/>
                    <a:pt x="16555" y="2542"/>
                    <a:pt x="17013" y="1931"/>
                  </a:cubicBezTo>
                  <a:cubicBezTo>
                    <a:pt x="17949" y="598"/>
                    <a:pt x="17053" y="157"/>
                    <a:pt x="16497" y="157"/>
                  </a:cubicBezTo>
                  <a:cubicBezTo>
                    <a:pt x="16399" y="157"/>
                    <a:pt x="16311" y="171"/>
                    <a:pt x="16246" y="196"/>
                  </a:cubicBezTo>
                  <a:cubicBezTo>
                    <a:pt x="15817" y="349"/>
                    <a:pt x="14771" y="980"/>
                    <a:pt x="14524" y="980"/>
                  </a:cubicBezTo>
                  <a:cubicBezTo>
                    <a:pt x="14502" y="980"/>
                    <a:pt x="14486" y="974"/>
                    <a:pt x="14478" y="963"/>
                  </a:cubicBezTo>
                  <a:cubicBezTo>
                    <a:pt x="14345" y="930"/>
                    <a:pt x="14511" y="430"/>
                    <a:pt x="14345" y="163"/>
                  </a:cubicBezTo>
                  <a:cubicBezTo>
                    <a:pt x="14280" y="47"/>
                    <a:pt x="14211" y="1"/>
                    <a:pt x="1415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9" name="Google Shape;3489;p67"/>
            <p:cNvSpPr/>
            <p:nvPr/>
          </p:nvSpPr>
          <p:spPr>
            <a:xfrm>
              <a:off x="5268100" y="1662475"/>
              <a:ext cx="329425" cy="316125"/>
            </a:xfrm>
            <a:custGeom>
              <a:avLst/>
              <a:gdLst/>
              <a:ahLst/>
              <a:cxnLst/>
              <a:rect l="l" t="t" r="r" b="b"/>
              <a:pathLst>
                <a:path w="13177" h="12645" extrusionOk="0">
                  <a:moveTo>
                    <a:pt x="9441" y="0"/>
                  </a:moveTo>
                  <a:cubicBezTo>
                    <a:pt x="7539" y="1368"/>
                    <a:pt x="5271" y="2702"/>
                    <a:pt x="2302" y="3202"/>
                  </a:cubicBezTo>
                  <a:cubicBezTo>
                    <a:pt x="334" y="3503"/>
                    <a:pt x="0" y="7906"/>
                    <a:pt x="0" y="7906"/>
                  </a:cubicBezTo>
                  <a:cubicBezTo>
                    <a:pt x="1939" y="11207"/>
                    <a:pt x="2832" y="12645"/>
                    <a:pt x="3844" y="12645"/>
                  </a:cubicBezTo>
                  <a:cubicBezTo>
                    <a:pt x="5062" y="12645"/>
                    <a:pt x="6452" y="10563"/>
                    <a:pt x="10041" y="7139"/>
                  </a:cubicBezTo>
                  <a:cubicBezTo>
                    <a:pt x="11342" y="5904"/>
                    <a:pt x="13177" y="3736"/>
                    <a:pt x="13177" y="3736"/>
                  </a:cubicBezTo>
                  <a:cubicBezTo>
                    <a:pt x="13177" y="3736"/>
                    <a:pt x="10675" y="1935"/>
                    <a:pt x="944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0" name="Google Shape;3490;p67"/>
            <p:cNvSpPr/>
            <p:nvPr/>
          </p:nvSpPr>
          <p:spPr>
            <a:xfrm>
              <a:off x="5092975" y="1552375"/>
              <a:ext cx="286050" cy="291075"/>
            </a:xfrm>
            <a:custGeom>
              <a:avLst/>
              <a:gdLst/>
              <a:ahLst/>
              <a:cxnLst/>
              <a:rect l="l" t="t" r="r" b="b"/>
              <a:pathLst>
                <a:path w="11442" h="11643" extrusionOk="0">
                  <a:moveTo>
                    <a:pt x="2869" y="1"/>
                  </a:moveTo>
                  <a:lnTo>
                    <a:pt x="2469" y="5605"/>
                  </a:lnTo>
                  <a:cubicBezTo>
                    <a:pt x="2438" y="6136"/>
                    <a:pt x="1939" y="6579"/>
                    <a:pt x="1410" y="6579"/>
                  </a:cubicBezTo>
                  <a:cubicBezTo>
                    <a:pt x="1374" y="6579"/>
                    <a:pt x="1338" y="6577"/>
                    <a:pt x="1301" y="6572"/>
                  </a:cubicBezTo>
                  <a:cubicBezTo>
                    <a:pt x="501" y="6472"/>
                    <a:pt x="1" y="6406"/>
                    <a:pt x="0" y="6406"/>
                  </a:cubicBezTo>
                  <a:lnTo>
                    <a:pt x="0" y="6406"/>
                  </a:lnTo>
                  <a:cubicBezTo>
                    <a:pt x="1" y="6406"/>
                    <a:pt x="1702" y="10675"/>
                    <a:pt x="1702" y="10975"/>
                  </a:cubicBezTo>
                  <a:cubicBezTo>
                    <a:pt x="1702" y="11309"/>
                    <a:pt x="5871" y="11643"/>
                    <a:pt x="5871" y="11643"/>
                  </a:cubicBezTo>
                  <a:cubicBezTo>
                    <a:pt x="5871" y="11643"/>
                    <a:pt x="11442" y="8307"/>
                    <a:pt x="10174" y="7907"/>
                  </a:cubicBezTo>
                  <a:cubicBezTo>
                    <a:pt x="9941" y="7807"/>
                    <a:pt x="9340" y="7673"/>
                    <a:pt x="8640" y="7540"/>
                  </a:cubicBezTo>
                  <a:cubicBezTo>
                    <a:pt x="8106" y="7473"/>
                    <a:pt x="7706" y="6973"/>
                    <a:pt x="7773" y="6439"/>
                  </a:cubicBezTo>
                  <a:lnTo>
                    <a:pt x="8206" y="401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1" name="Google Shape;3491;p67"/>
            <p:cNvSpPr/>
            <p:nvPr/>
          </p:nvSpPr>
          <p:spPr>
            <a:xfrm>
              <a:off x="5482175" y="2739550"/>
              <a:ext cx="136200" cy="137300"/>
            </a:xfrm>
            <a:custGeom>
              <a:avLst/>
              <a:gdLst/>
              <a:ahLst/>
              <a:cxnLst/>
              <a:rect l="l" t="t" r="r" b="b"/>
              <a:pathLst>
                <a:path w="5448" h="5492" extrusionOk="0">
                  <a:moveTo>
                    <a:pt x="1911" y="0"/>
                  </a:moveTo>
                  <a:cubicBezTo>
                    <a:pt x="837" y="0"/>
                    <a:pt x="0" y="1252"/>
                    <a:pt x="644" y="2316"/>
                  </a:cubicBezTo>
                  <a:cubicBezTo>
                    <a:pt x="944" y="2817"/>
                    <a:pt x="1311" y="3350"/>
                    <a:pt x="1778" y="3884"/>
                  </a:cubicBezTo>
                  <a:cubicBezTo>
                    <a:pt x="2602" y="4845"/>
                    <a:pt x="3362" y="5492"/>
                    <a:pt x="3985" y="5492"/>
                  </a:cubicBezTo>
                  <a:cubicBezTo>
                    <a:pt x="4270" y="5492"/>
                    <a:pt x="4527" y="5356"/>
                    <a:pt x="4747" y="5052"/>
                  </a:cubicBezTo>
                  <a:cubicBezTo>
                    <a:pt x="5447" y="4118"/>
                    <a:pt x="4413" y="1449"/>
                    <a:pt x="2579" y="181"/>
                  </a:cubicBezTo>
                  <a:cubicBezTo>
                    <a:pt x="2579" y="148"/>
                    <a:pt x="2579" y="148"/>
                    <a:pt x="2545" y="148"/>
                  </a:cubicBezTo>
                  <a:cubicBezTo>
                    <a:pt x="2331" y="46"/>
                    <a:pt x="2117" y="0"/>
                    <a:pt x="191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2" name="Google Shape;3492;p67"/>
            <p:cNvSpPr/>
            <p:nvPr/>
          </p:nvSpPr>
          <p:spPr>
            <a:xfrm>
              <a:off x="5166350" y="2277900"/>
              <a:ext cx="381975" cy="504950"/>
            </a:xfrm>
            <a:custGeom>
              <a:avLst/>
              <a:gdLst/>
              <a:ahLst/>
              <a:cxnLst/>
              <a:rect l="l" t="t" r="r" b="b"/>
              <a:pathLst>
                <a:path w="15279" h="20198" extrusionOk="0">
                  <a:moveTo>
                    <a:pt x="8907" y="1"/>
                  </a:moveTo>
                  <a:lnTo>
                    <a:pt x="1" y="6405"/>
                  </a:lnTo>
                  <a:cubicBezTo>
                    <a:pt x="1" y="6405"/>
                    <a:pt x="4237" y="9908"/>
                    <a:pt x="7440" y="13177"/>
                  </a:cubicBezTo>
                  <a:cubicBezTo>
                    <a:pt x="10242" y="16112"/>
                    <a:pt x="12743" y="18981"/>
                    <a:pt x="13344" y="19681"/>
                  </a:cubicBezTo>
                  <a:cubicBezTo>
                    <a:pt x="13367" y="19915"/>
                    <a:pt x="13456" y="20197"/>
                    <a:pt x="13770" y="20197"/>
                  </a:cubicBezTo>
                  <a:cubicBezTo>
                    <a:pt x="13905" y="20197"/>
                    <a:pt x="14081" y="20145"/>
                    <a:pt x="14311" y="20015"/>
                  </a:cubicBezTo>
                  <a:cubicBezTo>
                    <a:pt x="15278" y="19515"/>
                    <a:pt x="15245" y="18848"/>
                    <a:pt x="15245" y="18848"/>
                  </a:cubicBezTo>
                  <a:cubicBezTo>
                    <a:pt x="15212" y="18814"/>
                    <a:pt x="15178" y="18781"/>
                    <a:pt x="15078" y="18747"/>
                  </a:cubicBezTo>
                  <a:lnTo>
                    <a:pt x="15112" y="18681"/>
                  </a:lnTo>
                  <a:cubicBezTo>
                    <a:pt x="15112" y="18681"/>
                    <a:pt x="14044" y="12410"/>
                    <a:pt x="12043" y="6972"/>
                  </a:cubicBezTo>
                  <a:cubicBezTo>
                    <a:pt x="10041" y="1569"/>
                    <a:pt x="8907" y="1"/>
                    <a:pt x="89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3" name="Google Shape;3493;p67"/>
            <p:cNvSpPr/>
            <p:nvPr/>
          </p:nvSpPr>
          <p:spPr>
            <a:xfrm>
              <a:off x="5280600" y="2280400"/>
              <a:ext cx="119275" cy="76750"/>
            </a:xfrm>
            <a:custGeom>
              <a:avLst/>
              <a:gdLst/>
              <a:ahLst/>
              <a:cxnLst/>
              <a:rect l="l" t="t" r="r" b="b"/>
              <a:pathLst>
                <a:path w="4771" h="3070" extrusionOk="0">
                  <a:moveTo>
                    <a:pt x="4371" y="1"/>
                  </a:moveTo>
                  <a:lnTo>
                    <a:pt x="1" y="3070"/>
                  </a:lnTo>
                  <a:lnTo>
                    <a:pt x="4771" y="635"/>
                  </a:lnTo>
                  <a:cubicBezTo>
                    <a:pt x="4504" y="168"/>
                    <a:pt x="4371" y="1"/>
                    <a:pt x="4371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4" name="Google Shape;3494;p67"/>
            <p:cNvSpPr/>
            <p:nvPr/>
          </p:nvSpPr>
          <p:spPr>
            <a:xfrm>
              <a:off x="4992075" y="2865075"/>
              <a:ext cx="94500" cy="151300"/>
            </a:xfrm>
            <a:custGeom>
              <a:avLst/>
              <a:gdLst/>
              <a:ahLst/>
              <a:cxnLst/>
              <a:rect l="l" t="t" r="r" b="b"/>
              <a:pathLst>
                <a:path w="3780" h="6052" extrusionOk="0">
                  <a:moveTo>
                    <a:pt x="2214" y="0"/>
                  </a:moveTo>
                  <a:cubicBezTo>
                    <a:pt x="1780" y="0"/>
                    <a:pt x="1342" y="183"/>
                    <a:pt x="1034" y="598"/>
                  </a:cubicBezTo>
                  <a:cubicBezTo>
                    <a:pt x="1034" y="598"/>
                    <a:pt x="1026" y="606"/>
                    <a:pt x="1018" y="606"/>
                  </a:cubicBezTo>
                  <a:cubicBezTo>
                    <a:pt x="1009" y="606"/>
                    <a:pt x="1001" y="598"/>
                    <a:pt x="1001" y="564"/>
                  </a:cubicBezTo>
                  <a:lnTo>
                    <a:pt x="1001" y="564"/>
                  </a:lnTo>
                  <a:cubicBezTo>
                    <a:pt x="0" y="2632"/>
                    <a:pt x="401" y="5434"/>
                    <a:pt x="1501" y="5935"/>
                  </a:cubicBezTo>
                  <a:cubicBezTo>
                    <a:pt x="1670" y="6014"/>
                    <a:pt x="1826" y="6051"/>
                    <a:pt x="1970" y="6051"/>
                  </a:cubicBezTo>
                  <a:cubicBezTo>
                    <a:pt x="2743" y="6051"/>
                    <a:pt x="3194" y="4984"/>
                    <a:pt x="3503" y="3466"/>
                  </a:cubicBezTo>
                  <a:cubicBezTo>
                    <a:pt x="3670" y="2799"/>
                    <a:pt x="3736" y="2132"/>
                    <a:pt x="3736" y="1532"/>
                  </a:cubicBezTo>
                  <a:cubicBezTo>
                    <a:pt x="3779" y="606"/>
                    <a:pt x="3003" y="0"/>
                    <a:pt x="22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5" name="Google Shape;3495;p67"/>
            <p:cNvSpPr/>
            <p:nvPr/>
          </p:nvSpPr>
          <p:spPr>
            <a:xfrm>
              <a:off x="4922025" y="2398825"/>
              <a:ext cx="278550" cy="501350"/>
            </a:xfrm>
            <a:custGeom>
              <a:avLst/>
              <a:gdLst/>
              <a:ahLst/>
              <a:cxnLst/>
              <a:rect l="l" t="t" r="r" b="b"/>
              <a:pathLst>
                <a:path w="11142" h="20054" extrusionOk="0">
                  <a:moveTo>
                    <a:pt x="267" y="1"/>
                  </a:moveTo>
                  <a:cubicBezTo>
                    <a:pt x="267" y="1"/>
                    <a:pt x="0" y="1902"/>
                    <a:pt x="934" y="7606"/>
                  </a:cubicBezTo>
                  <a:cubicBezTo>
                    <a:pt x="1802" y="13310"/>
                    <a:pt x="3936" y="19314"/>
                    <a:pt x="3936" y="19314"/>
                  </a:cubicBezTo>
                  <a:lnTo>
                    <a:pt x="3970" y="19314"/>
                  </a:lnTo>
                  <a:cubicBezTo>
                    <a:pt x="3936" y="19348"/>
                    <a:pt x="3936" y="19448"/>
                    <a:pt x="3870" y="19481"/>
                  </a:cubicBezTo>
                  <a:cubicBezTo>
                    <a:pt x="3870" y="19481"/>
                    <a:pt x="4141" y="20053"/>
                    <a:pt x="5112" y="20053"/>
                  </a:cubicBezTo>
                  <a:cubicBezTo>
                    <a:pt x="5163" y="20053"/>
                    <a:pt x="5216" y="20052"/>
                    <a:pt x="5271" y="20048"/>
                  </a:cubicBezTo>
                  <a:cubicBezTo>
                    <a:pt x="6138" y="20015"/>
                    <a:pt x="6105" y="19581"/>
                    <a:pt x="5971" y="19281"/>
                  </a:cubicBezTo>
                  <a:cubicBezTo>
                    <a:pt x="6138" y="18380"/>
                    <a:pt x="6939" y="14611"/>
                    <a:pt x="7939" y="10708"/>
                  </a:cubicBezTo>
                  <a:cubicBezTo>
                    <a:pt x="9107" y="6272"/>
                    <a:pt x="11142" y="1168"/>
                    <a:pt x="11142" y="11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6" name="Google Shape;3496;p67"/>
            <p:cNvSpPr/>
            <p:nvPr/>
          </p:nvSpPr>
          <p:spPr>
            <a:xfrm>
              <a:off x="5064625" y="2413000"/>
              <a:ext cx="135950" cy="25875"/>
            </a:xfrm>
            <a:custGeom>
              <a:avLst/>
              <a:gdLst/>
              <a:ahLst/>
              <a:cxnLst/>
              <a:rect l="l" t="t" r="r" b="b"/>
              <a:pathLst>
                <a:path w="5438" h="1035" extrusionOk="0">
                  <a:moveTo>
                    <a:pt x="0" y="1"/>
                  </a:moveTo>
                  <a:lnTo>
                    <a:pt x="5271" y="1035"/>
                  </a:lnTo>
                  <a:cubicBezTo>
                    <a:pt x="5404" y="734"/>
                    <a:pt x="5438" y="568"/>
                    <a:pt x="5438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7" name="Google Shape;3497;p67"/>
            <p:cNvSpPr/>
            <p:nvPr/>
          </p:nvSpPr>
          <p:spPr>
            <a:xfrm>
              <a:off x="4624025" y="1766700"/>
              <a:ext cx="442300" cy="446175"/>
            </a:xfrm>
            <a:custGeom>
              <a:avLst/>
              <a:gdLst/>
              <a:ahLst/>
              <a:cxnLst/>
              <a:rect l="l" t="t" r="r" b="b"/>
              <a:pathLst>
                <a:path w="17692" h="17847" extrusionOk="0">
                  <a:moveTo>
                    <a:pt x="14088" y="1"/>
                  </a:moveTo>
                  <a:cubicBezTo>
                    <a:pt x="9719" y="3403"/>
                    <a:pt x="5349" y="8107"/>
                    <a:pt x="3081" y="14945"/>
                  </a:cubicBezTo>
                  <a:cubicBezTo>
                    <a:pt x="3064" y="14943"/>
                    <a:pt x="3045" y="14943"/>
                    <a:pt x="3025" y="14943"/>
                  </a:cubicBezTo>
                  <a:cubicBezTo>
                    <a:pt x="2594" y="14943"/>
                    <a:pt x="1357" y="15277"/>
                    <a:pt x="879" y="15946"/>
                  </a:cubicBezTo>
                  <a:cubicBezTo>
                    <a:pt x="0" y="17278"/>
                    <a:pt x="880" y="17719"/>
                    <a:pt x="1451" y="17719"/>
                  </a:cubicBezTo>
                  <a:cubicBezTo>
                    <a:pt x="1552" y="17719"/>
                    <a:pt x="1643" y="17705"/>
                    <a:pt x="1713" y="17680"/>
                  </a:cubicBezTo>
                  <a:cubicBezTo>
                    <a:pt x="2150" y="17524"/>
                    <a:pt x="3232" y="16870"/>
                    <a:pt x="3422" y="16870"/>
                  </a:cubicBezTo>
                  <a:cubicBezTo>
                    <a:pt x="3435" y="16870"/>
                    <a:pt x="3443" y="16873"/>
                    <a:pt x="3448" y="16880"/>
                  </a:cubicBezTo>
                  <a:cubicBezTo>
                    <a:pt x="3514" y="16946"/>
                    <a:pt x="3381" y="17413"/>
                    <a:pt x="3548" y="17713"/>
                  </a:cubicBezTo>
                  <a:cubicBezTo>
                    <a:pt x="3614" y="17806"/>
                    <a:pt x="3685" y="17846"/>
                    <a:pt x="3746" y="17846"/>
                  </a:cubicBezTo>
                  <a:cubicBezTo>
                    <a:pt x="3837" y="17846"/>
                    <a:pt x="3901" y="17754"/>
                    <a:pt x="3881" y="17613"/>
                  </a:cubicBezTo>
                  <a:cubicBezTo>
                    <a:pt x="3848" y="17413"/>
                    <a:pt x="4048" y="16913"/>
                    <a:pt x="4081" y="16613"/>
                  </a:cubicBezTo>
                  <a:cubicBezTo>
                    <a:pt x="4115" y="16346"/>
                    <a:pt x="4015" y="15845"/>
                    <a:pt x="4015" y="15845"/>
                  </a:cubicBezTo>
                  <a:cubicBezTo>
                    <a:pt x="4015" y="15845"/>
                    <a:pt x="9452" y="10041"/>
                    <a:pt x="17124" y="5838"/>
                  </a:cubicBezTo>
                  <a:cubicBezTo>
                    <a:pt x="17691" y="4037"/>
                    <a:pt x="16423" y="1368"/>
                    <a:pt x="1408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8" name="Google Shape;3498;p67"/>
            <p:cNvSpPr/>
            <p:nvPr/>
          </p:nvSpPr>
          <p:spPr>
            <a:xfrm>
              <a:off x="4634325" y="2181175"/>
              <a:ext cx="9175" cy="23375"/>
            </a:xfrm>
            <a:custGeom>
              <a:avLst/>
              <a:gdLst/>
              <a:ahLst/>
              <a:cxnLst/>
              <a:rect l="l" t="t" r="r" b="b"/>
              <a:pathLst>
                <a:path w="367" h="935" extrusionOk="0">
                  <a:moveTo>
                    <a:pt x="167" y="0"/>
                  </a:moveTo>
                  <a:cubicBezTo>
                    <a:pt x="0" y="467"/>
                    <a:pt x="167" y="768"/>
                    <a:pt x="367" y="934"/>
                  </a:cubicBezTo>
                  <a:cubicBezTo>
                    <a:pt x="167" y="768"/>
                    <a:pt x="100" y="467"/>
                    <a:pt x="167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9" name="Google Shape;3499;p67"/>
            <p:cNvSpPr/>
            <p:nvPr/>
          </p:nvSpPr>
          <p:spPr>
            <a:xfrm>
              <a:off x="4643475" y="2204525"/>
              <a:ext cx="2550" cy="850"/>
            </a:xfrm>
            <a:custGeom>
              <a:avLst/>
              <a:gdLst/>
              <a:ahLst/>
              <a:cxnLst/>
              <a:rect l="l" t="t" r="r" b="b"/>
              <a:pathLst>
                <a:path w="102" h="34" extrusionOk="0">
                  <a:moveTo>
                    <a:pt x="1" y="0"/>
                  </a:moveTo>
                  <a:cubicBezTo>
                    <a:pt x="1" y="0"/>
                    <a:pt x="68" y="34"/>
                    <a:pt x="101" y="34"/>
                  </a:cubicBezTo>
                  <a:cubicBezTo>
                    <a:pt x="68" y="34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0" name="Google Shape;3500;p67"/>
            <p:cNvSpPr/>
            <p:nvPr/>
          </p:nvSpPr>
          <p:spPr>
            <a:xfrm>
              <a:off x="4651000" y="2208700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0" y="0"/>
                  </a:moveTo>
                  <a:cubicBezTo>
                    <a:pt x="34" y="0"/>
                    <a:pt x="34" y="0"/>
                    <a:pt x="100" y="33"/>
                  </a:cubicBezTo>
                  <a:cubicBezTo>
                    <a:pt x="34" y="0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1" name="Google Shape;3501;p67"/>
            <p:cNvSpPr/>
            <p:nvPr/>
          </p:nvSpPr>
          <p:spPr>
            <a:xfrm>
              <a:off x="4653500" y="2176000"/>
              <a:ext cx="68400" cy="36875"/>
            </a:xfrm>
            <a:custGeom>
              <a:avLst/>
              <a:gdLst/>
              <a:ahLst/>
              <a:cxnLst/>
              <a:rect l="l" t="t" r="r" b="b"/>
              <a:pathLst>
                <a:path w="2736" h="1475" extrusionOk="0">
                  <a:moveTo>
                    <a:pt x="2220" y="0"/>
                  </a:moveTo>
                  <a:cubicBezTo>
                    <a:pt x="2075" y="0"/>
                    <a:pt x="1147" y="920"/>
                    <a:pt x="734" y="1175"/>
                  </a:cubicBezTo>
                  <a:cubicBezTo>
                    <a:pt x="590" y="1232"/>
                    <a:pt x="347" y="1315"/>
                    <a:pt x="111" y="1315"/>
                  </a:cubicBezTo>
                  <a:cubicBezTo>
                    <a:pt x="74" y="1315"/>
                    <a:pt x="37" y="1313"/>
                    <a:pt x="0" y="1308"/>
                  </a:cubicBezTo>
                  <a:lnTo>
                    <a:pt x="0" y="1308"/>
                  </a:lnTo>
                  <a:cubicBezTo>
                    <a:pt x="100" y="1325"/>
                    <a:pt x="200" y="1333"/>
                    <a:pt x="292" y="1333"/>
                  </a:cubicBezTo>
                  <a:cubicBezTo>
                    <a:pt x="384" y="1333"/>
                    <a:pt x="467" y="1325"/>
                    <a:pt x="534" y="1308"/>
                  </a:cubicBezTo>
                  <a:cubicBezTo>
                    <a:pt x="971" y="1152"/>
                    <a:pt x="2053" y="498"/>
                    <a:pt x="2243" y="498"/>
                  </a:cubicBezTo>
                  <a:cubicBezTo>
                    <a:pt x="2256" y="498"/>
                    <a:pt x="2264" y="501"/>
                    <a:pt x="2269" y="508"/>
                  </a:cubicBezTo>
                  <a:cubicBezTo>
                    <a:pt x="2369" y="574"/>
                    <a:pt x="2202" y="1041"/>
                    <a:pt x="2369" y="1341"/>
                  </a:cubicBezTo>
                  <a:cubicBezTo>
                    <a:pt x="2435" y="1434"/>
                    <a:pt x="2506" y="1474"/>
                    <a:pt x="2567" y="1474"/>
                  </a:cubicBezTo>
                  <a:cubicBezTo>
                    <a:pt x="2658" y="1474"/>
                    <a:pt x="2722" y="1382"/>
                    <a:pt x="2702" y="1241"/>
                  </a:cubicBezTo>
                  <a:cubicBezTo>
                    <a:pt x="2669" y="1141"/>
                    <a:pt x="2702" y="1008"/>
                    <a:pt x="2736" y="874"/>
                  </a:cubicBezTo>
                  <a:cubicBezTo>
                    <a:pt x="2702" y="874"/>
                    <a:pt x="2602" y="874"/>
                    <a:pt x="2535" y="808"/>
                  </a:cubicBezTo>
                  <a:cubicBezTo>
                    <a:pt x="2335" y="574"/>
                    <a:pt x="2369" y="74"/>
                    <a:pt x="2235" y="7"/>
                  </a:cubicBezTo>
                  <a:cubicBezTo>
                    <a:pt x="2232" y="2"/>
                    <a:pt x="2227" y="0"/>
                    <a:pt x="2220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2" name="Google Shape;3502;p67"/>
            <p:cNvSpPr/>
            <p:nvPr/>
          </p:nvSpPr>
          <p:spPr>
            <a:xfrm>
              <a:off x="4747725" y="1710075"/>
              <a:ext cx="846475" cy="898175"/>
            </a:xfrm>
            <a:custGeom>
              <a:avLst/>
              <a:gdLst/>
              <a:ahLst/>
              <a:cxnLst/>
              <a:rect l="l" t="t" r="r" b="b"/>
              <a:pathLst>
                <a:path w="33859" h="35927" extrusionOk="0">
                  <a:moveTo>
                    <a:pt x="14039" y="1"/>
                  </a:moveTo>
                  <a:cubicBezTo>
                    <a:pt x="12987" y="1"/>
                    <a:pt x="11944" y="147"/>
                    <a:pt x="11609" y="398"/>
                  </a:cubicBezTo>
                  <a:cubicBezTo>
                    <a:pt x="11075" y="865"/>
                    <a:pt x="10842" y="3533"/>
                    <a:pt x="10275" y="6202"/>
                  </a:cubicBezTo>
                  <a:cubicBezTo>
                    <a:pt x="9641" y="9037"/>
                    <a:pt x="8073" y="11706"/>
                    <a:pt x="6805" y="14241"/>
                  </a:cubicBezTo>
                  <a:cubicBezTo>
                    <a:pt x="4737" y="18544"/>
                    <a:pt x="2569" y="22847"/>
                    <a:pt x="1568" y="27551"/>
                  </a:cubicBezTo>
                  <a:cubicBezTo>
                    <a:pt x="1302" y="28718"/>
                    <a:pt x="1" y="33054"/>
                    <a:pt x="901" y="34155"/>
                  </a:cubicBezTo>
                  <a:cubicBezTo>
                    <a:pt x="932" y="34186"/>
                    <a:pt x="2359" y="35927"/>
                    <a:pt x="6974" y="35927"/>
                  </a:cubicBezTo>
                  <a:cubicBezTo>
                    <a:pt x="7352" y="35927"/>
                    <a:pt x="7751" y="35915"/>
                    <a:pt x="8173" y="35890"/>
                  </a:cubicBezTo>
                  <a:cubicBezTo>
                    <a:pt x="13777" y="35523"/>
                    <a:pt x="17280" y="34556"/>
                    <a:pt x="23451" y="31854"/>
                  </a:cubicBezTo>
                  <a:cubicBezTo>
                    <a:pt x="29184" y="29349"/>
                    <a:pt x="31810" y="28874"/>
                    <a:pt x="32976" y="28874"/>
                  </a:cubicBezTo>
                  <a:cubicBezTo>
                    <a:pt x="33690" y="28874"/>
                    <a:pt x="33858" y="29052"/>
                    <a:pt x="33858" y="29052"/>
                  </a:cubicBezTo>
                  <a:cubicBezTo>
                    <a:pt x="33858" y="29052"/>
                    <a:pt x="28521" y="18811"/>
                    <a:pt x="27020" y="13007"/>
                  </a:cubicBezTo>
                  <a:cubicBezTo>
                    <a:pt x="25485" y="7203"/>
                    <a:pt x="26253" y="3300"/>
                    <a:pt x="25786" y="2366"/>
                  </a:cubicBezTo>
                  <a:cubicBezTo>
                    <a:pt x="25319" y="1465"/>
                    <a:pt x="22417" y="1198"/>
                    <a:pt x="22250" y="1165"/>
                  </a:cubicBezTo>
                  <a:cubicBezTo>
                    <a:pt x="22249" y="1165"/>
                    <a:pt x="22248" y="1165"/>
                    <a:pt x="22247" y="1165"/>
                  </a:cubicBezTo>
                  <a:cubicBezTo>
                    <a:pt x="22121" y="1165"/>
                    <a:pt x="21550" y="3337"/>
                    <a:pt x="19235" y="3337"/>
                  </a:cubicBezTo>
                  <a:cubicBezTo>
                    <a:pt x="19002" y="3337"/>
                    <a:pt x="18751" y="3315"/>
                    <a:pt x="18480" y="3266"/>
                  </a:cubicBezTo>
                  <a:cubicBezTo>
                    <a:pt x="15512" y="2699"/>
                    <a:pt x="15779" y="164"/>
                    <a:pt x="15779" y="164"/>
                  </a:cubicBezTo>
                  <a:cubicBezTo>
                    <a:pt x="15293" y="52"/>
                    <a:pt x="14665" y="1"/>
                    <a:pt x="140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3" name="Google Shape;3503;p67"/>
            <p:cNvSpPr/>
            <p:nvPr/>
          </p:nvSpPr>
          <p:spPr>
            <a:xfrm>
              <a:off x="4809450" y="1716675"/>
              <a:ext cx="291900" cy="305250"/>
            </a:xfrm>
            <a:custGeom>
              <a:avLst/>
              <a:gdLst/>
              <a:ahLst/>
              <a:cxnLst/>
              <a:rect l="l" t="t" r="r" b="b"/>
              <a:pathLst>
                <a:path w="11676" h="12210" extrusionOk="0">
                  <a:moveTo>
                    <a:pt x="9507" y="0"/>
                  </a:moveTo>
                  <a:cubicBezTo>
                    <a:pt x="9507" y="0"/>
                    <a:pt x="7138" y="367"/>
                    <a:pt x="5771" y="1768"/>
                  </a:cubicBezTo>
                  <a:cubicBezTo>
                    <a:pt x="4370" y="3203"/>
                    <a:pt x="1701" y="6238"/>
                    <a:pt x="0" y="7873"/>
                  </a:cubicBezTo>
                  <a:cubicBezTo>
                    <a:pt x="1701" y="9440"/>
                    <a:pt x="3036" y="12209"/>
                    <a:pt x="3036" y="12209"/>
                  </a:cubicBezTo>
                  <a:cubicBezTo>
                    <a:pt x="3036" y="12209"/>
                    <a:pt x="5537" y="10875"/>
                    <a:pt x="6938" y="9741"/>
                  </a:cubicBezTo>
                  <a:cubicBezTo>
                    <a:pt x="8339" y="8673"/>
                    <a:pt x="11675" y="3169"/>
                    <a:pt x="950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4" name="Google Shape;3504;p67"/>
            <p:cNvSpPr/>
            <p:nvPr/>
          </p:nvSpPr>
          <p:spPr>
            <a:xfrm>
              <a:off x="4996425" y="1221025"/>
              <a:ext cx="495200" cy="455600"/>
            </a:xfrm>
            <a:custGeom>
              <a:avLst/>
              <a:gdLst/>
              <a:ahLst/>
              <a:cxnLst/>
              <a:rect l="l" t="t" r="r" b="b"/>
              <a:pathLst>
                <a:path w="19808" h="18224" extrusionOk="0">
                  <a:moveTo>
                    <a:pt x="9635" y="1"/>
                  </a:moveTo>
                  <a:cubicBezTo>
                    <a:pt x="5423" y="1"/>
                    <a:pt x="2012" y="3494"/>
                    <a:pt x="1828" y="8318"/>
                  </a:cubicBezTo>
                  <a:lnTo>
                    <a:pt x="1828" y="9085"/>
                  </a:lnTo>
                  <a:cubicBezTo>
                    <a:pt x="1661" y="9052"/>
                    <a:pt x="1494" y="9019"/>
                    <a:pt x="1227" y="8985"/>
                  </a:cubicBezTo>
                  <a:cubicBezTo>
                    <a:pt x="1186" y="8979"/>
                    <a:pt x="1146" y="8977"/>
                    <a:pt x="1106" y="8977"/>
                  </a:cubicBezTo>
                  <a:cubicBezTo>
                    <a:pt x="467" y="8977"/>
                    <a:pt x="1" y="9726"/>
                    <a:pt x="126" y="10920"/>
                  </a:cubicBezTo>
                  <a:cubicBezTo>
                    <a:pt x="306" y="12353"/>
                    <a:pt x="1420" y="12771"/>
                    <a:pt x="2155" y="12771"/>
                  </a:cubicBezTo>
                  <a:cubicBezTo>
                    <a:pt x="2241" y="12771"/>
                    <a:pt x="2321" y="12765"/>
                    <a:pt x="2395" y="12755"/>
                  </a:cubicBezTo>
                  <a:lnTo>
                    <a:pt x="2461" y="12755"/>
                  </a:lnTo>
                  <a:cubicBezTo>
                    <a:pt x="2562" y="13088"/>
                    <a:pt x="2695" y="13388"/>
                    <a:pt x="2828" y="13689"/>
                  </a:cubicBezTo>
                  <a:cubicBezTo>
                    <a:pt x="4202" y="16671"/>
                    <a:pt x="7026" y="18224"/>
                    <a:pt x="9861" y="18224"/>
                  </a:cubicBezTo>
                  <a:cubicBezTo>
                    <a:pt x="12257" y="18224"/>
                    <a:pt x="14661" y="17115"/>
                    <a:pt x="16205" y="14823"/>
                  </a:cubicBezTo>
                  <a:cubicBezTo>
                    <a:pt x="16371" y="14523"/>
                    <a:pt x="16572" y="14256"/>
                    <a:pt x="16705" y="13989"/>
                  </a:cubicBezTo>
                  <a:lnTo>
                    <a:pt x="16738" y="13989"/>
                  </a:lnTo>
                  <a:cubicBezTo>
                    <a:pt x="16896" y="14025"/>
                    <a:pt x="17084" y="14048"/>
                    <a:pt x="17287" y="14048"/>
                  </a:cubicBezTo>
                  <a:cubicBezTo>
                    <a:pt x="18031" y="14048"/>
                    <a:pt x="18973" y="13733"/>
                    <a:pt x="19340" y="12554"/>
                  </a:cubicBezTo>
                  <a:cubicBezTo>
                    <a:pt x="19807" y="11254"/>
                    <a:pt x="19340" y="10486"/>
                    <a:pt x="18640" y="10420"/>
                  </a:cubicBezTo>
                  <a:lnTo>
                    <a:pt x="18039" y="10420"/>
                  </a:lnTo>
                  <a:cubicBezTo>
                    <a:pt x="18073" y="10186"/>
                    <a:pt x="18139" y="9886"/>
                    <a:pt x="18173" y="9652"/>
                  </a:cubicBezTo>
                  <a:cubicBezTo>
                    <a:pt x="18840" y="4449"/>
                    <a:pt x="15471" y="179"/>
                    <a:pt x="10734" y="79"/>
                  </a:cubicBezTo>
                  <a:cubicBezTo>
                    <a:pt x="10363" y="26"/>
                    <a:pt x="9996" y="1"/>
                    <a:pt x="963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5" name="Google Shape;3505;p67"/>
            <p:cNvSpPr/>
            <p:nvPr/>
          </p:nvSpPr>
          <p:spPr>
            <a:xfrm>
              <a:off x="5310625" y="1468150"/>
              <a:ext cx="57575" cy="28400"/>
            </a:xfrm>
            <a:custGeom>
              <a:avLst/>
              <a:gdLst/>
              <a:ahLst/>
              <a:cxnLst/>
              <a:rect l="l" t="t" r="r" b="b"/>
              <a:pathLst>
                <a:path w="2303" h="1136" extrusionOk="0">
                  <a:moveTo>
                    <a:pt x="1168" y="1"/>
                  </a:moveTo>
                  <a:cubicBezTo>
                    <a:pt x="901" y="1"/>
                    <a:pt x="601" y="168"/>
                    <a:pt x="434" y="368"/>
                  </a:cubicBezTo>
                  <a:cubicBezTo>
                    <a:pt x="301" y="468"/>
                    <a:pt x="268" y="601"/>
                    <a:pt x="167" y="701"/>
                  </a:cubicBezTo>
                  <a:cubicBezTo>
                    <a:pt x="101" y="835"/>
                    <a:pt x="67" y="968"/>
                    <a:pt x="1" y="1102"/>
                  </a:cubicBezTo>
                  <a:cubicBezTo>
                    <a:pt x="167" y="868"/>
                    <a:pt x="301" y="635"/>
                    <a:pt x="501" y="468"/>
                  </a:cubicBezTo>
                  <a:cubicBezTo>
                    <a:pt x="684" y="316"/>
                    <a:pt x="894" y="163"/>
                    <a:pt x="1107" y="163"/>
                  </a:cubicBezTo>
                  <a:cubicBezTo>
                    <a:pt x="1128" y="163"/>
                    <a:pt x="1148" y="165"/>
                    <a:pt x="1168" y="168"/>
                  </a:cubicBezTo>
                  <a:cubicBezTo>
                    <a:pt x="1435" y="168"/>
                    <a:pt x="1635" y="301"/>
                    <a:pt x="1835" y="468"/>
                  </a:cubicBezTo>
                  <a:cubicBezTo>
                    <a:pt x="2002" y="635"/>
                    <a:pt x="2236" y="868"/>
                    <a:pt x="2269" y="1135"/>
                  </a:cubicBezTo>
                  <a:cubicBezTo>
                    <a:pt x="2302" y="835"/>
                    <a:pt x="2136" y="601"/>
                    <a:pt x="1935" y="368"/>
                  </a:cubicBezTo>
                  <a:cubicBezTo>
                    <a:pt x="1769" y="168"/>
                    <a:pt x="1468" y="1"/>
                    <a:pt x="1168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6" name="Google Shape;3506;p67"/>
            <p:cNvSpPr/>
            <p:nvPr/>
          </p:nvSpPr>
          <p:spPr>
            <a:xfrm>
              <a:off x="5133000" y="1452325"/>
              <a:ext cx="56725" cy="29200"/>
            </a:xfrm>
            <a:custGeom>
              <a:avLst/>
              <a:gdLst/>
              <a:ahLst/>
              <a:cxnLst/>
              <a:rect l="l" t="t" r="r" b="b"/>
              <a:pathLst>
                <a:path w="2269" h="1168" extrusionOk="0">
                  <a:moveTo>
                    <a:pt x="1168" y="0"/>
                  </a:moveTo>
                  <a:cubicBezTo>
                    <a:pt x="868" y="67"/>
                    <a:pt x="568" y="234"/>
                    <a:pt x="401" y="434"/>
                  </a:cubicBezTo>
                  <a:cubicBezTo>
                    <a:pt x="301" y="500"/>
                    <a:pt x="234" y="634"/>
                    <a:pt x="167" y="767"/>
                  </a:cubicBezTo>
                  <a:cubicBezTo>
                    <a:pt x="101" y="901"/>
                    <a:pt x="34" y="1001"/>
                    <a:pt x="1" y="1134"/>
                  </a:cubicBezTo>
                  <a:cubicBezTo>
                    <a:pt x="167" y="934"/>
                    <a:pt x="334" y="734"/>
                    <a:pt x="534" y="567"/>
                  </a:cubicBezTo>
                  <a:cubicBezTo>
                    <a:pt x="734" y="334"/>
                    <a:pt x="935" y="234"/>
                    <a:pt x="1201" y="234"/>
                  </a:cubicBezTo>
                  <a:cubicBezTo>
                    <a:pt x="1238" y="223"/>
                    <a:pt x="1275" y="219"/>
                    <a:pt x="1312" y="219"/>
                  </a:cubicBezTo>
                  <a:cubicBezTo>
                    <a:pt x="1515" y="219"/>
                    <a:pt x="1728" y="359"/>
                    <a:pt x="1869" y="500"/>
                  </a:cubicBezTo>
                  <a:cubicBezTo>
                    <a:pt x="2035" y="667"/>
                    <a:pt x="2202" y="934"/>
                    <a:pt x="2236" y="1168"/>
                  </a:cubicBezTo>
                  <a:cubicBezTo>
                    <a:pt x="2269" y="901"/>
                    <a:pt x="2169" y="634"/>
                    <a:pt x="1935" y="400"/>
                  </a:cubicBezTo>
                  <a:cubicBezTo>
                    <a:pt x="1735" y="167"/>
                    <a:pt x="1435" y="0"/>
                    <a:pt x="1168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7" name="Google Shape;3507;p67"/>
            <p:cNvSpPr/>
            <p:nvPr/>
          </p:nvSpPr>
          <p:spPr>
            <a:xfrm>
              <a:off x="5184700" y="1579900"/>
              <a:ext cx="91775" cy="20875"/>
            </a:xfrm>
            <a:custGeom>
              <a:avLst/>
              <a:gdLst/>
              <a:ahLst/>
              <a:cxnLst/>
              <a:rect l="l" t="t" r="r" b="b"/>
              <a:pathLst>
                <a:path w="3671" h="83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234"/>
                    <a:pt x="501" y="401"/>
                    <a:pt x="801" y="568"/>
                  </a:cubicBezTo>
                  <a:cubicBezTo>
                    <a:pt x="1068" y="701"/>
                    <a:pt x="1435" y="801"/>
                    <a:pt x="1769" y="835"/>
                  </a:cubicBezTo>
                  <a:cubicBezTo>
                    <a:pt x="2069" y="835"/>
                    <a:pt x="2402" y="835"/>
                    <a:pt x="2736" y="735"/>
                  </a:cubicBezTo>
                  <a:cubicBezTo>
                    <a:pt x="2936" y="701"/>
                    <a:pt x="3036" y="668"/>
                    <a:pt x="3203" y="601"/>
                  </a:cubicBezTo>
                  <a:cubicBezTo>
                    <a:pt x="3370" y="534"/>
                    <a:pt x="3503" y="501"/>
                    <a:pt x="3670" y="401"/>
                  </a:cubicBezTo>
                  <a:lnTo>
                    <a:pt x="3670" y="401"/>
                  </a:lnTo>
                  <a:cubicBezTo>
                    <a:pt x="3336" y="501"/>
                    <a:pt x="3036" y="568"/>
                    <a:pt x="2703" y="601"/>
                  </a:cubicBezTo>
                  <a:cubicBezTo>
                    <a:pt x="2459" y="650"/>
                    <a:pt x="2250" y="681"/>
                    <a:pt x="2025" y="681"/>
                  </a:cubicBezTo>
                  <a:cubicBezTo>
                    <a:pt x="1943" y="681"/>
                    <a:pt x="1858" y="677"/>
                    <a:pt x="1769" y="668"/>
                  </a:cubicBezTo>
                  <a:cubicBezTo>
                    <a:pt x="1468" y="601"/>
                    <a:pt x="1135" y="568"/>
                    <a:pt x="835" y="434"/>
                  </a:cubicBezTo>
                  <a:cubicBezTo>
                    <a:pt x="534" y="334"/>
                    <a:pt x="268" y="201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8" name="Google Shape;3508;p67"/>
            <p:cNvSpPr/>
            <p:nvPr/>
          </p:nvSpPr>
          <p:spPr>
            <a:xfrm>
              <a:off x="5205550" y="1608250"/>
              <a:ext cx="37550" cy="16725"/>
            </a:xfrm>
            <a:custGeom>
              <a:avLst/>
              <a:gdLst/>
              <a:ahLst/>
              <a:cxnLst/>
              <a:rect l="l" t="t" r="r" b="b"/>
              <a:pathLst>
                <a:path w="1502" h="669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68"/>
                    <a:pt x="167" y="268"/>
                    <a:pt x="301" y="368"/>
                  </a:cubicBezTo>
                  <a:cubicBezTo>
                    <a:pt x="368" y="435"/>
                    <a:pt x="534" y="535"/>
                    <a:pt x="668" y="568"/>
                  </a:cubicBezTo>
                  <a:cubicBezTo>
                    <a:pt x="801" y="601"/>
                    <a:pt x="968" y="668"/>
                    <a:pt x="1068" y="668"/>
                  </a:cubicBezTo>
                  <a:cubicBezTo>
                    <a:pt x="1202" y="668"/>
                    <a:pt x="1368" y="668"/>
                    <a:pt x="1502" y="601"/>
                  </a:cubicBezTo>
                  <a:cubicBezTo>
                    <a:pt x="1368" y="568"/>
                    <a:pt x="1202" y="568"/>
                    <a:pt x="1068" y="535"/>
                  </a:cubicBezTo>
                  <a:lnTo>
                    <a:pt x="701" y="401"/>
                  </a:lnTo>
                  <a:cubicBezTo>
                    <a:pt x="601" y="368"/>
                    <a:pt x="468" y="301"/>
                    <a:pt x="334" y="234"/>
                  </a:cubicBezTo>
                  <a:cubicBezTo>
                    <a:pt x="201" y="168"/>
                    <a:pt x="101" y="101"/>
                    <a:pt x="1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9" name="Google Shape;3509;p67"/>
            <p:cNvSpPr/>
            <p:nvPr/>
          </p:nvSpPr>
          <p:spPr>
            <a:xfrm>
              <a:off x="5214725" y="1535700"/>
              <a:ext cx="51725" cy="15400"/>
            </a:xfrm>
            <a:custGeom>
              <a:avLst/>
              <a:gdLst/>
              <a:ahLst/>
              <a:cxnLst/>
              <a:rect l="l" t="t" r="r" b="b"/>
              <a:pathLst>
                <a:path w="2069" h="616" extrusionOk="0">
                  <a:moveTo>
                    <a:pt x="1" y="1"/>
                  </a:moveTo>
                  <a:lnTo>
                    <a:pt x="234" y="234"/>
                  </a:lnTo>
                  <a:cubicBezTo>
                    <a:pt x="301" y="268"/>
                    <a:pt x="401" y="334"/>
                    <a:pt x="468" y="401"/>
                  </a:cubicBezTo>
                  <a:cubicBezTo>
                    <a:pt x="634" y="501"/>
                    <a:pt x="801" y="568"/>
                    <a:pt x="1001" y="601"/>
                  </a:cubicBezTo>
                  <a:cubicBezTo>
                    <a:pt x="1065" y="611"/>
                    <a:pt x="1127" y="616"/>
                    <a:pt x="1189" y="616"/>
                  </a:cubicBezTo>
                  <a:cubicBezTo>
                    <a:pt x="1548" y="616"/>
                    <a:pt x="1869" y="453"/>
                    <a:pt x="2069" y="168"/>
                  </a:cubicBezTo>
                  <a:lnTo>
                    <a:pt x="2069" y="168"/>
                  </a:lnTo>
                  <a:cubicBezTo>
                    <a:pt x="1830" y="353"/>
                    <a:pt x="1549" y="455"/>
                    <a:pt x="1242" y="455"/>
                  </a:cubicBezTo>
                  <a:cubicBezTo>
                    <a:pt x="1163" y="455"/>
                    <a:pt x="1083" y="448"/>
                    <a:pt x="1001" y="434"/>
                  </a:cubicBezTo>
                  <a:cubicBezTo>
                    <a:pt x="835" y="401"/>
                    <a:pt x="668" y="334"/>
                    <a:pt x="501" y="2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0" name="Google Shape;3510;p67"/>
            <p:cNvSpPr/>
            <p:nvPr/>
          </p:nvSpPr>
          <p:spPr>
            <a:xfrm>
              <a:off x="4929525" y="1171075"/>
              <a:ext cx="472025" cy="275550"/>
            </a:xfrm>
            <a:custGeom>
              <a:avLst/>
              <a:gdLst/>
              <a:ahLst/>
              <a:cxnLst/>
              <a:rect l="l" t="t" r="r" b="b"/>
              <a:pathLst>
                <a:path w="18881" h="11022" extrusionOk="0">
                  <a:moveTo>
                    <a:pt x="13652" y="0"/>
                  </a:moveTo>
                  <a:cubicBezTo>
                    <a:pt x="11459" y="0"/>
                    <a:pt x="8873" y="743"/>
                    <a:pt x="6705" y="2477"/>
                  </a:cubicBezTo>
                  <a:cubicBezTo>
                    <a:pt x="4971" y="3878"/>
                    <a:pt x="0" y="10583"/>
                    <a:pt x="3203" y="10983"/>
                  </a:cubicBezTo>
                  <a:cubicBezTo>
                    <a:pt x="3440" y="11009"/>
                    <a:pt x="3685" y="11021"/>
                    <a:pt x="3936" y="11021"/>
                  </a:cubicBezTo>
                  <a:cubicBezTo>
                    <a:pt x="9241" y="11021"/>
                    <a:pt x="17179" y="5546"/>
                    <a:pt x="17179" y="5546"/>
                  </a:cubicBezTo>
                  <a:cubicBezTo>
                    <a:pt x="17179" y="5546"/>
                    <a:pt x="18881" y="3244"/>
                    <a:pt x="18247" y="1977"/>
                  </a:cubicBezTo>
                  <a:cubicBezTo>
                    <a:pt x="17646" y="743"/>
                    <a:pt x="15845" y="0"/>
                    <a:pt x="1365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1" name="Google Shape;3511;p67"/>
            <p:cNvSpPr/>
            <p:nvPr/>
          </p:nvSpPr>
          <p:spPr>
            <a:xfrm>
              <a:off x="5290650" y="1218150"/>
              <a:ext cx="226825" cy="263375"/>
            </a:xfrm>
            <a:custGeom>
              <a:avLst/>
              <a:gdLst/>
              <a:ahLst/>
              <a:cxnLst/>
              <a:rect l="l" t="t" r="r" b="b"/>
              <a:pathLst>
                <a:path w="9073" h="10535" extrusionOk="0">
                  <a:moveTo>
                    <a:pt x="2511" y="1"/>
                  </a:moveTo>
                  <a:cubicBezTo>
                    <a:pt x="186" y="1"/>
                    <a:pt x="1" y="1497"/>
                    <a:pt x="633" y="1928"/>
                  </a:cubicBezTo>
                  <a:cubicBezTo>
                    <a:pt x="5169" y="4864"/>
                    <a:pt x="6270" y="10535"/>
                    <a:pt x="6270" y="10535"/>
                  </a:cubicBezTo>
                  <a:lnTo>
                    <a:pt x="7771" y="10368"/>
                  </a:lnTo>
                  <a:cubicBezTo>
                    <a:pt x="7771" y="10368"/>
                    <a:pt x="9072" y="4664"/>
                    <a:pt x="6637" y="1695"/>
                  </a:cubicBezTo>
                  <a:cubicBezTo>
                    <a:pt x="5970" y="894"/>
                    <a:pt x="5103" y="327"/>
                    <a:pt x="3802" y="127"/>
                  </a:cubicBezTo>
                  <a:cubicBezTo>
                    <a:pt x="3313" y="40"/>
                    <a:pt x="2885" y="1"/>
                    <a:pt x="25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2" name="Google Shape;3512;p67"/>
            <p:cNvSpPr/>
            <p:nvPr/>
          </p:nvSpPr>
          <p:spPr>
            <a:xfrm>
              <a:off x="5043775" y="14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3" name="Google Shape;3513;p67"/>
            <p:cNvSpPr/>
            <p:nvPr/>
          </p:nvSpPr>
          <p:spPr>
            <a:xfrm>
              <a:off x="5338975" y="1430075"/>
              <a:ext cx="62575" cy="33950"/>
            </a:xfrm>
            <a:custGeom>
              <a:avLst/>
              <a:gdLst/>
              <a:ahLst/>
              <a:cxnLst/>
              <a:rect l="l" t="t" r="r" b="b"/>
              <a:pathLst>
                <a:path w="2503" h="1358" extrusionOk="0">
                  <a:moveTo>
                    <a:pt x="449" y="1"/>
                  </a:moveTo>
                  <a:cubicBezTo>
                    <a:pt x="302" y="1"/>
                    <a:pt x="157" y="17"/>
                    <a:pt x="1" y="56"/>
                  </a:cubicBezTo>
                  <a:cubicBezTo>
                    <a:pt x="501" y="56"/>
                    <a:pt x="968" y="190"/>
                    <a:pt x="1435" y="390"/>
                  </a:cubicBezTo>
                  <a:cubicBezTo>
                    <a:pt x="1635" y="523"/>
                    <a:pt x="1835" y="657"/>
                    <a:pt x="2002" y="823"/>
                  </a:cubicBezTo>
                  <a:cubicBezTo>
                    <a:pt x="2202" y="990"/>
                    <a:pt x="2336" y="1157"/>
                    <a:pt x="2503" y="1357"/>
                  </a:cubicBezTo>
                  <a:cubicBezTo>
                    <a:pt x="2469" y="1224"/>
                    <a:pt x="2436" y="1157"/>
                    <a:pt x="2336" y="1024"/>
                  </a:cubicBezTo>
                  <a:cubicBezTo>
                    <a:pt x="2269" y="957"/>
                    <a:pt x="2169" y="823"/>
                    <a:pt x="2102" y="723"/>
                  </a:cubicBezTo>
                  <a:cubicBezTo>
                    <a:pt x="1869" y="557"/>
                    <a:pt x="1669" y="390"/>
                    <a:pt x="1469" y="290"/>
                  </a:cubicBezTo>
                  <a:cubicBezTo>
                    <a:pt x="1268" y="156"/>
                    <a:pt x="1002" y="56"/>
                    <a:pt x="768" y="23"/>
                  </a:cubicBezTo>
                  <a:cubicBezTo>
                    <a:pt x="658" y="9"/>
                    <a:pt x="553" y="1"/>
                    <a:pt x="449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4" name="Google Shape;3514;p67"/>
            <p:cNvSpPr/>
            <p:nvPr/>
          </p:nvSpPr>
          <p:spPr>
            <a:xfrm>
              <a:off x="5113000" y="1421650"/>
              <a:ext cx="65900" cy="25675"/>
            </a:xfrm>
            <a:custGeom>
              <a:avLst/>
              <a:gdLst/>
              <a:ahLst/>
              <a:cxnLst/>
              <a:rect l="l" t="t" r="r" b="b"/>
              <a:pathLst>
                <a:path w="2636" h="1027" extrusionOk="0">
                  <a:moveTo>
                    <a:pt x="2234" y="0"/>
                  </a:moveTo>
                  <a:cubicBezTo>
                    <a:pt x="1869" y="0"/>
                    <a:pt x="1509" y="62"/>
                    <a:pt x="1168" y="160"/>
                  </a:cubicBezTo>
                  <a:cubicBezTo>
                    <a:pt x="967" y="293"/>
                    <a:pt x="734" y="360"/>
                    <a:pt x="534" y="527"/>
                  </a:cubicBezTo>
                  <a:cubicBezTo>
                    <a:pt x="334" y="660"/>
                    <a:pt x="167" y="860"/>
                    <a:pt x="0" y="1027"/>
                  </a:cubicBezTo>
                  <a:cubicBezTo>
                    <a:pt x="234" y="894"/>
                    <a:pt x="400" y="793"/>
                    <a:pt x="634" y="660"/>
                  </a:cubicBezTo>
                  <a:cubicBezTo>
                    <a:pt x="834" y="527"/>
                    <a:pt x="1034" y="460"/>
                    <a:pt x="1234" y="360"/>
                  </a:cubicBezTo>
                  <a:cubicBezTo>
                    <a:pt x="1468" y="260"/>
                    <a:pt x="1701" y="193"/>
                    <a:pt x="1901" y="160"/>
                  </a:cubicBezTo>
                  <a:cubicBezTo>
                    <a:pt x="2135" y="126"/>
                    <a:pt x="2368" y="60"/>
                    <a:pt x="2635" y="26"/>
                  </a:cubicBezTo>
                  <a:cubicBezTo>
                    <a:pt x="2501" y="8"/>
                    <a:pt x="2367" y="0"/>
                    <a:pt x="2234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15" name="Google Shape;3515;p67"/>
          <p:cNvGrpSpPr/>
          <p:nvPr/>
        </p:nvGrpSpPr>
        <p:grpSpPr>
          <a:xfrm>
            <a:off x="8009204" y="919455"/>
            <a:ext cx="1067475" cy="1744675"/>
            <a:chOff x="4013025" y="3151850"/>
            <a:chExt cx="1067475" cy="1744675"/>
          </a:xfrm>
        </p:grpSpPr>
        <p:sp>
          <p:nvSpPr>
            <p:cNvPr id="3516" name="Google Shape;3516;p67"/>
            <p:cNvSpPr/>
            <p:nvPr/>
          </p:nvSpPr>
          <p:spPr>
            <a:xfrm>
              <a:off x="4299900" y="3190100"/>
              <a:ext cx="768075" cy="800475"/>
            </a:xfrm>
            <a:custGeom>
              <a:avLst/>
              <a:gdLst/>
              <a:ahLst/>
              <a:cxnLst/>
              <a:rect l="l" t="t" r="r" b="b"/>
              <a:pathLst>
                <a:path w="30723" h="32019" extrusionOk="0">
                  <a:moveTo>
                    <a:pt x="15391" y="0"/>
                  </a:moveTo>
                  <a:cubicBezTo>
                    <a:pt x="13653" y="0"/>
                    <a:pt x="11912" y="558"/>
                    <a:pt x="10375" y="1340"/>
                  </a:cubicBezTo>
                  <a:cubicBezTo>
                    <a:pt x="9641" y="1707"/>
                    <a:pt x="7406" y="2841"/>
                    <a:pt x="7506" y="3875"/>
                  </a:cubicBezTo>
                  <a:cubicBezTo>
                    <a:pt x="7573" y="5042"/>
                    <a:pt x="3837" y="14382"/>
                    <a:pt x="1835" y="19186"/>
                  </a:cubicBezTo>
                  <a:cubicBezTo>
                    <a:pt x="1" y="23556"/>
                    <a:pt x="134" y="30160"/>
                    <a:pt x="5538" y="31695"/>
                  </a:cubicBezTo>
                  <a:cubicBezTo>
                    <a:pt x="6416" y="31925"/>
                    <a:pt x="7312" y="32019"/>
                    <a:pt x="8216" y="32019"/>
                  </a:cubicBezTo>
                  <a:cubicBezTo>
                    <a:pt x="9408" y="32019"/>
                    <a:pt x="10614" y="31856"/>
                    <a:pt x="11809" y="31628"/>
                  </a:cubicBezTo>
                  <a:cubicBezTo>
                    <a:pt x="13862" y="31205"/>
                    <a:pt x="15979" y="30526"/>
                    <a:pt x="18097" y="30526"/>
                  </a:cubicBezTo>
                  <a:cubicBezTo>
                    <a:pt x="18147" y="30526"/>
                    <a:pt x="18197" y="30527"/>
                    <a:pt x="18247" y="30527"/>
                  </a:cubicBezTo>
                  <a:cubicBezTo>
                    <a:pt x="19812" y="30554"/>
                    <a:pt x="21272" y="31171"/>
                    <a:pt x="22827" y="31171"/>
                  </a:cubicBezTo>
                  <a:cubicBezTo>
                    <a:pt x="23228" y="31171"/>
                    <a:pt x="23635" y="31130"/>
                    <a:pt x="24051" y="31028"/>
                  </a:cubicBezTo>
                  <a:cubicBezTo>
                    <a:pt x="25319" y="30728"/>
                    <a:pt x="26386" y="29994"/>
                    <a:pt x="27354" y="29160"/>
                  </a:cubicBezTo>
                  <a:cubicBezTo>
                    <a:pt x="29188" y="27525"/>
                    <a:pt x="30723" y="24890"/>
                    <a:pt x="29422" y="22488"/>
                  </a:cubicBezTo>
                  <a:cubicBezTo>
                    <a:pt x="28855" y="21454"/>
                    <a:pt x="27887" y="20687"/>
                    <a:pt x="27087" y="19786"/>
                  </a:cubicBezTo>
                  <a:cubicBezTo>
                    <a:pt x="25319" y="17685"/>
                    <a:pt x="25319" y="15350"/>
                    <a:pt x="24985" y="12815"/>
                  </a:cubicBezTo>
                  <a:cubicBezTo>
                    <a:pt x="24585" y="10046"/>
                    <a:pt x="23651" y="7344"/>
                    <a:pt x="22150" y="5009"/>
                  </a:cubicBezTo>
                  <a:cubicBezTo>
                    <a:pt x="21183" y="3508"/>
                    <a:pt x="19882" y="1640"/>
                    <a:pt x="18247" y="673"/>
                  </a:cubicBezTo>
                  <a:cubicBezTo>
                    <a:pt x="17747" y="372"/>
                    <a:pt x="17246" y="172"/>
                    <a:pt x="16846" y="139"/>
                  </a:cubicBezTo>
                  <a:cubicBezTo>
                    <a:pt x="16364" y="44"/>
                    <a:pt x="15878" y="0"/>
                    <a:pt x="1539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7" name="Google Shape;3517;p67"/>
            <p:cNvSpPr/>
            <p:nvPr/>
          </p:nvSpPr>
          <p:spPr>
            <a:xfrm>
              <a:off x="4558425" y="3507950"/>
              <a:ext cx="126775" cy="216025"/>
            </a:xfrm>
            <a:custGeom>
              <a:avLst/>
              <a:gdLst/>
              <a:ahLst/>
              <a:cxnLst/>
              <a:rect l="l" t="t" r="r" b="b"/>
              <a:pathLst>
                <a:path w="5071" h="8641" extrusionOk="0">
                  <a:moveTo>
                    <a:pt x="1" y="1"/>
                  </a:moveTo>
                  <a:lnTo>
                    <a:pt x="1" y="8640"/>
                  </a:lnTo>
                  <a:lnTo>
                    <a:pt x="5071" y="8640"/>
                  </a:lnTo>
                  <a:lnTo>
                    <a:pt x="507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8" name="Google Shape;3518;p67"/>
            <p:cNvSpPr/>
            <p:nvPr/>
          </p:nvSpPr>
          <p:spPr>
            <a:xfrm>
              <a:off x="4409150" y="3212750"/>
              <a:ext cx="406975" cy="400300"/>
            </a:xfrm>
            <a:custGeom>
              <a:avLst/>
              <a:gdLst/>
              <a:ahLst/>
              <a:cxnLst/>
              <a:rect l="l" t="t" r="r" b="b"/>
              <a:pathLst>
                <a:path w="16279" h="16012" extrusionOk="0">
                  <a:moveTo>
                    <a:pt x="7506" y="0"/>
                  </a:moveTo>
                  <a:cubicBezTo>
                    <a:pt x="3470" y="0"/>
                    <a:pt x="1" y="3970"/>
                    <a:pt x="1" y="8440"/>
                  </a:cubicBezTo>
                  <a:cubicBezTo>
                    <a:pt x="1" y="12909"/>
                    <a:pt x="3303" y="16012"/>
                    <a:pt x="7339" y="16012"/>
                  </a:cubicBezTo>
                  <a:cubicBezTo>
                    <a:pt x="10141" y="16012"/>
                    <a:pt x="12443" y="14310"/>
                    <a:pt x="13710" y="11842"/>
                  </a:cubicBezTo>
                  <a:lnTo>
                    <a:pt x="13777" y="11842"/>
                  </a:lnTo>
                  <a:cubicBezTo>
                    <a:pt x="13898" y="11870"/>
                    <a:pt x="14050" y="11890"/>
                    <a:pt x="14218" y="11890"/>
                  </a:cubicBezTo>
                  <a:cubicBezTo>
                    <a:pt x="14841" y="11890"/>
                    <a:pt x="15683" y="11625"/>
                    <a:pt x="15945" y="10574"/>
                  </a:cubicBezTo>
                  <a:cubicBezTo>
                    <a:pt x="16279" y="9407"/>
                    <a:pt x="15845" y="8706"/>
                    <a:pt x="15278" y="8706"/>
                  </a:cubicBezTo>
                  <a:cubicBezTo>
                    <a:pt x="15045" y="8706"/>
                    <a:pt x="14878" y="8706"/>
                    <a:pt x="14778" y="8740"/>
                  </a:cubicBezTo>
                  <a:cubicBezTo>
                    <a:pt x="14811" y="8540"/>
                    <a:pt x="14845" y="8273"/>
                    <a:pt x="14845" y="8073"/>
                  </a:cubicBezTo>
                  <a:cubicBezTo>
                    <a:pt x="15312" y="3636"/>
                    <a:pt x="11542" y="0"/>
                    <a:pt x="75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9" name="Google Shape;3519;p67"/>
            <p:cNvSpPr/>
            <p:nvPr/>
          </p:nvSpPr>
          <p:spPr>
            <a:xfrm>
              <a:off x="4675175" y="4745550"/>
              <a:ext cx="89250" cy="150975"/>
            </a:xfrm>
            <a:custGeom>
              <a:avLst/>
              <a:gdLst/>
              <a:ahLst/>
              <a:cxnLst/>
              <a:rect l="l" t="t" r="r" b="b"/>
              <a:pathLst>
                <a:path w="3570" h="6039" extrusionOk="0">
                  <a:moveTo>
                    <a:pt x="1663" y="1"/>
                  </a:moveTo>
                  <a:cubicBezTo>
                    <a:pt x="981" y="1"/>
                    <a:pt x="298" y="446"/>
                    <a:pt x="167" y="1266"/>
                  </a:cubicBezTo>
                  <a:cubicBezTo>
                    <a:pt x="67" y="1800"/>
                    <a:pt x="1" y="2467"/>
                    <a:pt x="1" y="3168"/>
                  </a:cubicBezTo>
                  <a:cubicBezTo>
                    <a:pt x="1" y="4838"/>
                    <a:pt x="249" y="6039"/>
                    <a:pt x="1125" y="6039"/>
                  </a:cubicBezTo>
                  <a:cubicBezTo>
                    <a:pt x="1211" y="6039"/>
                    <a:pt x="1303" y="6027"/>
                    <a:pt x="1402" y="6003"/>
                  </a:cubicBezTo>
                  <a:cubicBezTo>
                    <a:pt x="2569" y="5770"/>
                    <a:pt x="3570" y="3101"/>
                    <a:pt x="3036" y="933"/>
                  </a:cubicBezTo>
                  <a:cubicBezTo>
                    <a:pt x="3003" y="933"/>
                    <a:pt x="3003" y="933"/>
                    <a:pt x="3003" y="866"/>
                  </a:cubicBezTo>
                  <a:cubicBezTo>
                    <a:pt x="2738" y="278"/>
                    <a:pt x="2201" y="1"/>
                    <a:pt x="16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0" name="Google Shape;3520;p67"/>
            <p:cNvSpPr/>
            <p:nvPr/>
          </p:nvSpPr>
          <p:spPr>
            <a:xfrm>
              <a:off x="4666825" y="4286000"/>
              <a:ext cx="271900" cy="495625"/>
            </a:xfrm>
            <a:custGeom>
              <a:avLst/>
              <a:gdLst/>
              <a:ahLst/>
              <a:cxnLst/>
              <a:rect l="l" t="t" r="r" b="b"/>
              <a:pathLst>
                <a:path w="10876" h="19825" extrusionOk="0">
                  <a:moveTo>
                    <a:pt x="1" y="1"/>
                  </a:moveTo>
                  <a:cubicBezTo>
                    <a:pt x="1" y="1"/>
                    <a:pt x="902" y="5405"/>
                    <a:pt x="1102" y="10041"/>
                  </a:cubicBezTo>
                  <a:cubicBezTo>
                    <a:pt x="1335" y="14078"/>
                    <a:pt x="1235" y="17914"/>
                    <a:pt x="1235" y="18814"/>
                  </a:cubicBezTo>
                  <a:cubicBezTo>
                    <a:pt x="1068" y="19048"/>
                    <a:pt x="902" y="19515"/>
                    <a:pt x="1736" y="19715"/>
                  </a:cubicBezTo>
                  <a:cubicBezTo>
                    <a:pt x="1990" y="19794"/>
                    <a:pt x="2206" y="19825"/>
                    <a:pt x="2388" y="19825"/>
                  </a:cubicBezTo>
                  <a:cubicBezTo>
                    <a:pt x="2971" y="19825"/>
                    <a:pt x="3203" y="19515"/>
                    <a:pt x="3203" y="19515"/>
                  </a:cubicBezTo>
                  <a:cubicBezTo>
                    <a:pt x="3203" y="19415"/>
                    <a:pt x="3203" y="19381"/>
                    <a:pt x="3170" y="19315"/>
                  </a:cubicBezTo>
                  <a:lnTo>
                    <a:pt x="3203" y="19315"/>
                  </a:lnTo>
                  <a:cubicBezTo>
                    <a:pt x="3203" y="19315"/>
                    <a:pt x="6539" y="13878"/>
                    <a:pt x="8640" y="8474"/>
                  </a:cubicBezTo>
                  <a:cubicBezTo>
                    <a:pt x="10709" y="3070"/>
                    <a:pt x="10875" y="1168"/>
                    <a:pt x="10875" y="1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1" name="Google Shape;3521;p67"/>
            <p:cNvSpPr/>
            <p:nvPr/>
          </p:nvSpPr>
          <p:spPr>
            <a:xfrm>
              <a:off x="4805275" y="4301850"/>
              <a:ext cx="133450" cy="33375"/>
            </a:xfrm>
            <a:custGeom>
              <a:avLst/>
              <a:gdLst/>
              <a:ahLst/>
              <a:cxnLst/>
              <a:rect l="l" t="t" r="r" b="b"/>
              <a:pathLst>
                <a:path w="5338" h="1335" extrusionOk="0">
                  <a:moveTo>
                    <a:pt x="0" y="1"/>
                  </a:moveTo>
                  <a:lnTo>
                    <a:pt x="5204" y="1335"/>
                  </a:lnTo>
                  <a:cubicBezTo>
                    <a:pt x="5337" y="835"/>
                    <a:pt x="5337" y="568"/>
                    <a:pt x="5337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2" name="Google Shape;3522;p67"/>
            <p:cNvSpPr/>
            <p:nvPr/>
          </p:nvSpPr>
          <p:spPr>
            <a:xfrm>
              <a:off x="4104775" y="4617000"/>
              <a:ext cx="144300" cy="128625"/>
            </a:xfrm>
            <a:custGeom>
              <a:avLst/>
              <a:gdLst/>
              <a:ahLst/>
              <a:cxnLst/>
              <a:rect l="l" t="t" r="r" b="b"/>
              <a:pathLst>
                <a:path w="5772" h="5145" extrusionOk="0">
                  <a:moveTo>
                    <a:pt x="3830" y="0"/>
                  </a:moveTo>
                  <a:cubicBezTo>
                    <a:pt x="3683" y="0"/>
                    <a:pt x="3528" y="22"/>
                    <a:pt x="3369" y="70"/>
                  </a:cubicBezTo>
                  <a:lnTo>
                    <a:pt x="3336" y="70"/>
                  </a:lnTo>
                  <a:cubicBezTo>
                    <a:pt x="1368" y="1071"/>
                    <a:pt x="0" y="3573"/>
                    <a:pt x="534" y="4607"/>
                  </a:cubicBezTo>
                  <a:cubicBezTo>
                    <a:pt x="739" y="4980"/>
                    <a:pt x="1022" y="5145"/>
                    <a:pt x="1364" y="5145"/>
                  </a:cubicBezTo>
                  <a:cubicBezTo>
                    <a:pt x="1970" y="5145"/>
                    <a:pt x="2762" y="4629"/>
                    <a:pt x="3636" y="3840"/>
                  </a:cubicBezTo>
                  <a:cubicBezTo>
                    <a:pt x="4170" y="3406"/>
                    <a:pt x="4604" y="2906"/>
                    <a:pt x="4970" y="2472"/>
                  </a:cubicBezTo>
                  <a:cubicBezTo>
                    <a:pt x="5771" y="1434"/>
                    <a:pt x="5016" y="0"/>
                    <a:pt x="3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3" name="Google Shape;3523;p67"/>
            <p:cNvSpPr/>
            <p:nvPr/>
          </p:nvSpPr>
          <p:spPr>
            <a:xfrm>
              <a:off x="4182325" y="4181775"/>
              <a:ext cx="425325" cy="481500"/>
            </a:xfrm>
            <a:custGeom>
              <a:avLst/>
              <a:gdLst/>
              <a:ahLst/>
              <a:cxnLst/>
              <a:rect l="l" t="t" r="r" b="b"/>
              <a:pathLst>
                <a:path w="17013" h="19260" extrusionOk="0">
                  <a:moveTo>
                    <a:pt x="9040" y="0"/>
                  </a:moveTo>
                  <a:cubicBezTo>
                    <a:pt x="9040" y="0"/>
                    <a:pt x="7706" y="1335"/>
                    <a:pt x="4937" y="6405"/>
                  </a:cubicBezTo>
                  <a:cubicBezTo>
                    <a:pt x="2202" y="11508"/>
                    <a:pt x="234" y="17580"/>
                    <a:pt x="234" y="17580"/>
                  </a:cubicBezTo>
                  <a:lnTo>
                    <a:pt x="267" y="17646"/>
                  </a:lnTo>
                  <a:cubicBezTo>
                    <a:pt x="234" y="17680"/>
                    <a:pt x="134" y="17680"/>
                    <a:pt x="101" y="17713"/>
                  </a:cubicBezTo>
                  <a:cubicBezTo>
                    <a:pt x="101" y="17713"/>
                    <a:pt x="0" y="18380"/>
                    <a:pt x="868" y="19014"/>
                  </a:cubicBezTo>
                  <a:cubicBezTo>
                    <a:pt x="1115" y="19191"/>
                    <a:pt x="1309" y="19259"/>
                    <a:pt x="1458" y="19259"/>
                  </a:cubicBezTo>
                  <a:cubicBezTo>
                    <a:pt x="1732" y="19259"/>
                    <a:pt x="1859" y="19029"/>
                    <a:pt x="1902" y="18814"/>
                  </a:cubicBezTo>
                  <a:cubicBezTo>
                    <a:pt x="2569" y="18213"/>
                    <a:pt x="5438" y="15678"/>
                    <a:pt x="8673" y="13176"/>
                  </a:cubicBezTo>
                  <a:cubicBezTo>
                    <a:pt x="12276" y="10341"/>
                    <a:pt x="17013" y="7506"/>
                    <a:pt x="17013" y="7506"/>
                  </a:cubicBezTo>
                  <a:lnTo>
                    <a:pt x="904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4" name="Google Shape;3524;p67"/>
            <p:cNvSpPr/>
            <p:nvPr/>
          </p:nvSpPr>
          <p:spPr>
            <a:xfrm>
              <a:off x="4508400" y="4275175"/>
              <a:ext cx="99250" cy="100100"/>
            </a:xfrm>
            <a:custGeom>
              <a:avLst/>
              <a:gdLst/>
              <a:ahLst/>
              <a:cxnLst/>
              <a:rect l="l" t="t" r="r" b="b"/>
              <a:pathLst>
                <a:path w="3970" h="4004" extrusionOk="0">
                  <a:moveTo>
                    <a:pt x="0" y="0"/>
                  </a:moveTo>
                  <a:lnTo>
                    <a:pt x="3536" y="4003"/>
                  </a:lnTo>
                  <a:cubicBezTo>
                    <a:pt x="3803" y="3836"/>
                    <a:pt x="3970" y="3770"/>
                    <a:pt x="3970" y="37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5" name="Google Shape;3525;p67"/>
            <p:cNvSpPr/>
            <p:nvPr/>
          </p:nvSpPr>
          <p:spPr>
            <a:xfrm>
              <a:off x="4646950" y="3242125"/>
              <a:ext cx="394550" cy="810700"/>
            </a:xfrm>
            <a:custGeom>
              <a:avLst/>
              <a:gdLst/>
              <a:ahLst/>
              <a:cxnLst/>
              <a:rect l="l" t="t" r="r" b="b"/>
              <a:pathLst>
                <a:path w="15782" h="32428" extrusionOk="0">
                  <a:moveTo>
                    <a:pt x="14566" y="1"/>
                  </a:moveTo>
                  <a:cubicBezTo>
                    <a:pt x="14481" y="1"/>
                    <a:pt x="14404" y="20"/>
                    <a:pt x="14339" y="59"/>
                  </a:cubicBezTo>
                  <a:cubicBezTo>
                    <a:pt x="13978" y="354"/>
                    <a:pt x="13006" y="1261"/>
                    <a:pt x="12877" y="1261"/>
                  </a:cubicBezTo>
                  <a:cubicBezTo>
                    <a:pt x="12875" y="1261"/>
                    <a:pt x="12873" y="1261"/>
                    <a:pt x="12871" y="1260"/>
                  </a:cubicBezTo>
                  <a:cubicBezTo>
                    <a:pt x="12805" y="1227"/>
                    <a:pt x="12805" y="727"/>
                    <a:pt x="12604" y="460"/>
                  </a:cubicBezTo>
                  <a:cubicBezTo>
                    <a:pt x="12530" y="396"/>
                    <a:pt x="12459" y="369"/>
                    <a:pt x="12401" y="369"/>
                  </a:cubicBezTo>
                  <a:cubicBezTo>
                    <a:pt x="12277" y="369"/>
                    <a:pt x="12213" y="490"/>
                    <a:pt x="12304" y="626"/>
                  </a:cubicBezTo>
                  <a:cubicBezTo>
                    <a:pt x="12371" y="860"/>
                    <a:pt x="12338" y="1394"/>
                    <a:pt x="12338" y="1694"/>
                  </a:cubicBezTo>
                  <a:cubicBezTo>
                    <a:pt x="12371" y="1961"/>
                    <a:pt x="12638" y="2428"/>
                    <a:pt x="12638" y="2428"/>
                  </a:cubicBezTo>
                  <a:cubicBezTo>
                    <a:pt x="12638" y="2428"/>
                    <a:pt x="10136" y="7031"/>
                    <a:pt x="5766" y="11968"/>
                  </a:cubicBezTo>
                  <a:cubicBezTo>
                    <a:pt x="5766" y="11967"/>
                    <a:pt x="5765" y="11967"/>
                    <a:pt x="5763" y="11967"/>
                  </a:cubicBezTo>
                  <a:cubicBezTo>
                    <a:pt x="5639" y="11967"/>
                    <a:pt x="2631" y="15237"/>
                    <a:pt x="2631" y="15237"/>
                  </a:cubicBezTo>
                  <a:lnTo>
                    <a:pt x="2430" y="15437"/>
                  </a:lnTo>
                  <a:cubicBezTo>
                    <a:pt x="2430" y="15604"/>
                    <a:pt x="2430" y="15771"/>
                    <a:pt x="2464" y="15937"/>
                  </a:cubicBezTo>
                  <a:lnTo>
                    <a:pt x="462" y="24444"/>
                  </a:lnTo>
                  <a:cubicBezTo>
                    <a:pt x="462" y="24444"/>
                    <a:pt x="1" y="32428"/>
                    <a:pt x="3991" y="32428"/>
                  </a:cubicBezTo>
                  <a:cubicBezTo>
                    <a:pt x="4799" y="32428"/>
                    <a:pt x="5788" y="32101"/>
                    <a:pt x="7000" y="31315"/>
                  </a:cubicBezTo>
                  <a:cubicBezTo>
                    <a:pt x="7868" y="25911"/>
                    <a:pt x="7367" y="20841"/>
                    <a:pt x="7367" y="20741"/>
                  </a:cubicBezTo>
                  <a:cubicBezTo>
                    <a:pt x="7367" y="20607"/>
                    <a:pt x="10269" y="15237"/>
                    <a:pt x="10203" y="15170"/>
                  </a:cubicBezTo>
                  <a:cubicBezTo>
                    <a:pt x="12037" y="11734"/>
                    <a:pt x="13472" y="7732"/>
                    <a:pt x="13772" y="3095"/>
                  </a:cubicBezTo>
                  <a:cubicBezTo>
                    <a:pt x="14139" y="3095"/>
                    <a:pt x="14639" y="2761"/>
                    <a:pt x="14806" y="2561"/>
                  </a:cubicBezTo>
                  <a:cubicBezTo>
                    <a:pt x="15173" y="2128"/>
                    <a:pt x="15607" y="1761"/>
                    <a:pt x="15640" y="1560"/>
                  </a:cubicBezTo>
                  <a:cubicBezTo>
                    <a:pt x="15782" y="623"/>
                    <a:pt x="15054" y="1"/>
                    <a:pt x="1456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6" name="Google Shape;3526;p67"/>
            <p:cNvSpPr/>
            <p:nvPr/>
          </p:nvSpPr>
          <p:spPr>
            <a:xfrm>
              <a:off x="4013025" y="3588825"/>
              <a:ext cx="542925" cy="244375"/>
            </a:xfrm>
            <a:custGeom>
              <a:avLst/>
              <a:gdLst/>
              <a:ahLst/>
              <a:cxnLst/>
              <a:rect l="l" t="t" r="r" b="b"/>
              <a:pathLst>
                <a:path w="21717" h="9775" extrusionOk="0">
                  <a:moveTo>
                    <a:pt x="2412" y="0"/>
                  </a:moveTo>
                  <a:cubicBezTo>
                    <a:pt x="2335" y="0"/>
                    <a:pt x="2269" y="75"/>
                    <a:pt x="2269" y="235"/>
                  </a:cubicBezTo>
                  <a:cubicBezTo>
                    <a:pt x="2269" y="568"/>
                    <a:pt x="2636" y="869"/>
                    <a:pt x="2636" y="1002"/>
                  </a:cubicBezTo>
                  <a:cubicBezTo>
                    <a:pt x="2569" y="1102"/>
                    <a:pt x="1202" y="1169"/>
                    <a:pt x="735" y="1235"/>
                  </a:cubicBezTo>
                  <a:cubicBezTo>
                    <a:pt x="1" y="1336"/>
                    <a:pt x="68" y="2703"/>
                    <a:pt x="968" y="3104"/>
                  </a:cubicBezTo>
                  <a:cubicBezTo>
                    <a:pt x="1043" y="3146"/>
                    <a:pt x="1132" y="3162"/>
                    <a:pt x="1236" y="3162"/>
                  </a:cubicBezTo>
                  <a:cubicBezTo>
                    <a:pt x="1458" y="3162"/>
                    <a:pt x="1751" y="3093"/>
                    <a:pt x="2136" y="3070"/>
                  </a:cubicBezTo>
                  <a:cubicBezTo>
                    <a:pt x="2403" y="3037"/>
                    <a:pt x="3036" y="3037"/>
                    <a:pt x="3337" y="2770"/>
                  </a:cubicBezTo>
                  <a:cubicBezTo>
                    <a:pt x="6706" y="5672"/>
                    <a:pt x="10342" y="7373"/>
                    <a:pt x="13911" y="8441"/>
                  </a:cubicBezTo>
                  <a:cubicBezTo>
                    <a:pt x="13911" y="8541"/>
                    <a:pt x="17714" y="9375"/>
                    <a:pt x="17714" y="9375"/>
                  </a:cubicBezTo>
                  <a:cubicBezTo>
                    <a:pt x="18681" y="9541"/>
                    <a:pt x="19648" y="9675"/>
                    <a:pt x="20549" y="9775"/>
                  </a:cubicBezTo>
                  <a:cubicBezTo>
                    <a:pt x="21716" y="7673"/>
                    <a:pt x="21550" y="5105"/>
                    <a:pt x="20516" y="3704"/>
                  </a:cubicBezTo>
                  <a:lnTo>
                    <a:pt x="20983" y="2737"/>
                  </a:lnTo>
                  <a:lnTo>
                    <a:pt x="20983" y="2737"/>
                  </a:lnTo>
                  <a:cubicBezTo>
                    <a:pt x="20982" y="2737"/>
                    <a:pt x="15145" y="3204"/>
                    <a:pt x="15145" y="3237"/>
                  </a:cubicBezTo>
                  <a:cubicBezTo>
                    <a:pt x="8947" y="2951"/>
                    <a:pt x="4112" y="1726"/>
                    <a:pt x="3670" y="1611"/>
                  </a:cubicBezTo>
                  <a:lnTo>
                    <a:pt x="3670" y="1611"/>
                  </a:lnTo>
                  <a:cubicBezTo>
                    <a:pt x="3669" y="1631"/>
                    <a:pt x="3663" y="1684"/>
                    <a:pt x="3637" y="1736"/>
                  </a:cubicBezTo>
                  <a:cubicBezTo>
                    <a:pt x="3661" y="1664"/>
                    <a:pt x="3668" y="1626"/>
                    <a:pt x="3670" y="1611"/>
                  </a:cubicBezTo>
                  <a:lnTo>
                    <a:pt x="3670" y="1611"/>
                  </a:lnTo>
                  <a:cubicBezTo>
                    <a:pt x="3670" y="1611"/>
                    <a:pt x="3670" y="1611"/>
                    <a:pt x="3670" y="1611"/>
                  </a:cubicBezTo>
                  <a:lnTo>
                    <a:pt x="3670" y="1611"/>
                  </a:lnTo>
                  <a:cubicBezTo>
                    <a:pt x="3670" y="1606"/>
                    <a:pt x="3670" y="1603"/>
                    <a:pt x="3670" y="1602"/>
                  </a:cubicBezTo>
                  <a:lnTo>
                    <a:pt x="3670" y="1602"/>
                  </a:lnTo>
                  <a:cubicBezTo>
                    <a:pt x="3670" y="1603"/>
                    <a:pt x="3670" y="1605"/>
                    <a:pt x="3670" y="1611"/>
                  </a:cubicBezTo>
                  <a:lnTo>
                    <a:pt x="3670" y="1611"/>
                  </a:lnTo>
                  <a:cubicBezTo>
                    <a:pt x="3648" y="1605"/>
                    <a:pt x="3637" y="1602"/>
                    <a:pt x="3637" y="1602"/>
                  </a:cubicBezTo>
                  <a:cubicBezTo>
                    <a:pt x="3637" y="1602"/>
                    <a:pt x="3470" y="1102"/>
                    <a:pt x="3303" y="902"/>
                  </a:cubicBezTo>
                  <a:cubicBezTo>
                    <a:pt x="3103" y="702"/>
                    <a:pt x="2670" y="368"/>
                    <a:pt x="2603" y="168"/>
                  </a:cubicBezTo>
                  <a:cubicBezTo>
                    <a:pt x="2556" y="59"/>
                    <a:pt x="2480" y="0"/>
                    <a:pt x="24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7" name="Google Shape;3527;p67"/>
            <p:cNvSpPr/>
            <p:nvPr/>
          </p:nvSpPr>
          <p:spPr>
            <a:xfrm>
              <a:off x="4955375" y="3281950"/>
              <a:ext cx="4200" cy="13375"/>
            </a:xfrm>
            <a:custGeom>
              <a:avLst/>
              <a:gdLst/>
              <a:ahLst/>
              <a:cxnLst/>
              <a:rect l="l" t="t" r="r" b="b"/>
              <a:pathLst>
                <a:path w="168" h="535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68"/>
                    <a:pt x="101" y="434"/>
                    <a:pt x="134" y="535"/>
                  </a:cubicBezTo>
                  <a:lnTo>
                    <a:pt x="167" y="501"/>
                  </a:lnTo>
                  <a:cubicBezTo>
                    <a:pt x="167" y="501"/>
                    <a:pt x="34" y="201"/>
                    <a:pt x="1" y="1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8" name="Google Shape;3528;p67"/>
            <p:cNvSpPr/>
            <p:nvPr/>
          </p:nvSpPr>
          <p:spPr>
            <a:xfrm>
              <a:off x="4959550" y="329362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0" y="1"/>
                  </a:moveTo>
                  <a:lnTo>
                    <a:pt x="100" y="68"/>
                  </a:ln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9" name="Google Shape;3529;p67"/>
            <p:cNvSpPr/>
            <p:nvPr/>
          </p:nvSpPr>
          <p:spPr>
            <a:xfrm>
              <a:off x="4951200" y="3252775"/>
              <a:ext cx="4200" cy="9200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34" y="0"/>
                  </a:moveTo>
                  <a:cubicBezTo>
                    <a:pt x="34" y="34"/>
                    <a:pt x="1" y="134"/>
                    <a:pt x="101" y="267"/>
                  </a:cubicBezTo>
                  <a:cubicBezTo>
                    <a:pt x="134" y="301"/>
                    <a:pt x="134" y="334"/>
                    <a:pt x="134" y="367"/>
                  </a:cubicBezTo>
                  <a:cubicBezTo>
                    <a:pt x="134" y="267"/>
                    <a:pt x="168" y="100"/>
                    <a:pt x="134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0" name="Google Shape;3530;p67"/>
            <p:cNvSpPr/>
            <p:nvPr/>
          </p:nvSpPr>
          <p:spPr>
            <a:xfrm>
              <a:off x="4071400" y="3598025"/>
              <a:ext cx="5050" cy="8350"/>
            </a:xfrm>
            <a:custGeom>
              <a:avLst/>
              <a:gdLst/>
              <a:ahLst/>
              <a:cxnLst/>
              <a:rect l="l" t="t" r="r" b="b"/>
              <a:pathLst>
                <a:path w="202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34"/>
                    <a:pt x="68" y="234"/>
                    <a:pt x="168" y="334"/>
                  </a:cubicBezTo>
                  <a:lnTo>
                    <a:pt x="201" y="300"/>
                  </a:lnTo>
                  <a:cubicBezTo>
                    <a:pt x="201" y="234"/>
                    <a:pt x="68" y="134"/>
                    <a:pt x="1" y="0"/>
                  </a:cubicBezTo>
                  <a:close/>
                </a:path>
              </a:pathLst>
            </a:custGeom>
            <a:solidFill>
              <a:srgbClr val="FF7C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1" name="Google Shape;3531;p67"/>
            <p:cNvSpPr/>
            <p:nvPr/>
          </p:nvSpPr>
          <p:spPr>
            <a:xfrm>
              <a:off x="4234850" y="3574550"/>
              <a:ext cx="845650" cy="940225"/>
            </a:xfrm>
            <a:custGeom>
              <a:avLst/>
              <a:gdLst/>
              <a:ahLst/>
              <a:cxnLst/>
              <a:rect l="l" t="t" r="r" b="b"/>
              <a:pathLst>
                <a:path w="33826" h="37609" extrusionOk="0">
                  <a:moveTo>
                    <a:pt x="20774" y="1"/>
                  </a:moveTo>
                  <a:cubicBezTo>
                    <a:pt x="20228" y="1"/>
                    <a:pt x="19278" y="1598"/>
                    <a:pt x="18114" y="1806"/>
                  </a:cubicBezTo>
                  <a:cubicBezTo>
                    <a:pt x="18114" y="1806"/>
                    <a:pt x="18347" y="4342"/>
                    <a:pt x="15412" y="4875"/>
                  </a:cubicBezTo>
                  <a:cubicBezTo>
                    <a:pt x="15127" y="4930"/>
                    <a:pt x="14875" y="4954"/>
                    <a:pt x="14653" y="4954"/>
                  </a:cubicBezTo>
                  <a:cubicBezTo>
                    <a:pt x="12578" y="4954"/>
                    <a:pt x="13087" y="2807"/>
                    <a:pt x="12947" y="2807"/>
                  </a:cubicBezTo>
                  <a:cubicBezTo>
                    <a:pt x="12946" y="2807"/>
                    <a:pt x="12945" y="2807"/>
                    <a:pt x="12944" y="2807"/>
                  </a:cubicBezTo>
                  <a:cubicBezTo>
                    <a:pt x="12777" y="2841"/>
                    <a:pt x="9841" y="3107"/>
                    <a:pt x="9408" y="4008"/>
                  </a:cubicBezTo>
                  <a:cubicBezTo>
                    <a:pt x="8941" y="4942"/>
                    <a:pt x="8340" y="8845"/>
                    <a:pt x="6839" y="14649"/>
                  </a:cubicBezTo>
                  <a:cubicBezTo>
                    <a:pt x="5338" y="20453"/>
                    <a:pt x="1" y="34663"/>
                    <a:pt x="1" y="34663"/>
                  </a:cubicBezTo>
                  <a:cubicBezTo>
                    <a:pt x="1" y="34663"/>
                    <a:pt x="2510" y="32594"/>
                    <a:pt x="6198" y="32594"/>
                  </a:cubicBezTo>
                  <a:cubicBezTo>
                    <a:pt x="7488" y="32594"/>
                    <a:pt x="8921" y="32847"/>
                    <a:pt x="10442" y="33529"/>
                  </a:cubicBezTo>
                  <a:cubicBezTo>
                    <a:pt x="16579" y="36231"/>
                    <a:pt x="20115" y="37198"/>
                    <a:pt x="25686" y="37565"/>
                  </a:cubicBezTo>
                  <a:cubicBezTo>
                    <a:pt x="26133" y="37595"/>
                    <a:pt x="26555" y="37608"/>
                    <a:pt x="26954" y="37608"/>
                  </a:cubicBezTo>
                  <a:cubicBezTo>
                    <a:pt x="31514" y="37608"/>
                    <a:pt x="32927" y="35831"/>
                    <a:pt x="32958" y="35831"/>
                  </a:cubicBezTo>
                  <a:cubicBezTo>
                    <a:pt x="33825" y="34763"/>
                    <a:pt x="32524" y="30427"/>
                    <a:pt x="32291" y="29259"/>
                  </a:cubicBezTo>
                  <a:cubicBezTo>
                    <a:pt x="31290" y="24523"/>
                    <a:pt x="29122" y="20253"/>
                    <a:pt x="27020" y="15950"/>
                  </a:cubicBezTo>
                  <a:cubicBezTo>
                    <a:pt x="25786" y="13415"/>
                    <a:pt x="24185" y="10746"/>
                    <a:pt x="23584" y="7911"/>
                  </a:cubicBezTo>
                  <a:cubicBezTo>
                    <a:pt x="22984" y="5242"/>
                    <a:pt x="21483" y="472"/>
                    <a:pt x="20949" y="72"/>
                  </a:cubicBezTo>
                  <a:cubicBezTo>
                    <a:pt x="20897" y="23"/>
                    <a:pt x="20838" y="1"/>
                    <a:pt x="207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2" name="Google Shape;3532;p67"/>
            <p:cNvSpPr/>
            <p:nvPr/>
          </p:nvSpPr>
          <p:spPr>
            <a:xfrm>
              <a:off x="4611800" y="3407875"/>
              <a:ext cx="55900" cy="28375"/>
            </a:xfrm>
            <a:custGeom>
              <a:avLst/>
              <a:gdLst/>
              <a:ahLst/>
              <a:cxnLst/>
              <a:rect l="l" t="t" r="r" b="b"/>
              <a:pathLst>
                <a:path w="2236" h="1135" extrusionOk="0">
                  <a:moveTo>
                    <a:pt x="1168" y="1"/>
                  </a:moveTo>
                  <a:cubicBezTo>
                    <a:pt x="868" y="1"/>
                    <a:pt x="567" y="168"/>
                    <a:pt x="401" y="401"/>
                  </a:cubicBezTo>
                  <a:cubicBezTo>
                    <a:pt x="267" y="468"/>
                    <a:pt x="234" y="601"/>
                    <a:pt x="167" y="735"/>
                  </a:cubicBezTo>
                  <a:cubicBezTo>
                    <a:pt x="67" y="835"/>
                    <a:pt x="34" y="968"/>
                    <a:pt x="0" y="1102"/>
                  </a:cubicBezTo>
                  <a:cubicBezTo>
                    <a:pt x="167" y="901"/>
                    <a:pt x="267" y="635"/>
                    <a:pt x="501" y="468"/>
                  </a:cubicBezTo>
                  <a:cubicBezTo>
                    <a:pt x="683" y="316"/>
                    <a:pt x="866" y="163"/>
                    <a:pt x="1100" y="163"/>
                  </a:cubicBezTo>
                  <a:cubicBezTo>
                    <a:pt x="1122" y="163"/>
                    <a:pt x="1145" y="165"/>
                    <a:pt x="1168" y="168"/>
                  </a:cubicBezTo>
                  <a:cubicBezTo>
                    <a:pt x="1401" y="168"/>
                    <a:pt x="1602" y="301"/>
                    <a:pt x="1835" y="468"/>
                  </a:cubicBezTo>
                  <a:cubicBezTo>
                    <a:pt x="2002" y="635"/>
                    <a:pt x="2202" y="901"/>
                    <a:pt x="2235" y="1135"/>
                  </a:cubicBezTo>
                  <a:cubicBezTo>
                    <a:pt x="2235" y="835"/>
                    <a:pt x="2069" y="601"/>
                    <a:pt x="1902" y="401"/>
                  </a:cubicBezTo>
                  <a:cubicBezTo>
                    <a:pt x="1735" y="168"/>
                    <a:pt x="1435" y="1"/>
                    <a:pt x="1168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3" name="Google Shape;3533;p67"/>
            <p:cNvSpPr/>
            <p:nvPr/>
          </p:nvSpPr>
          <p:spPr>
            <a:xfrm>
              <a:off x="4460025" y="3402250"/>
              <a:ext cx="54225" cy="34850"/>
            </a:xfrm>
            <a:custGeom>
              <a:avLst/>
              <a:gdLst/>
              <a:ahLst/>
              <a:cxnLst/>
              <a:rect l="l" t="t" r="r" b="b"/>
              <a:pathLst>
                <a:path w="2169" h="1394" extrusionOk="0">
                  <a:moveTo>
                    <a:pt x="1104" y="0"/>
                  </a:moveTo>
                  <a:cubicBezTo>
                    <a:pt x="1025" y="0"/>
                    <a:pt x="945" y="8"/>
                    <a:pt x="868" y="26"/>
                  </a:cubicBezTo>
                  <a:cubicBezTo>
                    <a:pt x="601" y="126"/>
                    <a:pt x="367" y="359"/>
                    <a:pt x="267" y="626"/>
                  </a:cubicBezTo>
                  <a:cubicBezTo>
                    <a:pt x="167" y="726"/>
                    <a:pt x="134" y="860"/>
                    <a:pt x="100" y="993"/>
                  </a:cubicBezTo>
                  <a:cubicBezTo>
                    <a:pt x="67" y="1160"/>
                    <a:pt x="67" y="1260"/>
                    <a:pt x="0" y="1393"/>
                  </a:cubicBezTo>
                  <a:cubicBezTo>
                    <a:pt x="134" y="1160"/>
                    <a:pt x="234" y="893"/>
                    <a:pt x="367" y="693"/>
                  </a:cubicBezTo>
                  <a:cubicBezTo>
                    <a:pt x="501" y="459"/>
                    <a:pt x="668" y="292"/>
                    <a:pt x="934" y="192"/>
                  </a:cubicBezTo>
                  <a:cubicBezTo>
                    <a:pt x="1001" y="148"/>
                    <a:pt x="1079" y="129"/>
                    <a:pt x="1160" y="129"/>
                  </a:cubicBezTo>
                  <a:cubicBezTo>
                    <a:pt x="1324" y="129"/>
                    <a:pt x="1501" y="204"/>
                    <a:pt x="1635" y="292"/>
                  </a:cubicBezTo>
                  <a:cubicBezTo>
                    <a:pt x="1835" y="393"/>
                    <a:pt x="2035" y="559"/>
                    <a:pt x="2169" y="826"/>
                  </a:cubicBezTo>
                  <a:cubicBezTo>
                    <a:pt x="2135" y="526"/>
                    <a:pt x="1935" y="326"/>
                    <a:pt x="1702" y="192"/>
                  </a:cubicBezTo>
                  <a:cubicBezTo>
                    <a:pt x="1553" y="69"/>
                    <a:pt x="1331" y="0"/>
                    <a:pt x="1104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4" name="Google Shape;3534;p67"/>
            <p:cNvSpPr/>
            <p:nvPr/>
          </p:nvSpPr>
          <p:spPr>
            <a:xfrm>
              <a:off x="4513400" y="3520450"/>
              <a:ext cx="90925" cy="23725"/>
            </a:xfrm>
            <a:custGeom>
              <a:avLst/>
              <a:gdLst/>
              <a:ahLst/>
              <a:cxnLst/>
              <a:rect l="l" t="t" r="r" b="b"/>
              <a:pathLst>
                <a:path w="3637" h="949" extrusionOk="0">
                  <a:moveTo>
                    <a:pt x="3636" y="1"/>
                  </a:moveTo>
                  <a:lnTo>
                    <a:pt x="3636" y="1"/>
                  </a:lnTo>
                  <a:cubicBezTo>
                    <a:pt x="3369" y="168"/>
                    <a:pt x="3102" y="335"/>
                    <a:pt x="2802" y="468"/>
                  </a:cubicBezTo>
                  <a:cubicBezTo>
                    <a:pt x="2502" y="601"/>
                    <a:pt x="2168" y="701"/>
                    <a:pt x="1868" y="768"/>
                  </a:cubicBezTo>
                  <a:cubicBezTo>
                    <a:pt x="1535" y="835"/>
                    <a:pt x="1268" y="835"/>
                    <a:pt x="934" y="835"/>
                  </a:cubicBezTo>
                  <a:cubicBezTo>
                    <a:pt x="634" y="802"/>
                    <a:pt x="300" y="768"/>
                    <a:pt x="0" y="635"/>
                  </a:cubicBezTo>
                  <a:lnTo>
                    <a:pt x="0" y="635"/>
                  </a:lnTo>
                  <a:cubicBezTo>
                    <a:pt x="300" y="835"/>
                    <a:pt x="601" y="935"/>
                    <a:pt x="934" y="935"/>
                  </a:cubicBezTo>
                  <a:cubicBezTo>
                    <a:pt x="1032" y="945"/>
                    <a:pt x="1130" y="949"/>
                    <a:pt x="1227" y="949"/>
                  </a:cubicBezTo>
                  <a:cubicBezTo>
                    <a:pt x="1463" y="949"/>
                    <a:pt x="1699" y="925"/>
                    <a:pt x="1935" y="902"/>
                  </a:cubicBezTo>
                  <a:cubicBezTo>
                    <a:pt x="2269" y="802"/>
                    <a:pt x="2535" y="701"/>
                    <a:pt x="2836" y="568"/>
                  </a:cubicBezTo>
                  <a:cubicBezTo>
                    <a:pt x="3002" y="468"/>
                    <a:pt x="3136" y="368"/>
                    <a:pt x="3269" y="301"/>
                  </a:cubicBezTo>
                  <a:cubicBezTo>
                    <a:pt x="3369" y="201"/>
                    <a:pt x="3503" y="134"/>
                    <a:pt x="3636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5" name="Google Shape;3535;p67"/>
            <p:cNvSpPr/>
            <p:nvPr/>
          </p:nvSpPr>
          <p:spPr>
            <a:xfrm>
              <a:off x="4541750" y="3558000"/>
              <a:ext cx="40050" cy="9175"/>
            </a:xfrm>
            <a:custGeom>
              <a:avLst/>
              <a:gdLst/>
              <a:ahLst/>
              <a:cxnLst/>
              <a:rect l="l" t="t" r="r" b="b"/>
              <a:pathLst>
                <a:path w="1602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3"/>
                    <a:pt x="201" y="234"/>
                    <a:pt x="367" y="300"/>
                  </a:cubicBezTo>
                  <a:cubicBezTo>
                    <a:pt x="501" y="334"/>
                    <a:pt x="634" y="367"/>
                    <a:pt x="768" y="367"/>
                  </a:cubicBezTo>
                  <a:cubicBezTo>
                    <a:pt x="901" y="367"/>
                    <a:pt x="1068" y="367"/>
                    <a:pt x="1201" y="334"/>
                  </a:cubicBezTo>
                  <a:cubicBezTo>
                    <a:pt x="1368" y="300"/>
                    <a:pt x="1501" y="267"/>
                    <a:pt x="1602" y="167"/>
                  </a:cubicBezTo>
                  <a:cubicBezTo>
                    <a:pt x="1501" y="167"/>
                    <a:pt x="1335" y="234"/>
                    <a:pt x="1201" y="234"/>
                  </a:cubicBezTo>
                  <a:lnTo>
                    <a:pt x="768" y="234"/>
                  </a:lnTo>
                  <a:cubicBezTo>
                    <a:pt x="634" y="234"/>
                    <a:pt x="501" y="234"/>
                    <a:pt x="367" y="167"/>
                  </a:cubicBezTo>
                  <a:cubicBezTo>
                    <a:pt x="234" y="133"/>
                    <a:pt x="134" y="100"/>
                    <a:pt x="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6" name="Google Shape;3536;p67"/>
            <p:cNvSpPr/>
            <p:nvPr/>
          </p:nvSpPr>
          <p:spPr>
            <a:xfrm>
              <a:off x="4514225" y="3476275"/>
              <a:ext cx="51725" cy="14900"/>
            </a:xfrm>
            <a:custGeom>
              <a:avLst/>
              <a:gdLst/>
              <a:ahLst/>
              <a:cxnLst/>
              <a:rect l="l" t="t" r="r" b="b"/>
              <a:pathLst>
                <a:path w="2069" h="596" extrusionOk="0">
                  <a:moveTo>
                    <a:pt x="1" y="0"/>
                  </a:moveTo>
                  <a:lnTo>
                    <a:pt x="201" y="200"/>
                  </a:lnTo>
                  <a:cubicBezTo>
                    <a:pt x="301" y="234"/>
                    <a:pt x="401" y="300"/>
                    <a:pt x="468" y="367"/>
                  </a:cubicBezTo>
                  <a:cubicBezTo>
                    <a:pt x="634" y="500"/>
                    <a:pt x="801" y="534"/>
                    <a:pt x="1001" y="567"/>
                  </a:cubicBezTo>
                  <a:cubicBezTo>
                    <a:pt x="1086" y="587"/>
                    <a:pt x="1169" y="596"/>
                    <a:pt x="1250" y="596"/>
                  </a:cubicBezTo>
                  <a:cubicBezTo>
                    <a:pt x="1584" y="596"/>
                    <a:pt x="1881" y="436"/>
                    <a:pt x="2069" y="167"/>
                  </a:cubicBezTo>
                  <a:lnTo>
                    <a:pt x="2069" y="167"/>
                  </a:lnTo>
                  <a:cubicBezTo>
                    <a:pt x="1839" y="320"/>
                    <a:pt x="1570" y="434"/>
                    <a:pt x="1276" y="434"/>
                  </a:cubicBezTo>
                  <a:cubicBezTo>
                    <a:pt x="1187" y="434"/>
                    <a:pt x="1095" y="424"/>
                    <a:pt x="1001" y="400"/>
                  </a:cubicBezTo>
                  <a:cubicBezTo>
                    <a:pt x="835" y="367"/>
                    <a:pt x="668" y="334"/>
                    <a:pt x="501" y="2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7" name="Google Shape;3537;p67"/>
            <p:cNvSpPr/>
            <p:nvPr/>
          </p:nvSpPr>
          <p:spPr>
            <a:xfrm>
              <a:off x="4639325" y="3369850"/>
              <a:ext cx="62550" cy="33875"/>
            </a:xfrm>
            <a:custGeom>
              <a:avLst/>
              <a:gdLst/>
              <a:ahLst/>
              <a:cxnLst/>
              <a:rect l="l" t="t" r="r" b="b"/>
              <a:pathLst>
                <a:path w="2502" h="1355" extrusionOk="0">
                  <a:moveTo>
                    <a:pt x="485" y="1"/>
                  </a:moveTo>
                  <a:cubicBezTo>
                    <a:pt x="325" y="1"/>
                    <a:pt x="169" y="24"/>
                    <a:pt x="0" y="87"/>
                  </a:cubicBezTo>
                  <a:cubicBezTo>
                    <a:pt x="467" y="87"/>
                    <a:pt x="968" y="187"/>
                    <a:pt x="1435" y="421"/>
                  </a:cubicBezTo>
                  <a:cubicBezTo>
                    <a:pt x="1635" y="521"/>
                    <a:pt x="1835" y="654"/>
                    <a:pt x="2002" y="821"/>
                  </a:cubicBezTo>
                  <a:cubicBezTo>
                    <a:pt x="2235" y="988"/>
                    <a:pt x="2335" y="1155"/>
                    <a:pt x="2502" y="1355"/>
                  </a:cubicBezTo>
                  <a:cubicBezTo>
                    <a:pt x="2469" y="1255"/>
                    <a:pt x="2435" y="1155"/>
                    <a:pt x="2335" y="1021"/>
                  </a:cubicBezTo>
                  <a:cubicBezTo>
                    <a:pt x="2268" y="955"/>
                    <a:pt x="2168" y="821"/>
                    <a:pt x="2102" y="755"/>
                  </a:cubicBezTo>
                  <a:cubicBezTo>
                    <a:pt x="1902" y="588"/>
                    <a:pt x="1668" y="421"/>
                    <a:pt x="1468" y="288"/>
                  </a:cubicBezTo>
                  <a:cubicBezTo>
                    <a:pt x="1268" y="154"/>
                    <a:pt x="1001" y="87"/>
                    <a:pt x="767" y="21"/>
                  </a:cubicBezTo>
                  <a:cubicBezTo>
                    <a:pt x="670" y="8"/>
                    <a:pt x="577" y="1"/>
                    <a:pt x="485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8" name="Google Shape;3538;p67"/>
            <p:cNvSpPr/>
            <p:nvPr/>
          </p:nvSpPr>
          <p:spPr>
            <a:xfrm>
              <a:off x="4435000" y="3370350"/>
              <a:ext cx="65900" cy="30050"/>
            </a:xfrm>
            <a:custGeom>
              <a:avLst/>
              <a:gdLst/>
              <a:ahLst/>
              <a:cxnLst/>
              <a:rect l="l" t="t" r="r" b="b"/>
              <a:pathLst>
                <a:path w="2636" h="1202" extrusionOk="0">
                  <a:moveTo>
                    <a:pt x="1902" y="1"/>
                  </a:moveTo>
                  <a:cubicBezTo>
                    <a:pt x="1635" y="1"/>
                    <a:pt x="1402" y="101"/>
                    <a:pt x="1135" y="167"/>
                  </a:cubicBezTo>
                  <a:cubicBezTo>
                    <a:pt x="901" y="301"/>
                    <a:pt x="668" y="434"/>
                    <a:pt x="468" y="601"/>
                  </a:cubicBezTo>
                  <a:cubicBezTo>
                    <a:pt x="401" y="668"/>
                    <a:pt x="301" y="801"/>
                    <a:pt x="234" y="868"/>
                  </a:cubicBezTo>
                  <a:cubicBezTo>
                    <a:pt x="134" y="1001"/>
                    <a:pt x="67" y="1101"/>
                    <a:pt x="1" y="1202"/>
                  </a:cubicBezTo>
                  <a:cubicBezTo>
                    <a:pt x="167" y="1068"/>
                    <a:pt x="334" y="901"/>
                    <a:pt x="601" y="668"/>
                  </a:cubicBezTo>
                  <a:cubicBezTo>
                    <a:pt x="768" y="568"/>
                    <a:pt x="1001" y="434"/>
                    <a:pt x="1235" y="334"/>
                  </a:cubicBezTo>
                  <a:cubicBezTo>
                    <a:pt x="1596" y="195"/>
                    <a:pt x="1981" y="126"/>
                    <a:pt x="2389" y="126"/>
                  </a:cubicBezTo>
                  <a:cubicBezTo>
                    <a:pt x="2470" y="126"/>
                    <a:pt x="2553" y="129"/>
                    <a:pt x="2636" y="134"/>
                  </a:cubicBezTo>
                  <a:cubicBezTo>
                    <a:pt x="2402" y="1"/>
                    <a:pt x="2136" y="1"/>
                    <a:pt x="1902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9" name="Google Shape;3539;p67"/>
            <p:cNvSpPr/>
            <p:nvPr/>
          </p:nvSpPr>
          <p:spPr>
            <a:xfrm>
              <a:off x="4322425" y="3151850"/>
              <a:ext cx="525400" cy="292750"/>
            </a:xfrm>
            <a:custGeom>
              <a:avLst/>
              <a:gdLst/>
              <a:ahLst/>
              <a:cxnLst/>
              <a:rect l="l" t="t" r="r" b="b"/>
              <a:pathLst>
                <a:path w="21016" h="11710" extrusionOk="0">
                  <a:moveTo>
                    <a:pt x="10831" y="1"/>
                  </a:moveTo>
                  <a:cubicBezTo>
                    <a:pt x="9703" y="1"/>
                    <a:pt x="8702" y="162"/>
                    <a:pt x="7973" y="401"/>
                  </a:cubicBezTo>
                  <a:cubicBezTo>
                    <a:pt x="1101" y="2303"/>
                    <a:pt x="0" y="6506"/>
                    <a:pt x="2769" y="7873"/>
                  </a:cubicBezTo>
                  <a:cubicBezTo>
                    <a:pt x="3189" y="8077"/>
                    <a:pt x="3642" y="8160"/>
                    <a:pt x="4115" y="8160"/>
                  </a:cubicBezTo>
                  <a:cubicBezTo>
                    <a:pt x="6046" y="8160"/>
                    <a:pt x="8300" y="6767"/>
                    <a:pt x="9908" y="6472"/>
                  </a:cubicBezTo>
                  <a:cubicBezTo>
                    <a:pt x="10327" y="6390"/>
                    <a:pt x="10651" y="6357"/>
                    <a:pt x="10919" y="6357"/>
                  </a:cubicBezTo>
                  <a:cubicBezTo>
                    <a:pt x="11953" y="6357"/>
                    <a:pt x="12154" y="6846"/>
                    <a:pt x="13744" y="6873"/>
                  </a:cubicBezTo>
                  <a:cubicBezTo>
                    <a:pt x="14010" y="6873"/>
                    <a:pt x="14311" y="6873"/>
                    <a:pt x="14611" y="6839"/>
                  </a:cubicBezTo>
                  <a:cubicBezTo>
                    <a:pt x="15078" y="6773"/>
                    <a:pt x="15478" y="6673"/>
                    <a:pt x="15845" y="6472"/>
                  </a:cubicBezTo>
                  <a:cubicBezTo>
                    <a:pt x="16512" y="7873"/>
                    <a:pt x="17446" y="10142"/>
                    <a:pt x="17346" y="11709"/>
                  </a:cubicBezTo>
                  <a:cubicBezTo>
                    <a:pt x="17346" y="11709"/>
                    <a:pt x="17596" y="11126"/>
                    <a:pt x="18478" y="11126"/>
                  </a:cubicBezTo>
                  <a:cubicBezTo>
                    <a:pt x="18562" y="11126"/>
                    <a:pt x="18651" y="11131"/>
                    <a:pt x="18747" y="11142"/>
                  </a:cubicBezTo>
                  <a:cubicBezTo>
                    <a:pt x="18747" y="11142"/>
                    <a:pt x="21015" y="5238"/>
                    <a:pt x="17746" y="2403"/>
                  </a:cubicBezTo>
                  <a:cubicBezTo>
                    <a:pt x="15659" y="601"/>
                    <a:pt x="13008" y="1"/>
                    <a:pt x="1083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40" name="Google Shape;3540;p67"/>
          <p:cNvGrpSpPr/>
          <p:nvPr/>
        </p:nvGrpSpPr>
        <p:grpSpPr>
          <a:xfrm>
            <a:off x="7658289" y="2421631"/>
            <a:ext cx="1415575" cy="1687775"/>
            <a:chOff x="2294025" y="3172725"/>
            <a:chExt cx="1415575" cy="1687775"/>
          </a:xfrm>
        </p:grpSpPr>
        <p:sp>
          <p:nvSpPr>
            <p:cNvPr id="3541" name="Google Shape;3541;p67"/>
            <p:cNvSpPr/>
            <p:nvPr/>
          </p:nvSpPr>
          <p:spPr>
            <a:xfrm>
              <a:off x="2294025" y="3460700"/>
              <a:ext cx="603250" cy="468425"/>
            </a:xfrm>
            <a:custGeom>
              <a:avLst/>
              <a:gdLst/>
              <a:ahLst/>
              <a:cxnLst/>
              <a:rect l="l" t="t" r="r" b="b"/>
              <a:pathLst>
                <a:path w="24130" h="18737" extrusionOk="0">
                  <a:moveTo>
                    <a:pt x="4474" y="0"/>
                  </a:moveTo>
                  <a:cubicBezTo>
                    <a:pt x="4393" y="0"/>
                    <a:pt x="4305" y="66"/>
                    <a:pt x="4248" y="223"/>
                  </a:cubicBezTo>
                  <a:cubicBezTo>
                    <a:pt x="4148" y="623"/>
                    <a:pt x="4415" y="1123"/>
                    <a:pt x="4348" y="1223"/>
                  </a:cubicBezTo>
                  <a:cubicBezTo>
                    <a:pt x="4338" y="1237"/>
                    <a:pt x="4311" y="1244"/>
                    <a:pt x="4272" y="1244"/>
                  </a:cubicBezTo>
                  <a:cubicBezTo>
                    <a:pt x="3932" y="1244"/>
                    <a:pt x="2618" y="779"/>
                    <a:pt x="2080" y="690"/>
                  </a:cubicBezTo>
                  <a:cubicBezTo>
                    <a:pt x="2038" y="680"/>
                    <a:pt x="1990" y="675"/>
                    <a:pt x="1938" y="675"/>
                  </a:cubicBezTo>
                  <a:cubicBezTo>
                    <a:pt x="1288" y="675"/>
                    <a:pt x="0" y="1440"/>
                    <a:pt x="1513" y="2891"/>
                  </a:cubicBezTo>
                  <a:cubicBezTo>
                    <a:pt x="2034" y="3437"/>
                    <a:pt x="3108" y="3614"/>
                    <a:pt x="3803" y="3614"/>
                  </a:cubicBezTo>
                  <a:cubicBezTo>
                    <a:pt x="4042" y="3614"/>
                    <a:pt x="4237" y="3593"/>
                    <a:pt x="4348" y="3558"/>
                  </a:cubicBezTo>
                  <a:cubicBezTo>
                    <a:pt x="8585" y="11164"/>
                    <a:pt x="14856" y="15701"/>
                    <a:pt x="20860" y="18736"/>
                  </a:cubicBezTo>
                  <a:cubicBezTo>
                    <a:pt x="23295" y="16635"/>
                    <a:pt x="24129" y="13165"/>
                    <a:pt x="23095" y="11164"/>
                  </a:cubicBezTo>
                  <a:cubicBezTo>
                    <a:pt x="13021" y="7962"/>
                    <a:pt x="5216" y="2358"/>
                    <a:pt x="5216" y="2358"/>
                  </a:cubicBezTo>
                  <a:cubicBezTo>
                    <a:pt x="5216" y="2358"/>
                    <a:pt x="5249" y="1724"/>
                    <a:pt x="5116" y="1390"/>
                  </a:cubicBezTo>
                  <a:cubicBezTo>
                    <a:pt x="5049" y="1057"/>
                    <a:pt x="4682" y="556"/>
                    <a:pt x="4682" y="289"/>
                  </a:cubicBezTo>
                  <a:cubicBezTo>
                    <a:pt x="4682" y="118"/>
                    <a:pt x="4584" y="0"/>
                    <a:pt x="447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2" name="Google Shape;3542;p67"/>
            <p:cNvSpPr/>
            <p:nvPr/>
          </p:nvSpPr>
          <p:spPr>
            <a:xfrm>
              <a:off x="3139925" y="3433525"/>
              <a:ext cx="569675" cy="507275"/>
            </a:xfrm>
            <a:custGeom>
              <a:avLst/>
              <a:gdLst/>
              <a:ahLst/>
              <a:cxnLst/>
              <a:rect l="l" t="t" r="r" b="b"/>
              <a:pathLst>
                <a:path w="22787" h="20291" extrusionOk="0">
                  <a:moveTo>
                    <a:pt x="18291" y="1"/>
                  </a:moveTo>
                  <a:cubicBezTo>
                    <a:pt x="18182" y="1"/>
                    <a:pt x="18094" y="106"/>
                    <a:pt x="18113" y="276"/>
                  </a:cubicBezTo>
                  <a:cubicBezTo>
                    <a:pt x="18180" y="576"/>
                    <a:pt x="17846" y="1110"/>
                    <a:pt x="17746" y="1443"/>
                  </a:cubicBezTo>
                  <a:cubicBezTo>
                    <a:pt x="17646" y="1777"/>
                    <a:pt x="17746" y="2411"/>
                    <a:pt x="17746" y="2411"/>
                  </a:cubicBezTo>
                  <a:cubicBezTo>
                    <a:pt x="17746" y="2411"/>
                    <a:pt x="10541" y="8748"/>
                    <a:pt x="867" y="12951"/>
                  </a:cubicBezTo>
                  <a:cubicBezTo>
                    <a:pt x="0" y="15053"/>
                    <a:pt x="1201" y="18422"/>
                    <a:pt x="3869" y="20290"/>
                  </a:cubicBezTo>
                  <a:cubicBezTo>
                    <a:pt x="9507" y="16654"/>
                    <a:pt x="15278" y="11550"/>
                    <a:pt x="18747" y="3545"/>
                  </a:cubicBezTo>
                  <a:cubicBezTo>
                    <a:pt x="18796" y="3552"/>
                    <a:pt x="18859" y="3555"/>
                    <a:pt x="18933" y="3555"/>
                  </a:cubicBezTo>
                  <a:cubicBezTo>
                    <a:pt x="19556" y="3555"/>
                    <a:pt x="20949" y="3293"/>
                    <a:pt x="21515" y="2577"/>
                  </a:cubicBezTo>
                  <a:cubicBezTo>
                    <a:pt x="22786" y="1011"/>
                    <a:pt x="21596" y="414"/>
                    <a:pt x="20937" y="414"/>
                  </a:cubicBezTo>
                  <a:cubicBezTo>
                    <a:pt x="20852" y="414"/>
                    <a:pt x="20776" y="423"/>
                    <a:pt x="20715" y="442"/>
                  </a:cubicBezTo>
                  <a:cubicBezTo>
                    <a:pt x="20185" y="598"/>
                    <a:pt x="18812" y="1219"/>
                    <a:pt x="18578" y="1219"/>
                  </a:cubicBezTo>
                  <a:cubicBezTo>
                    <a:pt x="18562" y="1219"/>
                    <a:pt x="18551" y="1216"/>
                    <a:pt x="18547" y="1210"/>
                  </a:cubicBezTo>
                  <a:cubicBezTo>
                    <a:pt x="18447" y="1076"/>
                    <a:pt x="18713" y="543"/>
                    <a:pt x="18547" y="209"/>
                  </a:cubicBezTo>
                  <a:cubicBezTo>
                    <a:pt x="18474" y="64"/>
                    <a:pt x="18376" y="1"/>
                    <a:pt x="182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3" name="Google Shape;3543;p67"/>
            <p:cNvSpPr/>
            <p:nvPr/>
          </p:nvSpPr>
          <p:spPr>
            <a:xfrm>
              <a:off x="2899750" y="3583000"/>
              <a:ext cx="279375" cy="279725"/>
            </a:xfrm>
            <a:custGeom>
              <a:avLst/>
              <a:gdLst/>
              <a:ahLst/>
              <a:cxnLst/>
              <a:rect l="l" t="t" r="r" b="b"/>
              <a:pathLst>
                <a:path w="11175" h="11189" extrusionOk="0">
                  <a:moveTo>
                    <a:pt x="7105" y="1"/>
                  </a:moveTo>
                  <a:lnTo>
                    <a:pt x="1968" y="301"/>
                  </a:lnTo>
                  <a:lnTo>
                    <a:pt x="2235" y="5738"/>
                  </a:lnTo>
                  <a:cubicBezTo>
                    <a:pt x="2302" y="6305"/>
                    <a:pt x="1835" y="6772"/>
                    <a:pt x="1234" y="6806"/>
                  </a:cubicBezTo>
                  <a:lnTo>
                    <a:pt x="0" y="6806"/>
                  </a:lnTo>
                  <a:cubicBezTo>
                    <a:pt x="0" y="6806"/>
                    <a:pt x="2202" y="10675"/>
                    <a:pt x="2202" y="11009"/>
                  </a:cubicBezTo>
                  <a:cubicBezTo>
                    <a:pt x="2218" y="11151"/>
                    <a:pt x="3139" y="11188"/>
                    <a:pt x="4105" y="11188"/>
                  </a:cubicBezTo>
                  <a:cubicBezTo>
                    <a:pt x="5177" y="11188"/>
                    <a:pt x="6305" y="11142"/>
                    <a:pt x="6305" y="11142"/>
                  </a:cubicBezTo>
                  <a:cubicBezTo>
                    <a:pt x="6305" y="11142"/>
                    <a:pt x="11175" y="7139"/>
                    <a:pt x="9941" y="6939"/>
                  </a:cubicBezTo>
                  <a:cubicBezTo>
                    <a:pt x="9674" y="6906"/>
                    <a:pt x="9140" y="6839"/>
                    <a:pt x="8373" y="6806"/>
                  </a:cubicBezTo>
                  <a:cubicBezTo>
                    <a:pt x="7839" y="6806"/>
                    <a:pt x="7439" y="6405"/>
                    <a:pt x="7439" y="5838"/>
                  </a:cubicBezTo>
                  <a:lnTo>
                    <a:pt x="710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4" name="Google Shape;3544;p67"/>
            <p:cNvSpPr/>
            <p:nvPr/>
          </p:nvSpPr>
          <p:spPr>
            <a:xfrm>
              <a:off x="2774650" y="3260100"/>
              <a:ext cx="479400" cy="439575"/>
            </a:xfrm>
            <a:custGeom>
              <a:avLst/>
              <a:gdLst/>
              <a:ahLst/>
              <a:cxnLst/>
              <a:rect l="l" t="t" r="r" b="b"/>
              <a:pathLst>
                <a:path w="19176" h="17583" extrusionOk="0">
                  <a:moveTo>
                    <a:pt x="9921" y="1"/>
                  </a:moveTo>
                  <a:cubicBezTo>
                    <a:pt x="9664" y="1"/>
                    <a:pt x="9404" y="14"/>
                    <a:pt x="9140" y="41"/>
                  </a:cubicBezTo>
                  <a:cubicBezTo>
                    <a:pt x="9121" y="41"/>
                    <a:pt x="9102" y="41"/>
                    <a:pt x="9083" y="41"/>
                  </a:cubicBezTo>
                  <a:cubicBezTo>
                    <a:pt x="4509" y="41"/>
                    <a:pt x="1170" y="4031"/>
                    <a:pt x="1635" y="9014"/>
                  </a:cubicBezTo>
                  <a:cubicBezTo>
                    <a:pt x="1668" y="9247"/>
                    <a:pt x="1668" y="9514"/>
                    <a:pt x="1702" y="9748"/>
                  </a:cubicBezTo>
                  <a:cubicBezTo>
                    <a:pt x="1535" y="9714"/>
                    <a:pt x="1368" y="9714"/>
                    <a:pt x="1135" y="9714"/>
                  </a:cubicBezTo>
                  <a:cubicBezTo>
                    <a:pt x="401" y="9714"/>
                    <a:pt x="1" y="10515"/>
                    <a:pt x="301" y="11749"/>
                  </a:cubicBezTo>
                  <a:cubicBezTo>
                    <a:pt x="596" y="12931"/>
                    <a:pt x="1540" y="13269"/>
                    <a:pt x="2263" y="13269"/>
                  </a:cubicBezTo>
                  <a:cubicBezTo>
                    <a:pt x="2437" y="13269"/>
                    <a:pt x="2599" y="13250"/>
                    <a:pt x="2736" y="13217"/>
                  </a:cubicBezTo>
                  <a:lnTo>
                    <a:pt x="2803" y="13217"/>
                  </a:lnTo>
                  <a:cubicBezTo>
                    <a:pt x="2969" y="13517"/>
                    <a:pt x="3069" y="13784"/>
                    <a:pt x="3236" y="14051"/>
                  </a:cubicBezTo>
                  <a:cubicBezTo>
                    <a:pt x="4730" y="16419"/>
                    <a:pt x="7147" y="17583"/>
                    <a:pt x="9554" y="17583"/>
                  </a:cubicBezTo>
                  <a:cubicBezTo>
                    <a:pt x="12200" y="17583"/>
                    <a:pt x="14832" y="16177"/>
                    <a:pt x="16212" y="13417"/>
                  </a:cubicBezTo>
                  <a:cubicBezTo>
                    <a:pt x="16346" y="13117"/>
                    <a:pt x="16512" y="12850"/>
                    <a:pt x="16579" y="12550"/>
                  </a:cubicBezTo>
                  <a:lnTo>
                    <a:pt x="16646" y="12550"/>
                  </a:lnTo>
                  <a:cubicBezTo>
                    <a:pt x="16705" y="12556"/>
                    <a:pt x="16770" y="12559"/>
                    <a:pt x="16840" y="12559"/>
                  </a:cubicBezTo>
                  <a:cubicBezTo>
                    <a:pt x="17548" y="12559"/>
                    <a:pt x="18701" y="12216"/>
                    <a:pt x="18914" y="10849"/>
                  </a:cubicBezTo>
                  <a:cubicBezTo>
                    <a:pt x="19175" y="9706"/>
                    <a:pt x="18701" y="8946"/>
                    <a:pt x="18024" y="8946"/>
                  </a:cubicBezTo>
                  <a:cubicBezTo>
                    <a:pt x="18009" y="8946"/>
                    <a:pt x="17995" y="8947"/>
                    <a:pt x="17980" y="8947"/>
                  </a:cubicBezTo>
                  <a:cubicBezTo>
                    <a:pt x="17780" y="8947"/>
                    <a:pt x="17546" y="9014"/>
                    <a:pt x="17446" y="9047"/>
                  </a:cubicBezTo>
                  <a:cubicBezTo>
                    <a:pt x="17446" y="8780"/>
                    <a:pt x="17480" y="8547"/>
                    <a:pt x="17480" y="8280"/>
                  </a:cubicBezTo>
                  <a:cubicBezTo>
                    <a:pt x="17448" y="3533"/>
                    <a:pt x="14128" y="1"/>
                    <a:pt x="992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5" name="Google Shape;3545;p67"/>
            <p:cNvSpPr/>
            <p:nvPr/>
          </p:nvSpPr>
          <p:spPr>
            <a:xfrm>
              <a:off x="3141575" y="4389425"/>
              <a:ext cx="301075" cy="460350"/>
            </a:xfrm>
            <a:custGeom>
              <a:avLst/>
              <a:gdLst/>
              <a:ahLst/>
              <a:cxnLst/>
              <a:rect l="l" t="t" r="r" b="b"/>
              <a:pathLst>
                <a:path w="12043" h="18414" extrusionOk="0">
                  <a:moveTo>
                    <a:pt x="8006" y="0"/>
                  </a:moveTo>
                  <a:cubicBezTo>
                    <a:pt x="8006" y="0"/>
                    <a:pt x="2503" y="701"/>
                    <a:pt x="1" y="4370"/>
                  </a:cubicBezTo>
                  <a:cubicBezTo>
                    <a:pt x="5538" y="13043"/>
                    <a:pt x="11309" y="18413"/>
                    <a:pt x="11309" y="18413"/>
                  </a:cubicBezTo>
                  <a:lnTo>
                    <a:pt x="12043" y="17780"/>
                  </a:lnTo>
                  <a:lnTo>
                    <a:pt x="80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6" name="Google Shape;3546;p67"/>
            <p:cNvSpPr/>
            <p:nvPr/>
          </p:nvSpPr>
          <p:spPr>
            <a:xfrm>
              <a:off x="3274175" y="4615075"/>
              <a:ext cx="168475" cy="234700"/>
            </a:xfrm>
            <a:custGeom>
              <a:avLst/>
              <a:gdLst/>
              <a:ahLst/>
              <a:cxnLst/>
              <a:rect l="l" t="t" r="r" b="b"/>
              <a:pathLst>
                <a:path w="6739" h="9388" extrusionOk="0">
                  <a:moveTo>
                    <a:pt x="4490" y="0"/>
                  </a:moveTo>
                  <a:cubicBezTo>
                    <a:pt x="3823" y="0"/>
                    <a:pt x="1912" y="239"/>
                    <a:pt x="1" y="2716"/>
                  </a:cubicBezTo>
                  <a:cubicBezTo>
                    <a:pt x="2235" y="5585"/>
                    <a:pt x="4737" y="8420"/>
                    <a:pt x="6005" y="9387"/>
                  </a:cubicBezTo>
                  <a:cubicBezTo>
                    <a:pt x="6472" y="9020"/>
                    <a:pt x="6739" y="8754"/>
                    <a:pt x="6739" y="8754"/>
                  </a:cubicBezTo>
                  <a:lnTo>
                    <a:pt x="4737" y="14"/>
                  </a:lnTo>
                  <a:cubicBezTo>
                    <a:pt x="4737" y="14"/>
                    <a:pt x="4649" y="0"/>
                    <a:pt x="44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7" name="Google Shape;3547;p67"/>
            <p:cNvSpPr/>
            <p:nvPr/>
          </p:nvSpPr>
          <p:spPr>
            <a:xfrm>
              <a:off x="3402600" y="4686450"/>
              <a:ext cx="168475" cy="174050"/>
            </a:xfrm>
            <a:custGeom>
              <a:avLst/>
              <a:gdLst/>
              <a:ahLst/>
              <a:cxnLst/>
              <a:rect l="l" t="t" r="r" b="b"/>
              <a:pathLst>
                <a:path w="6739" h="6962" extrusionOk="0">
                  <a:moveTo>
                    <a:pt x="5155" y="1"/>
                  </a:moveTo>
                  <a:cubicBezTo>
                    <a:pt x="4837" y="1"/>
                    <a:pt x="4511" y="98"/>
                    <a:pt x="4237" y="361"/>
                  </a:cubicBezTo>
                  <a:cubicBezTo>
                    <a:pt x="4237" y="361"/>
                    <a:pt x="1" y="3830"/>
                    <a:pt x="267" y="5999"/>
                  </a:cubicBezTo>
                  <a:cubicBezTo>
                    <a:pt x="322" y="6190"/>
                    <a:pt x="1136" y="6962"/>
                    <a:pt x="2179" y="6962"/>
                  </a:cubicBezTo>
                  <a:cubicBezTo>
                    <a:pt x="2411" y="6962"/>
                    <a:pt x="2654" y="6924"/>
                    <a:pt x="2903" y="6833"/>
                  </a:cubicBezTo>
                  <a:cubicBezTo>
                    <a:pt x="4270" y="6332"/>
                    <a:pt x="6739" y="995"/>
                    <a:pt x="6539" y="628"/>
                  </a:cubicBezTo>
                  <a:cubicBezTo>
                    <a:pt x="6427" y="404"/>
                    <a:pt x="5804" y="1"/>
                    <a:pt x="5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8" name="Google Shape;3548;p67"/>
            <p:cNvSpPr/>
            <p:nvPr/>
          </p:nvSpPr>
          <p:spPr>
            <a:xfrm>
              <a:off x="2586175" y="4370225"/>
              <a:ext cx="321925" cy="454525"/>
            </a:xfrm>
            <a:custGeom>
              <a:avLst/>
              <a:gdLst/>
              <a:ahLst/>
              <a:cxnLst/>
              <a:rect l="l" t="t" r="r" b="b"/>
              <a:pathLst>
                <a:path w="12877" h="18181" extrusionOk="0">
                  <a:moveTo>
                    <a:pt x="5171" y="1"/>
                  </a:moveTo>
                  <a:lnTo>
                    <a:pt x="1" y="17514"/>
                  </a:lnTo>
                  <a:lnTo>
                    <a:pt x="701" y="18181"/>
                  </a:lnTo>
                  <a:cubicBezTo>
                    <a:pt x="701" y="18181"/>
                    <a:pt x="6772" y="13177"/>
                    <a:pt x="12877" y="4871"/>
                  </a:cubicBezTo>
                  <a:cubicBezTo>
                    <a:pt x="10575" y="1035"/>
                    <a:pt x="5171" y="1"/>
                    <a:pt x="517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9" name="Google Shape;3549;p67"/>
            <p:cNvSpPr/>
            <p:nvPr/>
          </p:nvSpPr>
          <p:spPr>
            <a:xfrm>
              <a:off x="2661250" y="4115900"/>
              <a:ext cx="721350" cy="436150"/>
            </a:xfrm>
            <a:custGeom>
              <a:avLst/>
              <a:gdLst/>
              <a:ahLst/>
              <a:cxnLst/>
              <a:rect l="l" t="t" r="r" b="b"/>
              <a:pathLst>
                <a:path w="28854" h="17446" extrusionOk="0">
                  <a:moveTo>
                    <a:pt x="24584" y="0"/>
                  </a:moveTo>
                  <a:lnTo>
                    <a:pt x="4470" y="1835"/>
                  </a:lnTo>
                  <a:cubicBezTo>
                    <a:pt x="4470" y="1835"/>
                    <a:pt x="2902" y="6138"/>
                    <a:pt x="0" y="12976"/>
                  </a:cubicBezTo>
                  <a:cubicBezTo>
                    <a:pt x="4170" y="16712"/>
                    <a:pt x="9473" y="17446"/>
                    <a:pt x="9473" y="17446"/>
                  </a:cubicBezTo>
                  <a:cubicBezTo>
                    <a:pt x="9473" y="17446"/>
                    <a:pt x="12676" y="11808"/>
                    <a:pt x="14143" y="11375"/>
                  </a:cubicBezTo>
                  <a:cubicBezTo>
                    <a:pt x="14223" y="11354"/>
                    <a:pt x="14304" y="11344"/>
                    <a:pt x="14386" y="11344"/>
                  </a:cubicBezTo>
                  <a:cubicBezTo>
                    <a:pt x="15740" y="11344"/>
                    <a:pt x="17358" y="14121"/>
                    <a:pt x="19214" y="17046"/>
                  </a:cubicBezTo>
                  <a:cubicBezTo>
                    <a:pt x="24184" y="16278"/>
                    <a:pt x="28854" y="12642"/>
                    <a:pt x="28854" y="12642"/>
                  </a:cubicBezTo>
                  <a:lnTo>
                    <a:pt x="2458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0" name="Google Shape;3550;p67"/>
            <p:cNvSpPr/>
            <p:nvPr/>
          </p:nvSpPr>
          <p:spPr>
            <a:xfrm>
              <a:off x="2586175" y="4593650"/>
              <a:ext cx="178500" cy="231100"/>
            </a:xfrm>
            <a:custGeom>
              <a:avLst/>
              <a:gdLst/>
              <a:ahLst/>
              <a:cxnLst/>
              <a:rect l="l" t="t" r="r" b="b"/>
              <a:pathLst>
                <a:path w="7140" h="9244" extrusionOk="0">
                  <a:moveTo>
                    <a:pt x="2644" y="0"/>
                  </a:moveTo>
                  <a:cubicBezTo>
                    <a:pt x="2574" y="0"/>
                    <a:pt x="2536" y="4"/>
                    <a:pt x="2536" y="4"/>
                  </a:cubicBezTo>
                  <a:lnTo>
                    <a:pt x="1" y="8577"/>
                  </a:lnTo>
                  <a:cubicBezTo>
                    <a:pt x="1" y="8577"/>
                    <a:pt x="301" y="8843"/>
                    <a:pt x="701" y="9244"/>
                  </a:cubicBezTo>
                  <a:cubicBezTo>
                    <a:pt x="2002" y="8376"/>
                    <a:pt x="4704" y="5741"/>
                    <a:pt x="7139" y="3006"/>
                  </a:cubicBezTo>
                  <a:cubicBezTo>
                    <a:pt x="5186" y="178"/>
                    <a:pt x="3131" y="0"/>
                    <a:pt x="26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1" name="Google Shape;3551;p67"/>
            <p:cNvSpPr/>
            <p:nvPr/>
          </p:nvSpPr>
          <p:spPr>
            <a:xfrm>
              <a:off x="2476950" y="4664875"/>
              <a:ext cx="150950" cy="166975"/>
            </a:xfrm>
            <a:custGeom>
              <a:avLst/>
              <a:gdLst/>
              <a:ahLst/>
              <a:cxnLst/>
              <a:rect l="l" t="t" r="r" b="b"/>
              <a:pathLst>
                <a:path w="6038" h="6679" extrusionOk="0">
                  <a:moveTo>
                    <a:pt x="1384" y="1"/>
                  </a:moveTo>
                  <a:cubicBezTo>
                    <a:pt x="824" y="1"/>
                    <a:pt x="292" y="315"/>
                    <a:pt x="167" y="524"/>
                  </a:cubicBezTo>
                  <a:cubicBezTo>
                    <a:pt x="0" y="824"/>
                    <a:pt x="1901" y="5894"/>
                    <a:pt x="3169" y="6495"/>
                  </a:cubicBezTo>
                  <a:cubicBezTo>
                    <a:pt x="3455" y="6626"/>
                    <a:pt x="3739" y="6679"/>
                    <a:pt x="4007" y="6679"/>
                  </a:cubicBezTo>
                  <a:cubicBezTo>
                    <a:pt x="4899" y="6679"/>
                    <a:pt x="5620" y="6099"/>
                    <a:pt x="5671" y="5894"/>
                  </a:cubicBezTo>
                  <a:cubicBezTo>
                    <a:pt x="6038" y="3893"/>
                    <a:pt x="2335" y="424"/>
                    <a:pt x="2335" y="424"/>
                  </a:cubicBezTo>
                  <a:cubicBezTo>
                    <a:pt x="2061" y="112"/>
                    <a:pt x="1717" y="1"/>
                    <a:pt x="13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2" name="Google Shape;3552;p67"/>
            <p:cNvSpPr/>
            <p:nvPr/>
          </p:nvSpPr>
          <p:spPr>
            <a:xfrm>
              <a:off x="2722950" y="3706425"/>
              <a:ext cx="607125" cy="580175"/>
            </a:xfrm>
            <a:custGeom>
              <a:avLst/>
              <a:gdLst/>
              <a:ahLst/>
              <a:cxnLst/>
              <a:rect l="l" t="t" r="r" b="b"/>
              <a:pathLst>
                <a:path w="24285" h="23207" extrusionOk="0">
                  <a:moveTo>
                    <a:pt x="20915" y="1"/>
                  </a:moveTo>
                  <a:cubicBezTo>
                    <a:pt x="19614" y="968"/>
                    <a:pt x="14377" y="2336"/>
                    <a:pt x="14377" y="2336"/>
                  </a:cubicBezTo>
                  <a:cubicBezTo>
                    <a:pt x="14377" y="2336"/>
                    <a:pt x="13277" y="2523"/>
                    <a:pt x="11834" y="2523"/>
                  </a:cubicBezTo>
                  <a:cubicBezTo>
                    <a:pt x="10921" y="2523"/>
                    <a:pt x="9869" y="2448"/>
                    <a:pt x="8873" y="2202"/>
                  </a:cubicBezTo>
                  <a:cubicBezTo>
                    <a:pt x="6372" y="1568"/>
                    <a:pt x="3036" y="201"/>
                    <a:pt x="3036" y="201"/>
                  </a:cubicBezTo>
                  <a:cubicBezTo>
                    <a:pt x="3036" y="201"/>
                    <a:pt x="2436" y="2035"/>
                    <a:pt x="2035" y="3470"/>
                  </a:cubicBezTo>
                  <a:cubicBezTo>
                    <a:pt x="1602" y="4904"/>
                    <a:pt x="0" y="7206"/>
                    <a:pt x="0" y="7206"/>
                  </a:cubicBezTo>
                  <a:lnTo>
                    <a:pt x="3903" y="9708"/>
                  </a:lnTo>
                  <a:lnTo>
                    <a:pt x="601" y="21316"/>
                  </a:lnTo>
                  <a:cubicBezTo>
                    <a:pt x="601" y="21316"/>
                    <a:pt x="4213" y="23207"/>
                    <a:pt x="9246" y="23207"/>
                  </a:cubicBezTo>
                  <a:cubicBezTo>
                    <a:pt x="10117" y="23207"/>
                    <a:pt x="11031" y="23150"/>
                    <a:pt x="11976" y="23017"/>
                  </a:cubicBezTo>
                  <a:cubicBezTo>
                    <a:pt x="18414" y="22150"/>
                    <a:pt x="23417" y="19214"/>
                    <a:pt x="23417" y="19214"/>
                  </a:cubicBezTo>
                  <a:lnTo>
                    <a:pt x="20415" y="9574"/>
                  </a:lnTo>
                  <a:lnTo>
                    <a:pt x="24284" y="6806"/>
                  </a:lnTo>
                  <a:cubicBezTo>
                    <a:pt x="24284" y="6806"/>
                    <a:pt x="21616" y="2402"/>
                    <a:pt x="2091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3" name="Google Shape;3553;p67"/>
            <p:cNvSpPr/>
            <p:nvPr/>
          </p:nvSpPr>
          <p:spPr>
            <a:xfrm>
              <a:off x="2798825" y="3711425"/>
              <a:ext cx="83425" cy="31725"/>
            </a:xfrm>
            <a:custGeom>
              <a:avLst/>
              <a:gdLst/>
              <a:ahLst/>
              <a:cxnLst/>
              <a:rect l="l" t="t" r="r" b="b"/>
              <a:pathLst>
                <a:path w="3337" h="1269" extrusionOk="0">
                  <a:moveTo>
                    <a:pt x="34" y="1"/>
                  </a:moveTo>
                  <a:cubicBezTo>
                    <a:pt x="34" y="1"/>
                    <a:pt x="34" y="34"/>
                    <a:pt x="1" y="168"/>
                  </a:cubicBezTo>
                  <a:cubicBezTo>
                    <a:pt x="1002" y="535"/>
                    <a:pt x="2203" y="968"/>
                    <a:pt x="3337" y="1268"/>
                  </a:cubicBezTo>
                  <a:cubicBezTo>
                    <a:pt x="1569" y="668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4" name="Google Shape;3554;p67"/>
            <p:cNvSpPr/>
            <p:nvPr/>
          </p:nvSpPr>
          <p:spPr>
            <a:xfrm>
              <a:off x="3077375" y="3485425"/>
              <a:ext cx="55900" cy="29225"/>
            </a:xfrm>
            <a:custGeom>
              <a:avLst/>
              <a:gdLst/>
              <a:ahLst/>
              <a:cxnLst/>
              <a:rect l="l" t="t" r="r" b="b"/>
              <a:pathLst>
                <a:path w="2236" h="1169" extrusionOk="0">
                  <a:moveTo>
                    <a:pt x="1068" y="1"/>
                  </a:moveTo>
                  <a:cubicBezTo>
                    <a:pt x="734" y="1"/>
                    <a:pt x="501" y="201"/>
                    <a:pt x="334" y="401"/>
                  </a:cubicBezTo>
                  <a:cubicBezTo>
                    <a:pt x="234" y="535"/>
                    <a:pt x="200" y="668"/>
                    <a:pt x="100" y="802"/>
                  </a:cubicBezTo>
                  <a:lnTo>
                    <a:pt x="0" y="1168"/>
                  </a:lnTo>
                  <a:cubicBezTo>
                    <a:pt x="100" y="902"/>
                    <a:pt x="267" y="668"/>
                    <a:pt x="434" y="501"/>
                  </a:cubicBezTo>
                  <a:cubicBezTo>
                    <a:pt x="601" y="301"/>
                    <a:pt x="834" y="168"/>
                    <a:pt x="1068" y="168"/>
                  </a:cubicBezTo>
                  <a:cubicBezTo>
                    <a:pt x="1102" y="163"/>
                    <a:pt x="1136" y="161"/>
                    <a:pt x="1169" y="161"/>
                  </a:cubicBezTo>
                  <a:cubicBezTo>
                    <a:pt x="1394" y="161"/>
                    <a:pt x="1594" y="256"/>
                    <a:pt x="1768" y="401"/>
                  </a:cubicBezTo>
                  <a:cubicBezTo>
                    <a:pt x="2002" y="568"/>
                    <a:pt x="2168" y="768"/>
                    <a:pt x="2235" y="1035"/>
                  </a:cubicBezTo>
                  <a:cubicBezTo>
                    <a:pt x="2235" y="735"/>
                    <a:pt x="2068" y="501"/>
                    <a:pt x="1868" y="335"/>
                  </a:cubicBezTo>
                  <a:cubicBezTo>
                    <a:pt x="1668" y="134"/>
                    <a:pt x="1368" y="1"/>
                    <a:pt x="1068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5" name="Google Shape;3555;p67"/>
            <p:cNvSpPr/>
            <p:nvPr/>
          </p:nvSpPr>
          <p:spPr>
            <a:xfrm>
              <a:off x="2899750" y="3482000"/>
              <a:ext cx="55050" cy="29325"/>
            </a:xfrm>
            <a:custGeom>
              <a:avLst/>
              <a:gdLst/>
              <a:ahLst/>
              <a:cxnLst/>
              <a:rect l="l" t="t" r="r" b="b"/>
              <a:pathLst>
                <a:path w="2202" h="1173" extrusionOk="0">
                  <a:moveTo>
                    <a:pt x="1211" y="0"/>
                  </a:moveTo>
                  <a:cubicBezTo>
                    <a:pt x="1186" y="0"/>
                    <a:pt x="1160" y="2"/>
                    <a:pt x="1134" y="5"/>
                  </a:cubicBezTo>
                  <a:cubicBezTo>
                    <a:pt x="834" y="38"/>
                    <a:pt x="601" y="238"/>
                    <a:pt x="434" y="472"/>
                  </a:cubicBezTo>
                  <a:cubicBezTo>
                    <a:pt x="300" y="538"/>
                    <a:pt x="267" y="672"/>
                    <a:pt x="167" y="805"/>
                  </a:cubicBezTo>
                  <a:cubicBezTo>
                    <a:pt x="134" y="905"/>
                    <a:pt x="34" y="1039"/>
                    <a:pt x="0" y="1172"/>
                  </a:cubicBezTo>
                  <a:cubicBezTo>
                    <a:pt x="167" y="972"/>
                    <a:pt x="300" y="705"/>
                    <a:pt x="501" y="538"/>
                  </a:cubicBezTo>
                  <a:cubicBezTo>
                    <a:pt x="667" y="338"/>
                    <a:pt x="867" y="205"/>
                    <a:pt x="1134" y="171"/>
                  </a:cubicBezTo>
                  <a:cubicBezTo>
                    <a:pt x="1159" y="168"/>
                    <a:pt x="1183" y="166"/>
                    <a:pt x="1207" y="166"/>
                  </a:cubicBezTo>
                  <a:cubicBezTo>
                    <a:pt x="1416" y="166"/>
                    <a:pt x="1622" y="289"/>
                    <a:pt x="1801" y="438"/>
                  </a:cubicBezTo>
                  <a:cubicBezTo>
                    <a:pt x="1968" y="605"/>
                    <a:pt x="2135" y="838"/>
                    <a:pt x="2202" y="1105"/>
                  </a:cubicBezTo>
                  <a:cubicBezTo>
                    <a:pt x="2202" y="805"/>
                    <a:pt x="2035" y="505"/>
                    <a:pt x="1935" y="338"/>
                  </a:cubicBezTo>
                  <a:cubicBezTo>
                    <a:pt x="1722" y="155"/>
                    <a:pt x="1480" y="0"/>
                    <a:pt x="1211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6" name="Google Shape;3556;p67"/>
            <p:cNvSpPr/>
            <p:nvPr/>
          </p:nvSpPr>
          <p:spPr>
            <a:xfrm>
              <a:off x="2956450" y="3606350"/>
              <a:ext cx="91750" cy="16700"/>
            </a:xfrm>
            <a:custGeom>
              <a:avLst/>
              <a:gdLst/>
              <a:ahLst/>
              <a:cxnLst/>
              <a:rect l="l" t="t" r="r" b="b"/>
              <a:pathLst>
                <a:path w="3670" h="668" extrusionOk="0">
                  <a:moveTo>
                    <a:pt x="0" y="1"/>
                  </a:moveTo>
                  <a:cubicBezTo>
                    <a:pt x="234" y="234"/>
                    <a:pt x="534" y="401"/>
                    <a:pt x="868" y="501"/>
                  </a:cubicBezTo>
                  <a:cubicBezTo>
                    <a:pt x="1168" y="568"/>
                    <a:pt x="1468" y="668"/>
                    <a:pt x="1835" y="668"/>
                  </a:cubicBezTo>
                  <a:cubicBezTo>
                    <a:pt x="2169" y="668"/>
                    <a:pt x="2436" y="601"/>
                    <a:pt x="2769" y="534"/>
                  </a:cubicBezTo>
                  <a:cubicBezTo>
                    <a:pt x="2936" y="501"/>
                    <a:pt x="3069" y="401"/>
                    <a:pt x="3236" y="368"/>
                  </a:cubicBezTo>
                  <a:cubicBezTo>
                    <a:pt x="3370" y="334"/>
                    <a:pt x="3536" y="234"/>
                    <a:pt x="3670" y="168"/>
                  </a:cubicBezTo>
                  <a:lnTo>
                    <a:pt x="3670" y="168"/>
                  </a:lnTo>
                  <a:cubicBezTo>
                    <a:pt x="3370" y="234"/>
                    <a:pt x="3069" y="368"/>
                    <a:pt x="2736" y="401"/>
                  </a:cubicBezTo>
                  <a:cubicBezTo>
                    <a:pt x="2402" y="468"/>
                    <a:pt x="2102" y="501"/>
                    <a:pt x="1768" y="501"/>
                  </a:cubicBezTo>
                  <a:cubicBezTo>
                    <a:pt x="1502" y="501"/>
                    <a:pt x="1168" y="468"/>
                    <a:pt x="868" y="368"/>
                  </a:cubicBezTo>
                  <a:cubicBezTo>
                    <a:pt x="568" y="301"/>
                    <a:pt x="234" y="168"/>
                    <a:pt x="0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7" name="Google Shape;3557;p67"/>
            <p:cNvSpPr/>
            <p:nvPr/>
          </p:nvSpPr>
          <p:spPr>
            <a:xfrm>
              <a:off x="2979800" y="3633050"/>
              <a:ext cx="39225" cy="14200"/>
            </a:xfrm>
            <a:custGeom>
              <a:avLst/>
              <a:gdLst/>
              <a:ahLst/>
              <a:cxnLst/>
              <a:rect l="l" t="t" r="r" b="b"/>
              <a:pathLst>
                <a:path w="1569" h="5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267"/>
                    <a:pt x="301" y="334"/>
                  </a:cubicBezTo>
                  <a:cubicBezTo>
                    <a:pt x="434" y="434"/>
                    <a:pt x="601" y="467"/>
                    <a:pt x="734" y="501"/>
                  </a:cubicBezTo>
                  <a:cubicBezTo>
                    <a:pt x="834" y="567"/>
                    <a:pt x="1001" y="567"/>
                    <a:pt x="1135" y="567"/>
                  </a:cubicBezTo>
                  <a:cubicBezTo>
                    <a:pt x="1268" y="567"/>
                    <a:pt x="1435" y="501"/>
                    <a:pt x="1568" y="467"/>
                  </a:cubicBezTo>
                  <a:cubicBezTo>
                    <a:pt x="1435" y="467"/>
                    <a:pt x="1268" y="434"/>
                    <a:pt x="1135" y="434"/>
                  </a:cubicBezTo>
                  <a:cubicBezTo>
                    <a:pt x="968" y="401"/>
                    <a:pt x="834" y="401"/>
                    <a:pt x="734" y="334"/>
                  </a:cubicBezTo>
                  <a:lnTo>
                    <a:pt x="334" y="234"/>
                  </a:lnTo>
                  <a:cubicBezTo>
                    <a:pt x="234" y="167"/>
                    <a:pt x="101" y="100"/>
                    <a:pt x="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8" name="Google Shape;3558;p67"/>
            <p:cNvSpPr/>
            <p:nvPr/>
          </p:nvSpPr>
          <p:spPr>
            <a:xfrm>
              <a:off x="2985625" y="3561325"/>
              <a:ext cx="50075" cy="13650"/>
            </a:xfrm>
            <a:custGeom>
              <a:avLst/>
              <a:gdLst/>
              <a:ahLst/>
              <a:cxnLst/>
              <a:rect l="l" t="t" r="r" b="b"/>
              <a:pathLst>
                <a:path w="2003" h="546" extrusionOk="0">
                  <a:moveTo>
                    <a:pt x="1" y="0"/>
                  </a:moveTo>
                  <a:lnTo>
                    <a:pt x="201" y="201"/>
                  </a:lnTo>
                  <a:cubicBezTo>
                    <a:pt x="268" y="301"/>
                    <a:pt x="368" y="334"/>
                    <a:pt x="435" y="367"/>
                  </a:cubicBezTo>
                  <a:cubicBezTo>
                    <a:pt x="601" y="467"/>
                    <a:pt x="768" y="534"/>
                    <a:pt x="1002" y="534"/>
                  </a:cubicBezTo>
                  <a:cubicBezTo>
                    <a:pt x="1048" y="542"/>
                    <a:pt x="1095" y="546"/>
                    <a:pt x="1141" y="546"/>
                  </a:cubicBezTo>
                  <a:cubicBezTo>
                    <a:pt x="1499" y="546"/>
                    <a:pt x="1855" y="329"/>
                    <a:pt x="2002" y="34"/>
                  </a:cubicBezTo>
                  <a:lnTo>
                    <a:pt x="2002" y="34"/>
                  </a:lnTo>
                  <a:cubicBezTo>
                    <a:pt x="1733" y="213"/>
                    <a:pt x="1410" y="339"/>
                    <a:pt x="1082" y="339"/>
                  </a:cubicBezTo>
                  <a:cubicBezTo>
                    <a:pt x="1044" y="339"/>
                    <a:pt x="1006" y="338"/>
                    <a:pt x="968" y="334"/>
                  </a:cubicBezTo>
                  <a:cubicBezTo>
                    <a:pt x="835" y="334"/>
                    <a:pt x="668" y="267"/>
                    <a:pt x="468" y="201"/>
                  </a:cubicBezTo>
                  <a:cubicBezTo>
                    <a:pt x="335" y="167"/>
                    <a:pt x="168" y="101"/>
                    <a:pt x="1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9" name="Google Shape;3559;p67"/>
            <p:cNvSpPr/>
            <p:nvPr/>
          </p:nvSpPr>
          <p:spPr>
            <a:xfrm>
              <a:off x="3100725" y="3447075"/>
              <a:ext cx="65075" cy="30050"/>
            </a:xfrm>
            <a:custGeom>
              <a:avLst/>
              <a:gdLst/>
              <a:ahLst/>
              <a:cxnLst/>
              <a:rect l="l" t="t" r="r" b="b"/>
              <a:pathLst>
                <a:path w="2603" h="1202" extrusionOk="0">
                  <a:moveTo>
                    <a:pt x="767" y="1"/>
                  </a:moveTo>
                  <a:cubicBezTo>
                    <a:pt x="501" y="1"/>
                    <a:pt x="267" y="1"/>
                    <a:pt x="0" y="67"/>
                  </a:cubicBezTo>
                  <a:cubicBezTo>
                    <a:pt x="501" y="67"/>
                    <a:pt x="968" y="167"/>
                    <a:pt x="1435" y="334"/>
                  </a:cubicBezTo>
                  <a:cubicBezTo>
                    <a:pt x="1635" y="434"/>
                    <a:pt x="1835" y="534"/>
                    <a:pt x="2068" y="701"/>
                  </a:cubicBezTo>
                  <a:cubicBezTo>
                    <a:pt x="2269" y="834"/>
                    <a:pt x="2435" y="1035"/>
                    <a:pt x="2602" y="1201"/>
                  </a:cubicBezTo>
                  <a:cubicBezTo>
                    <a:pt x="2502" y="1068"/>
                    <a:pt x="2469" y="935"/>
                    <a:pt x="2402" y="868"/>
                  </a:cubicBezTo>
                  <a:cubicBezTo>
                    <a:pt x="2302" y="734"/>
                    <a:pt x="2235" y="634"/>
                    <a:pt x="2135" y="568"/>
                  </a:cubicBezTo>
                  <a:cubicBezTo>
                    <a:pt x="1968" y="401"/>
                    <a:pt x="1735" y="267"/>
                    <a:pt x="1501" y="167"/>
                  </a:cubicBezTo>
                  <a:cubicBezTo>
                    <a:pt x="1268" y="67"/>
                    <a:pt x="1001" y="1"/>
                    <a:pt x="767" y="1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0" name="Google Shape;3560;p67"/>
            <p:cNvSpPr/>
            <p:nvPr/>
          </p:nvSpPr>
          <p:spPr>
            <a:xfrm>
              <a:off x="2877225" y="3449425"/>
              <a:ext cx="62575" cy="29375"/>
            </a:xfrm>
            <a:custGeom>
              <a:avLst/>
              <a:gdLst/>
              <a:ahLst/>
              <a:cxnLst/>
              <a:rect l="l" t="t" r="r" b="b"/>
              <a:pathLst>
                <a:path w="2503" h="1175" extrusionOk="0">
                  <a:moveTo>
                    <a:pt x="2310" y="0"/>
                  </a:moveTo>
                  <a:cubicBezTo>
                    <a:pt x="1882" y="0"/>
                    <a:pt x="1479" y="95"/>
                    <a:pt x="1101" y="240"/>
                  </a:cubicBezTo>
                  <a:cubicBezTo>
                    <a:pt x="868" y="340"/>
                    <a:pt x="668" y="474"/>
                    <a:pt x="501" y="640"/>
                  </a:cubicBezTo>
                  <a:cubicBezTo>
                    <a:pt x="267" y="807"/>
                    <a:pt x="167" y="974"/>
                    <a:pt x="1" y="1174"/>
                  </a:cubicBezTo>
                  <a:cubicBezTo>
                    <a:pt x="201" y="1074"/>
                    <a:pt x="367" y="907"/>
                    <a:pt x="568" y="774"/>
                  </a:cubicBezTo>
                  <a:cubicBezTo>
                    <a:pt x="734" y="640"/>
                    <a:pt x="935" y="507"/>
                    <a:pt x="1168" y="440"/>
                  </a:cubicBezTo>
                  <a:cubicBezTo>
                    <a:pt x="1335" y="307"/>
                    <a:pt x="1568" y="273"/>
                    <a:pt x="1768" y="173"/>
                  </a:cubicBezTo>
                  <a:cubicBezTo>
                    <a:pt x="2035" y="107"/>
                    <a:pt x="2235" y="73"/>
                    <a:pt x="2502" y="7"/>
                  </a:cubicBezTo>
                  <a:cubicBezTo>
                    <a:pt x="2438" y="2"/>
                    <a:pt x="2374" y="0"/>
                    <a:pt x="2310" y="0"/>
                  </a:cubicBezTo>
                  <a:close/>
                </a:path>
              </a:pathLst>
            </a:custGeom>
            <a:solidFill>
              <a:srgbClr val="491C5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1" name="Google Shape;3561;p67"/>
            <p:cNvSpPr/>
            <p:nvPr/>
          </p:nvSpPr>
          <p:spPr>
            <a:xfrm>
              <a:off x="3124075" y="3274450"/>
              <a:ext cx="121775" cy="231850"/>
            </a:xfrm>
            <a:custGeom>
              <a:avLst/>
              <a:gdLst/>
              <a:ahLst/>
              <a:cxnLst/>
              <a:rect l="l" t="t" r="r" b="b"/>
              <a:pathLst>
                <a:path w="4871" h="9274" extrusionOk="0">
                  <a:moveTo>
                    <a:pt x="901" y="1"/>
                  </a:moveTo>
                  <a:lnTo>
                    <a:pt x="0" y="1468"/>
                  </a:lnTo>
                  <a:cubicBezTo>
                    <a:pt x="0" y="1468"/>
                    <a:pt x="467" y="2002"/>
                    <a:pt x="1001" y="2936"/>
                  </a:cubicBezTo>
                  <a:cubicBezTo>
                    <a:pt x="1868" y="4437"/>
                    <a:pt x="2902" y="6906"/>
                    <a:pt x="2168" y="9274"/>
                  </a:cubicBezTo>
                  <a:cubicBezTo>
                    <a:pt x="2168" y="9274"/>
                    <a:pt x="4003" y="9107"/>
                    <a:pt x="4470" y="7306"/>
                  </a:cubicBezTo>
                  <a:cubicBezTo>
                    <a:pt x="4870" y="5505"/>
                    <a:pt x="4337" y="601"/>
                    <a:pt x="901" y="1"/>
                  </a:cubicBez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2" name="Google Shape;3562;p67"/>
            <p:cNvSpPr/>
            <p:nvPr/>
          </p:nvSpPr>
          <p:spPr>
            <a:xfrm>
              <a:off x="2786325" y="3293625"/>
              <a:ext cx="109275" cy="231900"/>
            </a:xfrm>
            <a:custGeom>
              <a:avLst/>
              <a:gdLst/>
              <a:ahLst/>
              <a:cxnLst/>
              <a:rect l="l" t="t" r="r" b="b"/>
              <a:pathLst>
                <a:path w="4371" h="9276" extrusionOk="0">
                  <a:moveTo>
                    <a:pt x="3336" y="1"/>
                  </a:moveTo>
                  <a:cubicBezTo>
                    <a:pt x="1" y="1002"/>
                    <a:pt x="67" y="5938"/>
                    <a:pt x="734" y="7673"/>
                  </a:cubicBezTo>
                  <a:cubicBezTo>
                    <a:pt x="1302" y="9195"/>
                    <a:pt x="2857" y="9275"/>
                    <a:pt x="3178" y="9275"/>
                  </a:cubicBezTo>
                  <a:cubicBezTo>
                    <a:pt x="3216" y="9275"/>
                    <a:pt x="3236" y="9274"/>
                    <a:pt x="3236" y="9274"/>
                  </a:cubicBezTo>
                  <a:cubicBezTo>
                    <a:pt x="2202" y="7039"/>
                    <a:pt x="2903" y="4504"/>
                    <a:pt x="3570" y="2870"/>
                  </a:cubicBezTo>
                  <a:cubicBezTo>
                    <a:pt x="4003" y="1902"/>
                    <a:pt x="4370" y="1302"/>
                    <a:pt x="4370" y="1302"/>
                  </a:cubicBezTo>
                  <a:lnTo>
                    <a:pt x="3336" y="1"/>
                  </a:ln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3" name="Google Shape;3563;p67"/>
            <p:cNvSpPr/>
            <p:nvPr/>
          </p:nvSpPr>
          <p:spPr>
            <a:xfrm>
              <a:off x="2790500" y="3172725"/>
              <a:ext cx="412825" cy="225275"/>
            </a:xfrm>
            <a:custGeom>
              <a:avLst/>
              <a:gdLst/>
              <a:ahLst/>
              <a:cxnLst/>
              <a:rect l="l" t="t" r="r" b="b"/>
              <a:pathLst>
                <a:path w="16513" h="9011" extrusionOk="0">
                  <a:moveTo>
                    <a:pt x="201" y="0"/>
                  </a:moveTo>
                  <a:cubicBezTo>
                    <a:pt x="201" y="1"/>
                    <a:pt x="1" y="7505"/>
                    <a:pt x="7839" y="8706"/>
                  </a:cubicBezTo>
                  <a:cubicBezTo>
                    <a:pt x="9274" y="8924"/>
                    <a:pt x="10490" y="9010"/>
                    <a:pt x="11515" y="9010"/>
                  </a:cubicBezTo>
                  <a:cubicBezTo>
                    <a:pt x="15349" y="9010"/>
                    <a:pt x="16512" y="7806"/>
                    <a:pt x="16512" y="7806"/>
                  </a:cubicBezTo>
                  <a:cubicBezTo>
                    <a:pt x="16512" y="7806"/>
                    <a:pt x="16422" y="1438"/>
                    <a:pt x="10810" y="1438"/>
                  </a:cubicBezTo>
                  <a:cubicBezTo>
                    <a:pt x="10493" y="1438"/>
                    <a:pt x="10160" y="1458"/>
                    <a:pt x="9807" y="1501"/>
                  </a:cubicBezTo>
                  <a:cubicBezTo>
                    <a:pt x="8218" y="1685"/>
                    <a:pt x="6891" y="1761"/>
                    <a:pt x="5783" y="1761"/>
                  </a:cubicBezTo>
                  <a:cubicBezTo>
                    <a:pt x="453" y="1761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FFA8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Goodbye, School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801" y="1622965"/>
            <a:ext cx="7418965" cy="408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08265"/>
            <a:ext cx="8178799" cy="464146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2" y="1555493"/>
            <a:ext cx="7373196" cy="37470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3" y="260648"/>
            <a:ext cx="183576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2760" y="5445224"/>
            <a:ext cx="4932645" cy="807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000" dirty="0">
                <a:solidFill>
                  <a:schemeClr val="tx1"/>
                </a:solidFill>
                <a:latin typeface="+mj-lt"/>
              </a:rPr>
              <a:t>triangle/ It’s a triangle.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59831" y="1809691"/>
            <a:ext cx="3024338" cy="3394908"/>
            <a:chOff x="3059831" y="1844824"/>
            <a:chExt cx="3024338" cy="3394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9831" y="1844824"/>
              <a:ext cx="3024338" cy="339490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319972" y="1844824"/>
              <a:ext cx="540060" cy="576064"/>
            </a:xfrm>
            <a:prstGeom prst="ellipse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2112760" y="921494"/>
            <a:ext cx="5009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shape is it?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9429" y="1809691"/>
            <a:ext cx="441146" cy="64633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3" y="260648"/>
            <a:ext cx="183576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8878" y="5517232"/>
            <a:ext cx="5165561" cy="771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altLang="vi-VN" sz="4400" dirty="0">
                <a:solidFill>
                  <a:schemeClr val="tx1"/>
                </a:solidFill>
                <a:latin typeface="+mj-lt"/>
              </a:rPr>
              <a:t>quare / It’s a square.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8878" y="835576"/>
            <a:ext cx="5009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shape is it?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99385" y="1546600"/>
            <a:ext cx="3342005" cy="3843280"/>
            <a:chOff x="2699385" y="1546600"/>
            <a:chExt cx="3342005" cy="3843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9385" y="1628775"/>
              <a:ext cx="3342005" cy="376110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010347" y="1628775"/>
              <a:ext cx="717176" cy="717176"/>
            </a:xfrm>
            <a:prstGeom prst="ellipse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5118" y="1546600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4" y="260648"/>
            <a:ext cx="183575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7352" y="5632896"/>
            <a:ext cx="4680520" cy="7920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err="1">
                <a:solidFill>
                  <a:schemeClr val="tx1"/>
                </a:solidFill>
                <a:latin typeface="+mj-lt"/>
              </a:rPr>
              <a:t>circle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/ It’s a circle.</a:t>
            </a:r>
            <a:endParaRPr lang="vi-VN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2760" y="921494"/>
            <a:ext cx="5009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shape is it?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92306" y="1916832"/>
            <a:ext cx="5027966" cy="3528392"/>
            <a:chOff x="1992306" y="1916832"/>
            <a:chExt cx="5027966" cy="35283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306" y="1916832"/>
              <a:ext cx="5027966" cy="352839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878183" y="2091472"/>
              <a:ext cx="504056" cy="504056"/>
            </a:xfrm>
            <a:prstGeom prst="ellipse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49927" y="2032496"/>
              <a:ext cx="41870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4899" y="260648"/>
            <a:ext cx="198002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5277" y="5229200"/>
            <a:ext cx="5533446" cy="8240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+mj-lt"/>
              </a:rPr>
              <a:t>rectangle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/ </a:t>
            </a:r>
            <a:r>
              <a:rPr lang="vi-VN" sz="4000" dirty="0" err="1">
                <a:solidFill>
                  <a:schemeClr val="tx1"/>
                </a:solidFill>
                <a:latin typeface="+mj-lt"/>
              </a:rPr>
              <a:t>It’s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 a </a:t>
            </a:r>
            <a:r>
              <a:rPr lang="vi-VN" sz="4000" dirty="0" err="1">
                <a:solidFill>
                  <a:schemeClr val="tx1"/>
                </a:solidFill>
                <a:latin typeface="+mj-lt"/>
              </a:rPr>
              <a:t>rectangle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741" y="804749"/>
            <a:ext cx="5675868" cy="141359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843808" y="1751879"/>
            <a:ext cx="3240360" cy="3365268"/>
            <a:chOff x="2843808" y="1751879"/>
            <a:chExt cx="3240360" cy="33652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3808" y="1751879"/>
              <a:ext cx="3240360" cy="3365268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4175956" y="1835042"/>
              <a:ext cx="576064" cy="576064"/>
            </a:xfrm>
            <a:prstGeom prst="ellipse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54529" y="1799908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4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640"/>
            <a:ext cx="2758645" cy="2068984"/>
          </a:xfrm>
        </p:spPr>
      </p:pic>
      <p:sp>
        <p:nvSpPr>
          <p:cNvPr id="5" name="Oval 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045" y="40466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759" y="418732"/>
            <a:ext cx="864096" cy="864096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3759" y="420355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3759" y="425713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5899" y="418732"/>
            <a:ext cx="864096" cy="864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3759" y="404664"/>
            <a:ext cx="864096" cy="8640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3759" y="414211"/>
            <a:ext cx="86409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033" y="260648"/>
            <a:ext cx="183575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14" y="0"/>
            <a:ext cx="1927101" cy="148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165304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614" y="6165304"/>
            <a:ext cx="1728192" cy="576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Home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1840" y="5784212"/>
            <a:ext cx="2880320" cy="828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800" dirty="0">
                <a:solidFill>
                  <a:schemeClr val="tx1"/>
                </a:solidFill>
                <a:latin typeface="+mj-lt"/>
              </a:rPr>
              <a:t>I’m happy.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6987" y="906031"/>
            <a:ext cx="401002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are you</a:t>
            </a:r>
            <a:r>
              <a:rPr lang="en-US" sz="5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CFF61-E815-4F0E-F693-A21A412A6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987" y="1913658"/>
            <a:ext cx="3733203" cy="3562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29858&quot;&gt;&lt;property id=&quot;20148&quot; value=&quot;5&quot;/&gt;&lt;property id=&quot;20300&quot; value=&quot;Slide 1&quot;/&gt;&lt;property id=&quot;20307&quot; value=&quot;258&quot;/&gt;&lt;/object&gt;&lt;object type=&quot;3&quot; unique_id=&quot;29934&quot;&gt;&lt;property id=&quot;20148&quot; value=&quot;5&quot;/&gt;&lt;property id=&quot;20300&quot; value=&quot;Slide 3&quot;/&gt;&lt;property id=&quot;20307&quot; value=&quot;259&quot;/&gt;&lt;/object&gt;&lt;object type=&quot;3&quot; unique_id=&quot;29935&quot;&gt;&lt;property id=&quot;20148&quot; value=&quot;5&quot;/&gt;&lt;property id=&quot;20300&quot; value=&quot;Slide 4&quot;/&gt;&lt;property id=&quot;20307&quot; value=&quot;260&quot;/&gt;&lt;/object&gt;&lt;object type=&quot;3&quot; unique_id=&quot;29936&quot;&gt;&lt;property id=&quot;20148&quot; value=&quot;5&quot;/&gt;&lt;property id=&quot;20300&quot; value=&quot;Slide 5&quot;/&gt;&lt;property id=&quot;20307&quot; value=&quot;261&quot;/&gt;&lt;/object&gt;&lt;object type=&quot;3&quot; unique_id=&quot;29937&quot;&gt;&lt;property id=&quot;20148&quot; value=&quot;5&quot;/&gt;&lt;property id=&quot;20300&quot; value=&quot;Slide 6&quot;/&gt;&lt;property id=&quot;20307&quot; value=&quot;262&quot;/&gt;&lt;/object&gt;&lt;object type=&quot;3&quot; unique_id=&quot;29938&quot;&gt;&lt;property id=&quot;20148&quot; value=&quot;5&quot;/&gt;&lt;property id=&quot;20300&quot; value=&quot;Slide 7&quot;/&gt;&lt;property id=&quot;20307&quot; value=&quot;263&quot;/&gt;&lt;/object&gt;&lt;object type=&quot;3&quot; unique_id=&quot;29939&quot;&gt;&lt;property id=&quot;20148&quot; value=&quot;5&quot;/&gt;&lt;property id=&quot;20300&quot; value=&quot;Slide 8&quot;/&gt;&lt;property id=&quot;20307&quot; value=&quot;264&quot;/&gt;&lt;/object&gt;&lt;object type=&quot;3&quot; unique_id=&quot;29940&quot;&gt;&lt;property id=&quot;20148&quot; value=&quot;5&quot;/&gt;&lt;property id=&quot;20300&quot; value=&quot;Slide 9&quot;/&gt;&lt;property id=&quot;20307&quot; value=&quot;265&quot;/&gt;&lt;/object&gt;&lt;object type=&quot;3&quot; unique_id=&quot;29941&quot;&gt;&lt;property id=&quot;20148&quot; value=&quot;5&quot;/&gt;&lt;property id=&quot;20300&quot; value=&quot;Slide 10&quot;/&gt;&lt;property id=&quot;20307&quot; value=&quot;266&quot;/&gt;&lt;/object&gt;&lt;object type=&quot;3&quot; unique_id=&quot;30111&quot;&gt;&lt;property id=&quot;20148&quot; value=&quot;5&quot;/&gt;&lt;property id=&quot;20300&quot; value=&quot;Slide 11&quot;/&gt;&lt;property id=&quot;20307&quot; value=&quot;267&quot;/&gt;&lt;/object&gt;&lt;object type=&quot;3&quot; unique_id=&quot;30112&quot;&gt;&lt;property id=&quot;20148&quot; value=&quot;5&quot;/&gt;&lt;property id=&quot;20300&quot; value=&quot;Slide 12&quot;/&gt;&lt;property id=&quot;20307&quot; value=&quot;268&quot;/&gt;&lt;/object&gt;&lt;object type=&quot;3&quot; unique_id=&quot;30113&quot;&gt;&lt;property id=&quot;20148&quot; value=&quot;5&quot;/&gt;&lt;property id=&quot;20300&quot; value=&quot;Slide 13&quot;/&gt;&lt;property id=&quot;20307&quot; value=&quot;269&quot;/&gt;&lt;/object&gt;&lt;object type=&quot;3&quot; unique_id=&quot;30114&quot;&gt;&lt;property id=&quot;20148&quot; value=&quot;5&quot;/&gt;&lt;property id=&quot;20300&quot; value=&quot;Slide 14&quot;/&gt;&lt;property id=&quot;20307&quot; value=&quot;270&quot;/&gt;&lt;/object&gt;&lt;object type=&quot;3&quot; unique_id=&quot;30115&quot;&gt;&lt;property id=&quot;20148&quot; value=&quot;5&quot;/&gt;&lt;property id=&quot;20300&quot; value=&quot;Slide 15&quot;/&gt;&lt;property id=&quot;20307&quot; value=&quot;271&quot;/&gt;&lt;/object&gt;&lt;object type=&quot;3&quot; unique_id=&quot;30260&quot;&gt;&lt;property id=&quot;20148&quot; value=&quot;5&quot;/&gt;&lt;property id=&quot;20300&quot; value=&quot;Slide 17&quot;/&gt;&lt;property id=&quot;20307&quot; value=&quot;272&quot;/&gt;&lt;/object&gt;&lt;object type=&quot;3&quot; unique_id=&quot;30795&quot;&gt;&lt;property id=&quot;20148&quot; value=&quot;5&quot;/&gt;&lt;property id=&quot;20300&quot; value=&quot;Slide 18&quot;/&gt;&lt;property id=&quot;20307&quot; value=&quot;274&quot;/&gt;&lt;/object&gt;&lt;object type=&quot;3&quot; unique_id=&quot;30796&quot;&gt;&lt;property id=&quot;20148&quot; value=&quot;5&quot;/&gt;&lt;property id=&quot;20300&quot; value=&quot;Slide 19&quot;/&gt;&lt;property id=&quot;20307&quot; value=&quot;275&quot;/&gt;&lt;/object&gt;&lt;object type=&quot;3&quot; unique_id=&quot;30797&quot;&gt;&lt;property id=&quot;20148&quot; value=&quot;5&quot;/&gt;&lt;property id=&quot;20300&quot; value=&quot;Slide 20&quot;/&gt;&lt;property id=&quot;20307&quot; value=&quot;276&quot;/&gt;&lt;/object&gt;&lt;object type=&quot;3&quot; unique_id=&quot;30798&quot;&gt;&lt;property id=&quot;20148&quot; value=&quot;5&quot;/&gt;&lt;property id=&quot;20300&quot; value=&quot;Slide 21&quot;/&gt;&lt;property id=&quot;20307&quot; value=&quot;277&quot;/&gt;&lt;/object&gt;&lt;object type=&quot;3&quot; unique_id=&quot;30799&quot;&gt;&lt;property id=&quot;20148&quot; value=&quot;5&quot;/&gt;&lt;property id=&quot;20300&quot; value=&quot;Slide 22&quot;/&gt;&lt;property id=&quot;20307&quot; value=&quot;278&quot;/&gt;&lt;/object&gt;&lt;object type=&quot;3&quot; unique_id=&quot;30800&quot;&gt;&lt;property id=&quot;20148&quot; value=&quot;5&quot;/&gt;&lt;property id=&quot;20300&quot; value=&quot;Slide 23&quot;/&gt;&lt;property id=&quot;20307&quot; value=&quot;279&quot;/&gt;&lt;/object&gt;&lt;object type=&quot;3&quot; unique_id=&quot;30801&quot;&gt;&lt;property id=&quot;20148&quot; value=&quot;5&quot;/&gt;&lt;property id=&quot;20300&quot; value=&quot;Slide 24&quot;/&gt;&lt;property id=&quot;20307&quot; value=&quot;280&quot;/&gt;&lt;/object&gt;&lt;object type=&quot;3&quot; unique_id=&quot;30802&quot;&gt;&lt;property id=&quot;20148&quot; value=&quot;5&quot;/&gt;&lt;property id=&quot;20300&quot; value=&quot;Slide 25&quot;/&gt;&lt;property id=&quot;20307&quot; value=&quot;281&quot;/&gt;&lt;/object&gt;&lt;object type=&quot;3&quot; unique_id=&quot;30803&quot;&gt;&lt;property id=&quot;20148&quot; value=&quot;5&quot;/&gt;&lt;property id=&quot;20300&quot; value=&quot;Slide 26&quot;/&gt;&lt;property id=&quot;20307&quot; value=&quot;282&quot;/&gt;&lt;/object&gt;&lt;object type=&quot;3&quot; unique_id=&quot;30804&quot;&gt;&lt;property id=&quot;20148&quot; value=&quot;5&quot;/&gt;&lt;property id=&quot;20300&quot; value=&quot;Slide 27&quot;/&gt;&lt;property id=&quot;20307&quot; value=&quot;283&quot;/&gt;&lt;/object&gt;&lt;object type=&quot;3&quot; unique_id=&quot;30805&quot;&gt;&lt;property id=&quot;20148&quot; value=&quot;5&quot;/&gt;&lt;property id=&quot;20300&quot; value=&quot;Slide 28&quot;/&gt;&lt;property id=&quot;20307&quot; value=&quot;284&quot;/&gt;&lt;/object&gt;&lt;object type=&quot;3&quot; unique_id=&quot;30806&quot;&gt;&lt;property id=&quot;20148&quot; value=&quot;5&quot;/&gt;&lt;property id=&quot;20300&quot; value=&quot;Slide 29&quot;/&gt;&lt;property id=&quot;20307&quot; value=&quot;285&quot;/&gt;&lt;/object&gt;&lt;object type=&quot;3&quot; unique_id=&quot;30815&quot;&gt;&lt;property id=&quot;20148&quot; value=&quot;5&quot;/&gt;&lt;property id=&quot;20300&quot; value=&quot;Slide 30&quot;/&gt;&lt;property id=&quot;20307&quot; value=&quot;273&quot;/&gt;&lt;/object&gt;&lt;object type=&quot;3&quot; unique_id=&quot;31104&quot;&gt;&lt;property id=&quot;20148&quot; value=&quot;5&quot;/&gt;&lt;property id=&quot;20300&quot; value=&quot;Slide 16&quot;/&gt;&lt;property id=&quot;20307&quot; value=&quot;286&quot;/&gt;&lt;/object&gt;&lt;object type=&quot;3&quot; unique_id=&quot;31745&quot;&gt;&lt;property id=&quot;20148&quot; value=&quot;5&quot;/&gt;&lt;property id=&quot;20300&quot; value=&quot;Slide 31&quot;/&gt;&lt;property id=&quot;20307&quot; value=&quot;288&quot;/&gt;&lt;/object&gt;&lt;object type=&quot;3&quot; unique_id=&quot;31746&quot;&gt;&lt;property id=&quot;20148&quot; value=&quot;5&quot;/&gt;&lt;property id=&quot;20300&quot; value=&quot;Slide 32&quot;/&gt;&lt;property id=&quot;20307&quot; value=&quot;289&quot;/&gt;&lt;/object&gt;&lt;object type=&quot;3&quot; unique_id=&quot;31747&quot;&gt;&lt;property id=&quot;20148&quot; value=&quot;5&quot;/&gt;&lt;property id=&quot;20300&quot; value=&quot;Slide 33&quot;/&gt;&lt;property id=&quot;20307&quot; value=&quot;290&quot;/&gt;&lt;/object&gt;&lt;object type=&quot;3&quot; unique_id=&quot;31748&quot;&gt;&lt;property id=&quot;20148&quot; value=&quot;5&quot;/&gt;&lt;property id=&quot;20300&quot; value=&quot;Slide 34&quot;/&gt;&lt;property id=&quot;20307&quot; value=&quot;293&quot;/&gt;&lt;/object&gt;&lt;object type=&quot;3&quot; unique_id=&quot;31749&quot;&gt;&lt;property id=&quot;20148&quot; value=&quot;5&quot;/&gt;&lt;property id=&quot;20300&quot; value=&quot;Slide 35&quot;/&gt;&lt;property id=&quot;20307&quot; value=&quot;294&quot;/&gt;&lt;/object&gt;&lt;object type=&quot;3&quot; unique_id=&quot;31750&quot;&gt;&lt;property id=&quot;20148&quot; value=&quot;5&quot;/&gt;&lt;property id=&quot;20300&quot; value=&quot;Slide 36&quot;/&gt;&lt;property id=&quot;20307&quot; value=&quot;295&quot;/&gt;&lt;/object&gt;&lt;object type=&quot;3&quot; unique_id=&quot;31751&quot;&gt;&lt;property id=&quot;20148&quot; value=&quot;5&quot;/&gt;&lt;property id=&quot;20300&quot; value=&quot;Slide 37&quot;/&gt;&lt;property id=&quot;20307&quot; value=&quot;296&quot;/&gt;&lt;/object&gt;&lt;object type=&quot;3&quot; unique_id=&quot;31752&quot;&gt;&lt;property id=&quot;20148&quot; value=&quot;5&quot;/&gt;&lt;property id=&quot;20300&quot; value=&quot;Slide 38&quot;/&gt;&lt;property id=&quot;20307&quot; value=&quot;291&quot;/&gt;&lt;/object&gt;&lt;object type=&quot;3&quot; unique_id=&quot;31753&quot;&gt;&lt;property id=&quot;20148&quot; value=&quot;5&quot;/&gt;&lt;property id=&quot;20300&quot; value=&quot;Slide 39&quot;/&gt;&lt;property id=&quot;20307&quot; value=&quot;292&quot;/&gt;&lt;/object&gt;&lt;object type=&quot;3&quot; unique_id=&quot;31754&quot;&gt;&lt;property id=&quot;20148&quot; value=&quot;5&quot;/&gt;&lt;property id=&quot;20300&quot; value=&quot;Slide 40&quot;/&gt;&lt;property id=&quot;20307&quot; value=&quot;297&quot;/&gt;&lt;/object&gt;&lt;object type=&quot;3&quot; unique_id=&quot;31755&quot;&gt;&lt;property id=&quot;20148&quot; value=&quot;5&quot;/&gt;&lt;property id=&quot;20300&quot; value=&quot;Slide 41&quot;/&gt;&lt;property id=&quot;20307&quot; value=&quot;298&quot;/&gt;&lt;/object&gt;&lt;object type=&quot;3&quot; unique_id=&quot;31756&quot;&gt;&lt;property id=&quot;20148&quot; value=&quot;5&quot;/&gt;&lt;property id=&quot;20300&quot; value=&quot;Slide 42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673</Words>
  <Application>Microsoft Office PowerPoint</Application>
  <PresentationFormat>On-screen Show (4:3)</PresentationFormat>
  <Paragraphs>517</Paragraphs>
  <Slides>49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Meiryo</vt:lpstr>
      <vt:lpstr>#9Slide01 Noi dung ngan</vt:lpstr>
      <vt:lpstr>#9Slide03 Jura SemiBold</vt:lpstr>
      <vt:lpstr>#9Slide05 Fourth Medium</vt:lpstr>
      <vt:lpstr>#9Slide07 SVNAdam Gorry</vt:lpstr>
      <vt:lpstr>AbcPrint</vt:lpstr>
      <vt:lpstr>Aptos</vt:lpstr>
      <vt:lpstr>Arial</vt:lpstr>
      <vt:lpstr>Calibri</vt:lpstr>
      <vt:lpstr>Caveat</vt:lpstr>
      <vt:lpstr>Comic Sans MS</vt:lpstr>
      <vt:lpstr>Josefin Slab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 BYE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Hoài Nguyễn</cp:lastModifiedBy>
  <cp:revision>180</cp:revision>
  <dcterms:created xsi:type="dcterms:W3CDTF">2017-01-12T07:57:00Z</dcterms:created>
  <dcterms:modified xsi:type="dcterms:W3CDTF">2024-10-30T03:57:12Z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3A67D71903CB4F44ABD2CD1A8571B4C6_12</vt:lpwstr>
  </property>
  <property fmtid="{D5CDD505-2E9C-101B-9397-08002B2CF9AE}" pid="3" name="KSOProductBuildVer">
    <vt:lpwstr>1033-12.2.0.18607</vt:lpwstr>
  </property>
</Properties>
</file>