
<file path=[Content_Types].xml><?xml version="1.0" encoding="utf-8"?>
<Types xmlns="http://schemas.openxmlformats.org/package/2006/content-types">
  <Default Extension="bin" ContentType="application/vnd.ms-office.activeX"/>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2"/>
  </p:notesMasterIdLst>
  <p:sldIdLst>
    <p:sldId id="256" r:id="rId2"/>
    <p:sldId id="257" r:id="rId3"/>
    <p:sldId id="258" r:id="rId4"/>
    <p:sldId id="259" r:id="rId5"/>
    <p:sldId id="260" r:id="rId6"/>
    <p:sldId id="261" r:id="rId7"/>
    <p:sldId id="262" r:id="rId8"/>
    <p:sldId id="266" r:id="rId9"/>
    <p:sldId id="263" r:id="rId10"/>
    <p:sldId id="264" r:id="rId11"/>
    <p:sldId id="274" r:id="rId12"/>
    <p:sldId id="275" r:id="rId13"/>
    <p:sldId id="278" r:id="rId14"/>
    <p:sldId id="279" r:id="rId15"/>
    <p:sldId id="297" r:id="rId16"/>
    <p:sldId id="296" r:id="rId17"/>
    <p:sldId id="285" r:id="rId18"/>
    <p:sldId id="286" r:id="rId19"/>
    <p:sldId id="287" r:id="rId20"/>
    <p:sldId id="292" r:id="rId21"/>
    <p:sldId id="306" r:id="rId22"/>
    <p:sldId id="289" r:id="rId23"/>
    <p:sldId id="301" r:id="rId24"/>
    <p:sldId id="307" r:id="rId25"/>
    <p:sldId id="293" r:id="rId26"/>
    <p:sldId id="302" r:id="rId27"/>
    <p:sldId id="308" r:id="rId28"/>
    <p:sldId id="294" r:id="rId29"/>
    <p:sldId id="303" r:id="rId30"/>
    <p:sldId id="309" r:id="rId31"/>
    <p:sldId id="295" r:id="rId32"/>
    <p:sldId id="304" r:id="rId33"/>
    <p:sldId id="305" r:id="rId34"/>
    <p:sldId id="310" r:id="rId35"/>
    <p:sldId id="311" r:id="rId36"/>
    <p:sldId id="290" r:id="rId37"/>
    <p:sldId id="291" r:id="rId38"/>
    <p:sldId id="312" r:id="rId39"/>
    <p:sldId id="318" r:id="rId40"/>
    <p:sldId id="321" r:id="rId41"/>
    <p:sldId id="320" r:id="rId42"/>
    <p:sldId id="319" r:id="rId43"/>
    <p:sldId id="323" r:id="rId44"/>
    <p:sldId id="322" r:id="rId45"/>
    <p:sldId id="331" r:id="rId46"/>
    <p:sldId id="335" r:id="rId47"/>
    <p:sldId id="332" r:id="rId48"/>
    <p:sldId id="334" r:id="rId49"/>
    <p:sldId id="328" r:id="rId50"/>
    <p:sldId id="333" r:id="rId51"/>
  </p:sldIdLst>
  <p:sldSz cx="18288000" cy="10287000"/>
  <p:notesSz cx="6858000" cy="9144000"/>
  <p:embeddedFontLst>
    <p:embeddedFont>
      <p:font typeface="等线" panose="02010600030101010101" pitchFamily="2" charset="-122"/>
      <p:regular r:id="rId53"/>
      <p:bold r:id="rId54"/>
    </p:embeddedFont>
    <p:embeddedFont>
      <p:font typeface="#9Slide05 SVNClementine" panose="020F0502020204030203" pitchFamily="34" charset="0"/>
      <p:regular r:id="rId55"/>
    </p:embeddedFont>
    <p:embeddedFont>
      <p:font typeface="LNTH-LuoLuoNotangYuanTi 1" pitchFamily="2" charset="-128"/>
      <p:regular r:id="rId56"/>
    </p:embeddedFont>
    <p:embeddedFont>
      <p:font typeface="UTM Duepuntozero" panose="02040603050506020204" pitchFamily="18" charset="0"/>
      <p:regular r:id="rId57"/>
      <p:bold r:id="rId58"/>
    </p:embeddedFont>
    <p:embeddedFont>
      <p:font typeface="UTM Edwardian" panose="02040603050506020204" pitchFamily="18" charset="0"/>
      <p:regular r:id="rId59"/>
      <p:bold r:id="rId60"/>
    </p:embeddedFont>
    <p:embeddedFont>
      <p:font typeface="UTM Mother" panose="02040603050506020204" pitchFamily="18"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0181"/>
    <a:srgbClr val="8FD4E4"/>
    <a:srgbClr val="016738"/>
    <a:srgbClr val="F05A28"/>
    <a:srgbClr val="26A9E1"/>
    <a:srgbClr val="ED4037"/>
    <a:srgbClr val="D5DD27"/>
    <a:srgbClr val="F8FF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38" d="100"/>
          <a:sy n="38" d="100"/>
        </p:scale>
        <p:origin x="121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8C37D1-3275-4068-9904-B44F9D1116A2}" type="datetimeFigureOut">
              <a:rPr lang="en-US" smtClean="0"/>
              <a:t>29/05/2024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E64B7-8E63-45F4-892E-AC54F410C683}" type="slidenum">
              <a:rPr lang="en-US" smtClean="0"/>
              <a:t>‹#›</a:t>
            </a:fld>
            <a:endParaRPr lang="en-US"/>
          </a:p>
        </p:txBody>
      </p:sp>
    </p:spTree>
    <p:extLst>
      <p:ext uri="{BB962C8B-B14F-4D97-AF65-F5344CB8AC3E}">
        <p14:creationId xmlns:p14="http://schemas.microsoft.com/office/powerpoint/2010/main" val="3464617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89B7E-827F-4D1A-1870-9D6595411824}"/>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412604-F3DD-A4DD-9A0B-B8C1EC0193C7}"/>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448D20-6349-2B84-640F-BA18193003B3}"/>
              </a:ext>
            </a:extLst>
          </p:cNvPr>
          <p:cNvSpPr>
            <a:spLocks noGrp="1"/>
          </p:cNvSpPr>
          <p:nvPr>
            <p:ph type="dt" sz="half" idx="10"/>
          </p:nvPr>
        </p:nvSpPr>
        <p:spPr/>
        <p:txBody>
          <a:bodyPr/>
          <a:lstStyle/>
          <a:p>
            <a:fld id="{685A9030-E687-408F-B1D1-296D961BC141}" type="datetimeFigureOut">
              <a:rPr lang="en-US" smtClean="0"/>
              <a:t>29/05/2024</a:t>
            </a:fld>
            <a:endParaRPr lang="en-US"/>
          </a:p>
        </p:txBody>
      </p:sp>
      <p:sp>
        <p:nvSpPr>
          <p:cNvPr id="5" name="Footer Placeholder 4">
            <a:extLst>
              <a:ext uri="{FF2B5EF4-FFF2-40B4-BE49-F238E27FC236}">
                <a16:creationId xmlns:a16="http://schemas.microsoft.com/office/drawing/2014/main" id="{D007188D-276E-2BD9-E35E-DEF7B49CCE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ACE8C-DA90-00D8-F62C-7C1B1C6CE44A}"/>
              </a:ext>
            </a:extLst>
          </p:cNvPr>
          <p:cNvSpPr>
            <a:spLocks noGrp="1"/>
          </p:cNvSpPr>
          <p:nvPr>
            <p:ph type="sldNum" sz="quarter" idx="12"/>
          </p:nvPr>
        </p:nvSpPr>
        <p:spPr/>
        <p:txBody>
          <a:bodyPr/>
          <a:lstStyle/>
          <a:p>
            <a:fld id="{EDA01922-77F6-4D9D-A92B-F2D872BD7DB9}" type="slidenum">
              <a:rPr lang="en-US" smtClean="0"/>
              <a:t>‹#›</a:t>
            </a:fld>
            <a:endParaRPr lang="en-US"/>
          </a:p>
        </p:txBody>
      </p:sp>
    </p:spTree>
    <p:extLst>
      <p:ext uri="{BB962C8B-B14F-4D97-AF65-F5344CB8AC3E}">
        <p14:creationId xmlns:p14="http://schemas.microsoft.com/office/powerpoint/2010/main" val="897496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2B7C4-F84A-36DD-729E-0A264EC055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A26DFC-AFD3-FA08-0766-F5AC247801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18600C-5F65-914F-E7E4-41D8A619E726}"/>
              </a:ext>
            </a:extLst>
          </p:cNvPr>
          <p:cNvSpPr>
            <a:spLocks noGrp="1"/>
          </p:cNvSpPr>
          <p:nvPr>
            <p:ph type="dt" sz="half" idx="10"/>
          </p:nvPr>
        </p:nvSpPr>
        <p:spPr/>
        <p:txBody>
          <a:bodyPr/>
          <a:lstStyle/>
          <a:p>
            <a:fld id="{685A9030-E687-408F-B1D1-296D961BC141}" type="datetimeFigureOut">
              <a:rPr lang="en-US" smtClean="0"/>
              <a:t>29/05/2024</a:t>
            </a:fld>
            <a:endParaRPr lang="en-US"/>
          </a:p>
        </p:txBody>
      </p:sp>
      <p:sp>
        <p:nvSpPr>
          <p:cNvPr id="5" name="Footer Placeholder 4">
            <a:extLst>
              <a:ext uri="{FF2B5EF4-FFF2-40B4-BE49-F238E27FC236}">
                <a16:creationId xmlns:a16="http://schemas.microsoft.com/office/drawing/2014/main" id="{2EB0B1D1-C1BC-4EA5-2445-39E1C02F6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6F0EB-736F-DEF0-A9B8-52492BC826B8}"/>
              </a:ext>
            </a:extLst>
          </p:cNvPr>
          <p:cNvSpPr>
            <a:spLocks noGrp="1"/>
          </p:cNvSpPr>
          <p:nvPr>
            <p:ph type="sldNum" sz="quarter" idx="12"/>
          </p:nvPr>
        </p:nvSpPr>
        <p:spPr/>
        <p:txBody>
          <a:bodyPr/>
          <a:lstStyle/>
          <a:p>
            <a:fld id="{EDA01922-77F6-4D9D-A92B-F2D872BD7DB9}" type="slidenum">
              <a:rPr lang="en-US" smtClean="0"/>
              <a:t>‹#›</a:t>
            </a:fld>
            <a:endParaRPr lang="en-US"/>
          </a:p>
        </p:txBody>
      </p:sp>
    </p:spTree>
    <p:extLst>
      <p:ext uri="{BB962C8B-B14F-4D97-AF65-F5344CB8AC3E}">
        <p14:creationId xmlns:p14="http://schemas.microsoft.com/office/powerpoint/2010/main" val="871833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0B6A5E-1962-7F14-817A-065663B1C776}"/>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919C9C-C44F-EDA9-7228-D4934AF671C6}"/>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E2247D-2B30-32AE-2231-0C48981CD2C1}"/>
              </a:ext>
            </a:extLst>
          </p:cNvPr>
          <p:cNvSpPr>
            <a:spLocks noGrp="1"/>
          </p:cNvSpPr>
          <p:nvPr>
            <p:ph type="dt" sz="half" idx="10"/>
          </p:nvPr>
        </p:nvSpPr>
        <p:spPr/>
        <p:txBody>
          <a:bodyPr/>
          <a:lstStyle/>
          <a:p>
            <a:fld id="{685A9030-E687-408F-B1D1-296D961BC141}" type="datetimeFigureOut">
              <a:rPr lang="en-US" smtClean="0"/>
              <a:t>29/05/2024</a:t>
            </a:fld>
            <a:endParaRPr lang="en-US"/>
          </a:p>
        </p:txBody>
      </p:sp>
      <p:sp>
        <p:nvSpPr>
          <p:cNvPr id="5" name="Footer Placeholder 4">
            <a:extLst>
              <a:ext uri="{FF2B5EF4-FFF2-40B4-BE49-F238E27FC236}">
                <a16:creationId xmlns:a16="http://schemas.microsoft.com/office/drawing/2014/main" id="{3563E336-B1D4-9466-3DD0-1F656544F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3A0A60-F06F-AA5E-C8AB-CC3D9F0B1861}"/>
              </a:ext>
            </a:extLst>
          </p:cNvPr>
          <p:cNvSpPr>
            <a:spLocks noGrp="1"/>
          </p:cNvSpPr>
          <p:nvPr>
            <p:ph type="sldNum" sz="quarter" idx="12"/>
          </p:nvPr>
        </p:nvSpPr>
        <p:spPr/>
        <p:txBody>
          <a:bodyPr/>
          <a:lstStyle/>
          <a:p>
            <a:fld id="{EDA01922-77F6-4D9D-A92B-F2D872BD7DB9}" type="slidenum">
              <a:rPr lang="en-US" smtClean="0"/>
              <a:t>‹#›</a:t>
            </a:fld>
            <a:endParaRPr lang="en-US"/>
          </a:p>
        </p:txBody>
      </p:sp>
    </p:spTree>
    <p:extLst>
      <p:ext uri="{BB962C8B-B14F-4D97-AF65-F5344CB8AC3E}">
        <p14:creationId xmlns:p14="http://schemas.microsoft.com/office/powerpoint/2010/main" val="91617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9DD21-078D-BD7E-38E4-60B5E6FEF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20EA9E-645A-8AB2-6CFE-18C3CB811E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E7625-E90E-22EA-A239-934006161817}"/>
              </a:ext>
            </a:extLst>
          </p:cNvPr>
          <p:cNvSpPr>
            <a:spLocks noGrp="1"/>
          </p:cNvSpPr>
          <p:nvPr>
            <p:ph type="dt" sz="half" idx="10"/>
          </p:nvPr>
        </p:nvSpPr>
        <p:spPr/>
        <p:txBody>
          <a:bodyPr/>
          <a:lstStyle/>
          <a:p>
            <a:fld id="{685A9030-E687-408F-B1D1-296D961BC141}" type="datetimeFigureOut">
              <a:rPr lang="en-US" smtClean="0"/>
              <a:t>29/05/2024</a:t>
            </a:fld>
            <a:endParaRPr lang="en-US"/>
          </a:p>
        </p:txBody>
      </p:sp>
      <p:sp>
        <p:nvSpPr>
          <p:cNvPr id="5" name="Footer Placeholder 4">
            <a:extLst>
              <a:ext uri="{FF2B5EF4-FFF2-40B4-BE49-F238E27FC236}">
                <a16:creationId xmlns:a16="http://schemas.microsoft.com/office/drawing/2014/main" id="{F2134E10-33AE-1EA6-8EEA-73C570CA9F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3E80D-C2D1-0995-4832-9D8E4C7CE749}"/>
              </a:ext>
            </a:extLst>
          </p:cNvPr>
          <p:cNvSpPr>
            <a:spLocks noGrp="1"/>
          </p:cNvSpPr>
          <p:nvPr>
            <p:ph type="sldNum" sz="quarter" idx="12"/>
          </p:nvPr>
        </p:nvSpPr>
        <p:spPr/>
        <p:txBody>
          <a:bodyPr/>
          <a:lstStyle/>
          <a:p>
            <a:fld id="{EDA01922-77F6-4D9D-A92B-F2D872BD7DB9}" type="slidenum">
              <a:rPr lang="en-US" smtClean="0"/>
              <a:t>‹#›</a:t>
            </a:fld>
            <a:endParaRPr lang="en-US"/>
          </a:p>
        </p:txBody>
      </p:sp>
      <p:pic>
        <p:nvPicPr>
          <p:cNvPr id="7" name="Picture 6">
            <a:extLst>
              <a:ext uri="{FF2B5EF4-FFF2-40B4-BE49-F238E27FC236}">
                <a16:creationId xmlns:a16="http://schemas.microsoft.com/office/drawing/2014/main" id="{A983C090-EE1F-398D-A180-02DD834FFD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1000" y="3619500"/>
            <a:ext cx="1961823" cy="1964594"/>
          </a:xfrm>
          <a:prstGeom prst="rect">
            <a:avLst/>
          </a:prstGeom>
        </p:spPr>
      </p:pic>
    </p:spTree>
    <p:extLst>
      <p:ext uri="{BB962C8B-B14F-4D97-AF65-F5344CB8AC3E}">
        <p14:creationId xmlns:p14="http://schemas.microsoft.com/office/powerpoint/2010/main" val="2657937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D069B-FF4A-A565-2F3A-13E33A2E307A}"/>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BDDFC6-10EA-52E6-7061-8D4508AE7139}"/>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D3E80B-CC04-CDC7-2C58-412789C2C17B}"/>
              </a:ext>
            </a:extLst>
          </p:cNvPr>
          <p:cNvSpPr>
            <a:spLocks noGrp="1"/>
          </p:cNvSpPr>
          <p:nvPr>
            <p:ph type="dt" sz="half" idx="10"/>
          </p:nvPr>
        </p:nvSpPr>
        <p:spPr/>
        <p:txBody>
          <a:bodyPr/>
          <a:lstStyle/>
          <a:p>
            <a:fld id="{685A9030-E687-408F-B1D1-296D961BC141}" type="datetimeFigureOut">
              <a:rPr lang="en-US" smtClean="0"/>
              <a:t>29/05/2024</a:t>
            </a:fld>
            <a:endParaRPr lang="en-US"/>
          </a:p>
        </p:txBody>
      </p:sp>
      <p:sp>
        <p:nvSpPr>
          <p:cNvPr id="5" name="Footer Placeholder 4">
            <a:extLst>
              <a:ext uri="{FF2B5EF4-FFF2-40B4-BE49-F238E27FC236}">
                <a16:creationId xmlns:a16="http://schemas.microsoft.com/office/drawing/2014/main" id="{5DB55808-FB17-D70C-C151-17796A0B3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CE2E0B-990F-BD32-2A68-0CAFCB1AFC07}"/>
              </a:ext>
            </a:extLst>
          </p:cNvPr>
          <p:cNvSpPr>
            <a:spLocks noGrp="1"/>
          </p:cNvSpPr>
          <p:nvPr>
            <p:ph type="sldNum" sz="quarter" idx="12"/>
          </p:nvPr>
        </p:nvSpPr>
        <p:spPr/>
        <p:txBody>
          <a:bodyPr/>
          <a:lstStyle/>
          <a:p>
            <a:fld id="{EDA01922-77F6-4D9D-A92B-F2D872BD7DB9}" type="slidenum">
              <a:rPr lang="en-US" smtClean="0"/>
              <a:t>‹#›</a:t>
            </a:fld>
            <a:endParaRPr lang="en-US"/>
          </a:p>
        </p:txBody>
      </p:sp>
    </p:spTree>
    <p:extLst>
      <p:ext uri="{BB962C8B-B14F-4D97-AF65-F5344CB8AC3E}">
        <p14:creationId xmlns:p14="http://schemas.microsoft.com/office/powerpoint/2010/main" val="3265612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D720A-A0AC-EDED-5CE4-3C100FBCA0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36741B-95E7-F66B-DFC0-5D8B22447734}"/>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14026A-C5D0-0FCE-16FB-FEB5C0FB40A1}"/>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5E7085-03FE-1196-BAAC-C805FDD45B9B}"/>
              </a:ext>
            </a:extLst>
          </p:cNvPr>
          <p:cNvSpPr>
            <a:spLocks noGrp="1"/>
          </p:cNvSpPr>
          <p:nvPr>
            <p:ph type="dt" sz="half" idx="10"/>
          </p:nvPr>
        </p:nvSpPr>
        <p:spPr/>
        <p:txBody>
          <a:bodyPr/>
          <a:lstStyle/>
          <a:p>
            <a:fld id="{685A9030-E687-408F-B1D1-296D961BC141}" type="datetimeFigureOut">
              <a:rPr lang="en-US" smtClean="0"/>
              <a:t>29/05/2024</a:t>
            </a:fld>
            <a:endParaRPr lang="en-US"/>
          </a:p>
        </p:txBody>
      </p:sp>
      <p:sp>
        <p:nvSpPr>
          <p:cNvPr id="6" name="Footer Placeholder 5">
            <a:extLst>
              <a:ext uri="{FF2B5EF4-FFF2-40B4-BE49-F238E27FC236}">
                <a16:creationId xmlns:a16="http://schemas.microsoft.com/office/drawing/2014/main" id="{5DD6E64C-9A3E-3BBB-D3C6-6ECA8DEBEC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2E8C5F-9868-864E-AB01-04138E0D8785}"/>
              </a:ext>
            </a:extLst>
          </p:cNvPr>
          <p:cNvSpPr>
            <a:spLocks noGrp="1"/>
          </p:cNvSpPr>
          <p:nvPr>
            <p:ph type="sldNum" sz="quarter" idx="12"/>
          </p:nvPr>
        </p:nvSpPr>
        <p:spPr/>
        <p:txBody>
          <a:bodyPr/>
          <a:lstStyle/>
          <a:p>
            <a:fld id="{EDA01922-77F6-4D9D-A92B-F2D872BD7DB9}" type="slidenum">
              <a:rPr lang="en-US" smtClean="0"/>
              <a:t>‹#›</a:t>
            </a:fld>
            <a:endParaRPr lang="en-US"/>
          </a:p>
        </p:txBody>
      </p:sp>
    </p:spTree>
    <p:extLst>
      <p:ext uri="{BB962C8B-B14F-4D97-AF65-F5344CB8AC3E}">
        <p14:creationId xmlns:p14="http://schemas.microsoft.com/office/powerpoint/2010/main" val="342323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E7360-F54F-EE18-714B-B7060F5C4B6E}"/>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0C5546-DBF6-3A7B-247C-B040B9CD62E2}"/>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4719F6-EA64-F613-1B5E-A6CF23E7543B}"/>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A5661E-4507-D04B-BF63-562AB998B9F2}"/>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C7AAF8-73F8-2A05-78A7-76A1C07AE1E2}"/>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D3C78F-1264-0E24-3E4A-882EBD7C7BDA}"/>
              </a:ext>
            </a:extLst>
          </p:cNvPr>
          <p:cNvSpPr>
            <a:spLocks noGrp="1"/>
          </p:cNvSpPr>
          <p:nvPr>
            <p:ph type="dt" sz="half" idx="10"/>
          </p:nvPr>
        </p:nvSpPr>
        <p:spPr/>
        <p:txBody>
          <a:bodyPr/>
          <a:lstStyle/>
          <a:p>
            <a:fld id="{685A9030-E687-408F-B1D1-296D961BC141}" type="datetimeFigureOut">
              <a:rPr lang="en-US" smtClean="0"/>
              <a:t>29/05/2024</a:t>
            </a:fld>
            <a:endParaRPr lang="en-US"/>
          </a:p>
        </p:txBody>
      </p:sp>
      <p:sp>
        <p:nvSpPr>
          <p:cNvPr id="8" name="Footer Placeholder 7">
            <a:extLst>
              <a:ext uri="{FF2B5EF4-FFF2-40B4-BE49-F238E27FC236}">
                <a16:creationId xmlns:a16="http://schemas.microsoft.com/office/drawing/2014/main" id="{C7CE82EA-B761-6A22-05BB-CE8C2E3C3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8C4759-0745-24EE-617D-4E33BB422921}"/>
              </a:ext>
            </a:extLst>
          </p:cNvPr>
          <p:cNvSpPr>
            <a:spLocks noGrp="1"/>
          </p:cNvSpPr>
          <p:nvPr>
            <p:ph type="sldNum" sz="quarter" idx="12"/>
          </p:nvPr>
        </p:nvSpPr>
        <p:spPr/>
        <p:txBody>
          <a:bodyPr/>
          <a:lstStyle/>
          <a:p>
            <a:fld id="{EDA01922-77F6-4D9D-A92B-F2D872BD7DB9}" type="slidenum">
              <a:rPr lang="en-US" smtClean="0"/>
              <a:t>‹#›</a:t>
            </a:fld>
            <a:endParaRPr lang="en-US"/>
          </a:p>
        </p:txBody>
      </p:sp>
    </p:spTree>
    <p:extLst>
      <p:ext uri="{BB962C8B-B14F-4D97-AF65-F5344CB8AC3E}">
        <p14:creationId xmlns:p14="http://schemas.microsoft.com/office/powerpoint/2010/main" val="3570341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0BD6B-35AC-A74C-F279-BF8E747ED2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F0630B-D7C8-E189-F679-9422C86B84D9}"/>
              </a:ext>
            </a:extLst>
          </p:cNvPr>
          <p:cNvSpPr>
            <a:spLocks noGrp="1"/>
          </p:cNvSpPr>
          <p:nvPr>
            <p:ph type="dt" sz="half" idx="10"/>
          </p:nvPr>
        </p:nvSpPr>
        <p:spPr/>
        <p:txBody>
          <a:bodyPr/>
          <a:lstStyle/>
          <a:p>
            <a:fld id="{685A9030-E687-408F-B1D1-296D961BC141}" type="datetimeFigureOut">
              <a:rPr lang="en-US" smtClean="0"/>
              <a:t>29/05/2024</a:t>
            </a:fld>
            <a:endParaRPr lang="en-US"/>
          </a:p>
        </p:txBody>
      </p:sp>
      <p:sp>
        <p:nvSpPr>
          <p:cNvPr id="4" name="Footer Placeholder 3">
            <a:extLst>
              <a:ext uri="{FF2B5EF4-FFF2-40B4-BE49-F238E27FC236}">
                <a16:creationId xmlns:a16="http://schemas.microsoft.com/office/drawing/2014/main" id="{3100D08F-D90A-A961-FBDA-5DBAB4CC85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93DD56-9D68-001B-03DE-8A8E4795D501}"/>
              </a:ext>
            </a:extLst>
          </p:cNvPr>
          <p:cNvSpPr>
            <a:spLocks noGrp="1"/>
          </p:cNvSpPr>
          <p:nvPr>
            <p:ph type="sldNum" sz="quarter" idx="12"/>
          </p:nvPr>
        </p:nvSpPr>
        <p:spPr/>
        <p:txBody>
          <a:bodyPr/>
          <a:lstStyle/>
          <a:p>
            <a:fld id="{EDA01922-77F6-4D9D-A92B-F2D872BD7DB9}" type="slidenum">
              <a:rPr lang="en-US" smtClean="0"/>
              <a:t>‹#›</a:t>
            </a:fld>
            <a:endParaRPr lang="en-US"/>
          </a:p>
        </p:txBody>
      </p:sp>
    </p:spTree>
    <p:extLst>
      <p:ext uri="{BB962C8B-B14F-4D97-AF65-F5344CB8AC3E}">
        <p14:creationId xmlns:p14="http://schemas.microsoft.com/office/powerpoint/2010/main" val="35369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2DE911-9E5A-1C47-35FD-78E3473899CE}"/>
              </a:ext>
            </a:extLst>
          </p:cNvPr>
          <p:cNvSpPr>
            <a:spLocks noGrp="1"/>
          </p:cNvSpPr>
          <p:nvPr>
            <p:ph type="dt" sz="half" idx="10"/>
          </p:nvPr>
        </p:nvSpPr>
        <p:spPr/>
        <p:txBody>
          <a:bodyPr/>
          <a:lstStyle/>
          <a:p>
            <a:fld id="{685A9030-E687-408F-B1D1-296D961BC141}" type="datetimeFigureOut">
              <a:rPr lang="en-US" smtClean="0"/>
              <a:t>29/05/2024</a:t>
            </a:fld>
            <a:endParaRPr lang="en-US"/>
          </a:p>
        </p:txBody>
      </p:sp>
      <p:sp>
        <p:nvSpPr>
          <p:cNvPr id="3" name="Footer Placeholder 2">
            <a:extLst>
              <a:ext uri="{FF2B5EF4-FFF2-40B4-BE49-F238E27FC236}">
                <a16:creationId xmlns:a16="http://schemas.microsoft.com/office/drawing/2014/main" id="{5583A540-31A0-7421-D1EA-29425CD05B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3E4E1D-68C5-1A02-4E01-FE4A625BC44C}"/>
              </a:ext>
            </a:extLst>
          </p:cNvPr>
          <p:cNvSpPr>
            <a:spLocks noGrp="1"/>
          </p:cNvSpPr>
          <p:nvPr>
            <p:ph type="sldNum" sz="quarter" idx="12"/>
          </p:nvPr>
        </p:nvSpPr>
        <p:spPr/>
        <p:txBody>
          <a:bodyPr/>
          <a:lstStyle/>
          <a:p>
            <a:fld id="{EDA01922-77F6-4D9D-A92B-F2D872BD7DB9}" type="slidenum">
              <a:rPr lang="en-US" smtClean="0"/>
              <a:t>‹#›</a:t>
            </a:fld>
            <a:endParaRPr lang="en-US"/>
          </a:p>
        </p:txBody>
      </p:sp>
    </p:spTree>
    <p:extLst>
      <p:ext uri="{BB962C8B-B14F-4D97-AF65-F5344CB8AC3E}">
        <p14:creationId xmlns:p14="http://schemas.microsoft.com/office/powerpoint/2010/main" val="3787955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6E94F-D119-82AD-3453-F6C97C0FAC64}"/>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C6961B-D546-27F5-A78B-367E70DB03B5}"/>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812131-A199-D2A9-3E53-DE99F53296B3}"/>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7E8117-CC4D-234A-6E40-BC3A39F1244B}"/>
              </a:ext>
            </a:extLst>
          </p:cNvPr>
          <p:cNvSpPr>
            <a:spLocks noGrp="1"/>
          </p:cNvSpPr>
          <p:nvPr>
            <p:ph type="dt" sz="half" idx="10"/>
          </p:nvPr>
        </p:nvSpPr>
        <p:spPr/>
        <p:txBody>
          <a:bodyPr/>
          <a:lstStyle/>
          <a:p>
            <a:fld id="{685A9030-E687-408F-B1D1-296D961BC141}" type="datetimeFigureOut">
              <a:rPr lang="en-US" smtClean="0"/>
              <a:t>29/05/2024</a:t>
            </a:fld>
            <a:endParaRPr lang="en-US"/>
          </a:p>
        </p:txBody>
      </p:sp>
      <p:sp>
        <p:nvSpPr>
          <p:cNvPr id="6" name="Footer Placeholder 5">
            <a:extLst>
              <a:ext uri="{FF2B5EF4-FFF2-40B4-BE49-F238E27FC236}">
                <a16:creationId xmlns:a16="http://schemas.microsoft.com/office/drawing/2014/main" id="{6D02526D-0CB3-B8C3-2873-ADAC4E63E3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86A3-0DAD-526B-9AC5-0F46D9B6E873}"/>
              </a:ext>
            </a:extLst>
          </p:cNvPr>
          <p:cNvSpPr>
            <a:spLocks noGrp="1"/>
          </p:cNvSpPr>
          <p:nvPr>
            <p:ph type="sldNum" sz="quarter" idx="12"/>
          </p:nvPr>
        </p:nvSpPr>
        <p:spPr/>
        <p:txBody>
          <a:bodyPr/>
          <a:lstStyle/>
          <a:p>
            <a:fld id="{EDA01922-77F6-4D9D-A92B-F2D872BD7DB9}" type="slidenum">
              <a:rPr lang="en-US" smtClean="0"/>
              <a:t>‹#›</a:t>
            </a:fld>
            <a:endParaRPr lang="en-US"/>
          </a:p>
        </p:txBody>
      </p:sp>
    </p:spTree>
    <p:extLst>
      <p:ext uri="{BB962C8B-B14F-4D97-AF65-F5344CB8AC3E}">
        <p14:creationId xmlns:p14="http://schemas.microsoft.com/office/powerpoint/2010/main" val="3125709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60F6-B82C-49C9-6BDD-EFBDF46A0FF0}"/>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9A567DD-8537-8795-9A01-8705C3B4BCA3}"/>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9291FD-1FDA-2D00-469D-F313739813AA}"/>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F7A092-3047-8B5A-44AF-D86303ACA9A8}"/>
              </a:ext>
            </a:extLst>
          </p:cNvPr>
          <p:cNvSpPr>
            <a:spLocks noGrp="1"/>
          </p:cNvSpPr>
          <p:nvPr>
            <p:ph type="dt" sz="half" idx="10"/>
          </p:nvPr>
        </p:nvSpPr>
        <p:spPr/>
        <p:txBody>
          <a:bodyPr/>
          <a:lstStyle/>
          <a:p>
            <a:fld id="{685A9030-E687-408F-B1D1-296D961BC141}" type="datetimeFigureOut">
              <a:rPr lang="en-US" smtClean="0"/>
              <a:t>29/05/2024</a:t>
            </a:fld>
            <a:endParaRPr lang="en-US"/>
          </a:p>
        </p:txBody>
      </p:sp>
      <p:sp>
        <p:nvSpPr>
          <p:cNvPr id="6" name="Footer Placeholder 5">
            <a:extLst>
              <a:ext uri="{FF2B5EF4-FFF2-40B4-BE49-F238E27FC236}">
                <a16:creationId xmlns:a16="http://schemas.microsoft.com/office/drawing/2014/main" id="{1AD9CDFC-9066-B17B-BF17-313B422921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BF74E-540B-D106-D3BD-45C6B46C1332}"/>
              </a:ext>
            </a:extLst>
          </p:cNvPr>
          <p:cNvSpPr>
            <a:spLocks noGrp="1"/>
          </p:cNvSpPr>
          <p:nvPr>
            <p:ph type="sldNum" sz="quarter" idx="12"/>
          </p:nvPr>
        </p:nvSpPr>
        <p:spPr/>
        <p:txBody>
          <a:bodyPr/>
          <a:lstStyle/>
          <a:p>
            <a:fld id="{EDA01922-77F6-4D9D-A92B-F2D872BD7DB9}" type="slidenum">
              <a:rPr lang="en-US" smtClean="0"/>
              <a:t>‹#›</a:t>
            </a:fld>
            <a:endParaRPr lang="en-US"/>
          </a:p>
        </p:txBody>
      </p:sp>
      <p:pic>
        <p:nvPicPr>
          <p:cNvPr id="8" name="Picture 7">
            <a:extLst>
              <a:ext uri="{FF2B5EF4-FFF2-40B4-BE49-F238E27FC236}">
                <a16:creationId xmlns:a16="http://schemas.microsoft.com/office/drawing/2014/main" id="{8FDCB582-A859-8125-80BB-1393D274D1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91000" y="3619500"/>
            <a:ext cx="1961823" cy="1964594"/>
          </a:xfrm>
          <a:prstGeom prst="rect">
            <a:avLst/>
          </a:prstGeom>
        </p:spPr>
      </p:pic>
    </p:spTree>
    <p:extLst>
      <p:ext uri="{BB962C8B-B14F-4D97-AF65-F5344CB8AC3E}">
        <p14:creationId xmlns:p14="http://schemas.microsoft.com/office/powerpoint/2010/main" val="3490379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BD26E33-485F-A21D-6944-84CD8402C119}"/>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574E3BD7-D8F0-5994-1D08-B96316A7D82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51A6DF-A1B2-EA70-9B98-B528E50195A3}"/>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008A1D-C235-9E08-AF90-F76069FA7E2E}"/>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685A9030-E687-408F-B1D1-296D961BC141}" type="datetimeFigureOut">
              <a:rPr lang="en-US" smtClean="0"/>
              <a:t>29/05/2024</a:t>
            </a:fld>
            <a:endParaRPr lang="en-US"/>
          </a:p>
        </p:txBody>
      </p:sp>
      <p:sp>
        <p:nvSpPr>
          <p:cNvPr id="5" name="Footer Placeholder 4">
            <a:extLst>
              <a:ext uri="{FF2B5EF4-FFF2-40B4-BE49-F238E27FC236}">
                <a16:creationId xmlns:a16="http://schemas.microsoft.com/office/drawing/2014/main" id="{DA4B8732-ADB7-BE9B-8F6C-0CBA6FB65FCE}"/>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8552A1E-15AE-6D35-D06D-0A9DD04A62EA}"/>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EDA01922-77F6-4D9D-A92B-F2D872BD7DB9}" type="slidenum">
              <a:rPr lang="en-US" smtClean="0"/>
              <a:t>‹#›</a:t>
            </a:fld>
            <a:endParaRPr lang="en-US"/>
          </a:p>
        </p:txBody>
      </p:sp>
      <p:pic>
        <p:nvPicPr>
          <p:cNvPr id="8" name="Picture 7">
            <a:extLst>
              <a:ext uri="{FF2B5EF4-FFF2-40B4-BE49-F238E27FC236}">
                <a16:creationId xmlns:a16="http://schemas.microsoft.com/office/drawing/2014/main" id="{76753852-084C-B6BA-BC0C-68F302442B7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1000" y="3619500"/>
            <a:ext cx="1961823" cy="1964594"/>
          </a:xfrm>
          <a:prstGeom prst="rect">
            <a:avLst/>
          </a:prstGeom>
        </p:spPr>
      </p:pic>
    </p:spTree>
    <p:extLst>
      <p:ext uri="{BB962C8B-B14F-4D97-AF65-F5344CB8AC3E}">
        <p14:creationId xmlns:p14="http://schemas.microsoft.com/office/powerpoint/2010/main" val="12055440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8.png"/><Relationship Id="rId3" Type="http://schemas.openxmlformats.org/officeDocument/2006/relationships/control" Target="../activeX/activeX1.xml"/><Relationship Id="rId7" Type="http://schemas.openxmlformats.org/officeDocument/2006/relationships/image" Target="../media/image11.svg"/><Relationship Id="rId12" Type="http://schemas.openxmlformats.org/officeDocument/2006/relationships/image" Target="../media/image4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46.svg"/><Relationship Id="rId5" Type="http://schemas.openxmlformats.org/officeDocument/2006/relationships/image" Target="../media/image2.jpeg"/><Relationship Id="rId10" Type="http://schemas.openxmlformats.org/officeDocument/2006/relationships/image" Target="../media/image45.png"/><Relationship Id="rId4" Type="http://schemas.openxmlformats.org/officeDocument/2006/relationships/slideLayout" Target="../slideLayouts/slideLayout7.xml"/><Relationship Id="rId9" Type="http://schemas.openxmlformats.org/officeDocument/2006/relationships/image" Target="../media/image4.svg"/><Relationship Id="rId14" Type="http://schemas.openxmlformats.org/officeDocument/2006/relationships/image" Target="../media/image49.wmf"/></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0.png"/><Relationship Id="rId3" Type="http://schemas.openxmlformats.org/officeDocument/2006/relationships/control" Target="../activeX/activeX2.xml"/><Relationship Id="rId7" Type="http://schemas.openxmlformats.org/officeDocument/2006/relationships/image" Target="../media/image11.svg"/><Relationship Id="rId12" Type="http://schemas.openxmlformats.org/officeDocument/2006/relationships/image" Target="../media/image4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46.svg"/><Relationship Id="rId5" Type="http://schemas.openxmlformats.org/officeDocument/2006/relationships/image" Target="../media/image2.jpeg"/><Relationship Id="rId10" Type="http://schemas.openxmlformats.org/officeDocument/2006/relationships/image" Target="../media/image45.png"/><Relationship Id="rId4" Type="http://schemas.openxmlformats.org/officeDocument/2006/relationships/slideLayout" Target="../slideLayouts/slideLayout7.xml"/><Relationship Id="rId9" Type="http://schemas.openxmlformats.org/officeDocument/2006/relationships/image" Target="../media/image4.svg"/><Relationship Id="rId14" Type="http://schemas.openxmlformats.org/officeDocument/2006/relationships/image" Target="../media/image51.wmf"/></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jpeg"/><Relationship Id="rId7" Type="http://schemas.openxmlformats.org/officeDocument/2006/relationships/image" Target="../media/image46.svg"/><Relationship Id="rId2" Type="http://schemas.openxmlformats.org/officeDocument/2006/relationships/slideLayout" Target="../slideLayouts/slideLayout7.xml"/><Relationship Id="rId1" Type="http://schemas.openxmlformats.org/officeDocument/2006/relationships/control" Target="../activeX/activeX3.xml"/><Relationship Id="rId6" Type="http://schemas.openxmlformats.org/officeDocument/2006/relationships/image" Target="../media/image45.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52.wmf"/></Relationships>
</file>

<file path=ppt/slides/_rels/slide13.x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control" Target="../activeX/activeX4.xml"/><Relationship Id="rId6" Type="http://schemas.openxmlformats.org/officeDocument/2006/relationships/image" Target="../media/image42.png"/><Relationship Id="rId5" Type="http://schemas.openxmlformats.org/officeDocument/2006/relationships/image" Target="../media/image44.png"/><Relationship Id="rId4" Type="http://schemas.openxmlformats.org/officeDocument/2006/relationships/image" Target="../media/image2.jpeg"/><Relationship Id="rId9" Type="http://schemas.openxmlformats.org/officeDocument/2006/relationships/audio" Target="../media/audio2.wav"/></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55.emf"/><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4.png"/><Relationship Id="rId5" Type="http://schemas.openxmlformats.org/officeDocument/2006/relationships/image" Target="../media/image44.png"/><Relationship Id="rId4" Type="http://schemas.openxmlformats.org/officeDocument/2006/relationships/image" Target="../media/image2.jpeg"/><Relationship Id="rId9"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5.emf"/><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5.emf"/><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64.png"/><Relationship Id="rId3" Type="http://schemas.openxmlformats.org/officeDocument/2006/relationships/image" Target="../media/image2.jpe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audio" Target="../media/audio2.wav"/><Relationship Id="rId16"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62.jpeg"/><Relationship Id="rId5" Type="http://schemas.openxmlformats.org/officeDocument/2006/relationships/image" Target="../media/image57.png"/><Relationship Id="rId15" Type="http://schemas.openxmlformats.org/officeDocument/2006/relationships/image" Target="../media/image43.png"/><Relationship Id="rId10" Type="http://schemas.openxmlformats.org/officeDocument/2006/relationships/image" Target="../media/image61.jpeg"/><Relationship Id="rId4" Type="http://schemas.openxmlformats.org/officeDocument/2006/relationships/image" Target="../media/image44.png"/><Relationship Id="rId9" Type="http://schemas.openxmlformats.org/officeDocument/2006/relationships/image" Target="../media/image60.jpe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2.jpeg"/><Relationship Id="rId7" Type="http://schemas.openxmlformats.org/officeDocument/2006/relationships/image" Target="../media/image61.jpeg"/><Relationship Id="rId12"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control" Target="../activeX/activeX5.xml"/><Relationship Id="rId7" Type="http://schemas.openxmlformats.org/officeDocument/2006/relationships/image" Target="../media/image4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6.png"/><Relationship Id="rId5" Type="http://schemas.openxmlformats.org/officeDocument/2006/relationships/image" Target="../media/image2.jpeg"/><Relationship Id="rId10" Type="http://schemas.openxmlformats.org/officeDocument/2006/relationships/image" Target="../media/image68.wmf"/><Relationship Id="rId4" Type="http://schemas.openxmlformats.org/officeDocument/2006/relationships/slideLayout" Target="../slideLayouts/slideLayout7.xml"/><Relationship Id="rId9" Type="http://schemas.openxmlformats.org/officeDocument/2006/relationships/image" Target="../media/image67.gif"/></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15.svg"/><Relationship Id="rId4" Type="http://schemas.openxmlformats.org/officeDocument/2006/relationships/image" Target="../media/image11.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70.png"/><Relationship Id="rId5" Type="http://schemas.openxmlformats.org/officeDocument/2006/relationships/image" Target="../media/image3.png"/><Relationship Id="rId10" Type="http://schemas.openxmlformats.org/officeDocument/2006/relationships/image" Target="../media/image69.png"/><Relationship Id="rId4" Type="http://schemas.openxmlformats.org/officeDocument/2006/relationships/image" Target="../media/image11.svg"/><Relationship Id="rId9" Type="http://schemas.openxmlformats.org/officeDocument/2006/relationships/image" Target="../media/image34.sv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7.svg"/><Relationship Id="rId18" Type="http://schemas.openxmlformats.org/officeDocument/2006/relationships/image" Target="../media/image75.svg"/><Relationship Id="rId26" Type="http://schemas.openxmlformats.org/officeDocument/2006/relationships/image" Target="../media/image83.png"/><Relationship Id="rId3" Type="http://schemas.openxmlformats.org/officeDocument/2006/relationships/slideLayout" Target="../slideLayouts/slideLayout7.xml"/><Relationship Id="rId21" Type="http://schemas.openxmlformats.org/officeDocument/2006/relationships/image" Target="../media/image78.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74.png"/><Relationship Id="rId25" Type="http://schemas.openxmlformats.org/officeDocument/2006/relationships/image" Target="../media/image82.svg"/><Relationship Id="rId2" Type="http://schemas.openxmlformats.org/officeDocument/2006/relationships/audio" Target="../media/media4.mp3"/><Relationship Id="rId16" Type="http://schemas.openxmlformats.org/officeDocument/2006/relationships/image" Target="../media/image73.svg"/><Relationship Id="rId20" Type="http://schemas.openxmlformats.org/officeDocument/2006/relationships/image" Target="../media/image77.png"/><Relationship Id="rId29" Type="http://schemas.openxmlformats.org/officeDocument/2006/relationships/image" Target="../media/image85.png"/><Relationship Id="rId1" Type="http://schemas.microsoft.com/office/2007/relationships/media" Target="../media/media4.mp3"/><Relationship Id="rId6" Type="http://schemas.openxmlformats.org/officeDocument/2006/relationships/image" Target="../media/image10.png"/><Relationship Id="rId11" Type="http://schemas.openxmlformats.org/officeDocument/2006/relationships/image" Target="../media/image15.svg"/><Relationship Id="rId24" Type="http://schemas.openxmlformats.org/officeDocument/2006/relationships/image" Target="../media/image81.png"/><Relationship Id="rId5" Type="http://schemas.openxmlformats.org/officeDocument/2006/relationships/image" Target="../media/image2.jpeg"/><Relationship Id="rId15" Type="http://schemas.openxmlformats.org/officeDocument/2006/relationships/image" Target="../media/image72.png"/><Relationship Id="rId23" Type="http://schemas.openxmlformats.org/officeDocument/2006/relationships/image" Target="../media/image80.png"/><Relationship Id="rId28" Type="http://schemas.openxmlformats.org/officeDocument/2006/relationships/image" Target="../media/image84.png"/><Relationship Id="rId10" Type="http://schemas.openxmlformats.org/officeDocument/2006/relationships/image" Target="../media/image14.png"/><Relationship Id="rId19" Type="http://schemas.openxmlformats.org/officeDocument/2006/relationships/image" Target="../media/image76.png"/><Relationship Id="rId4" Type="http://schemas.openxmlformats.org/officeDocument/2006/relationships/audio" Target="../media/audio4.wav"/><Relationship Id="rId9" Type="http://schemas.openxmlformats.org/officeDocument/2006/relationships/image" Target="../media/image4.svg"/><Relationship Id="rId14" Type="http://schemas.openxmlformats.org/officeDocument/2006/relationships/image" Target="../media/image71.png"/><Relationship Id="rId22" Type="http://schemas.openxmlformats.org/officeDocument/2006/relationships/image" Target="../media/image79.png"/><Relationship Id="rId27"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7.xml"/><Relationship Id="rId7" Type="http://schemas.openxmlformats.org/officeDocument/2006/relationships/image" Target="../media/image4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5.emf"/><Relationship Id="rId5" Type="http://schemas.openxmlformats.org/officeDocument/2006/relationships/image" Target="../media/image54.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83.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76.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svg"/><Relationship Id="rId11" Type="http://schemas.openxmlformats.org/officeDocument/2006/relationships/image" Target="../media/image71.png"/><Relationship Id="rId5" Type="http://schemas.openxmlformats.org/officeDocument/2006/relationships/image" Target="../media/image10.png"/><Relationship Id="rId15" Type="http://schemas.openxmlformats.org/officeDocument/2006/relationships/image" Target="../media/image84.png"/><Relationship Id="rId10" Type="http://schemas.openxmlformats.org/officeDocument/2006/relationships/image" Target="../media/image15.svg"/><Relationship Id="rId4" Type="http://schemas.openxmlformats.org/officeDocument/2006/relationships/image" Target="../media/image2.jpeg"/><Relationship Id="rId9" Type="http://schemas.openxmlformats.org/officeDocument/2006/relationships/image" Target="../media/image14.png"/><Relationship Id="rId1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5.emf"/><Relationship Id="rId5" Type="http://schemas.openxmlformats.org/officeDocument/2006/relationships/image" Target="../media/image54.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47.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svg"/><Relationship Id="rId11" Type="http://schemas.openxmlformats.org/officeDocument/2006/relationships/image" Target="../media/image7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2.jpeg"/><Relationship Id="rId9"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5.emf"/><Relationship Id="rId5" Type="http://schemas.openxmlformats.org/officeDocument/2006/relationships/image" Target="../media/image54.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21.png"/><Relationship Id="rId5" Type="http://schemas.openxmlformats.org/officeDocument/2006/relationships/image" Target="../media/image3.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4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1.svg"/><Relationship Id="rId11" Type="http://schemas.openxmlformats.org/officeDocument/2006/relationships/image" Target="../media/image83.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2.jpeg"/><Relationship Id="rId9"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5.emf"/><Relationship Id="rId5" Type="http://schemas.openxmlformats.org/officeDocument/2006/relationships/image" Target="../media/image54.png"/><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5.emf"/><Relationship Id="rId5" Type="http://schemas.openxmlformats.org/officeDocument/2006/relationships/image" Target="../media/image54.pn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8" Type="http://schemas.openxmlformats.org/officeDocument/2006/relationships/image" Target="../media/image11.svg"/><Relationship Id="rId3" Type="http://schemas.microsoft.com/office/2007/relationships/media" Target="../media/media6.mp3"/><Relationship Id="rId7" Type="http://schemas.openxmlformats.org/officeDocument/2006/relationships/image" Target="../media/image10.png"/><Relationship Id="rId12" Type="http://schemas.openxmlformats.org/officeDocument/2006/relationships/image" Target="../media/image4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jpeg"/><Relationship Id="rId11" Type="http://schemas.openxmlformats.org/officeDocument/2006/relationships/image" Target="../media/image83.png"/><Relationship Id="rId5" Type="http://schemas.openxmlformats.org/officeDocument/2006/relationships/slideLayout" Target="../slideLayouts/slideLayout7.xml"/><Relationship Id="rId10" Type="http://schemas.openxmlformats.org/officeDocument/2006/relationships/image" Target="../media/image4.svg"/><Relationship Id="rId4" Type="http://schemas.openxmlformats.org/officeDocument/2006/relationships/audio" Target="../media/media6.mp3"/><Relationship Id="rId9"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70.png"/><Relationship Id="rId5" Type="http://schemas.openxmlformats.org/officeDocument/2006/relationships/image" Target="../media/image3.png"/><Relationship Id="rId10" Type="http://schemas.openxmlformats.org/officeDocument/2006/relationships/image" Target="../media/image87.png"/><Relationship Id="rId4" Type="http://schemas.openxmlformats.org/officeDocument/2006/relationships/image" Target="../media/image11.svg"/><Relationship Id="rId9" Type="http://schemas.openxmlformats.org/officeDocument/2006/relationships/image" Target="../media/image34.sv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7.png"/><Relationship Id="rId5" Type="http://schemas.openxmlformats.org/officeDocument/2006/relationships/image" Target="../media/image65.jpeg"/><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 Id="rId9" Type="http://schemas.openxmlformats.org/officeDocument/2006/relationships/image" Target="../media/image50.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59.svg"/><Relationship Id="rId18" Type="http://schemas.openxmlformats.org/officeDocument/2006/relationships/image" Target="../media/image64.png"/><Relationship Id="rId3" Type="http://schemas.openxmlformats.org/officeDocument/2006/relationships/image" Target="../media/image2.jpeg"/><Relationship Id="rId21" Type="http://schemas.openxmlformats.org/officeDocument/2006/relationships/audio" Target="../media/audio2.wav"/><Relationship Id="rId7" Type="http://schemas.openxmlformats.org/officeDocument/2006/relationships/image" Target="../media/image4.sv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audio" Target="../media/audio2.wav"/><Relationship Id="rId16" Type="http://schemas.openxmlformats.org/officeDocument/2006/relationships/image" Target="../media/image62.jpeg"/><Relationship Id="rId20"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png"/><Relationship Id="rId11" Type="http://schemas.microsoft.com/office/2007/relationships/hdphoto" Target="../media/hdphoto1.wdp"/><Relationship Id="rId5" Type="http://schemas.openxmlformats.org/officeDocument/2006/relationships/image" Target="../media/image11.svg"/><Relationship Id="rId15" Type="http://schemas.openxmlformats.org/officeDocument/2006/relationships/image" Target="../media/image61.jpeg"/><Relationship Id="rId10" Type="http://schemas.openxmlformats.org/officeDocument/2006/relationships/image" Target="../media/image57.png"/><Relationship Id="rId19" Type="http://schemas.openxmlformats.org/officeDocument/2006/relationships/image" Target="../media/image42.png"/><Relationship Id="rId4" Type="http://schemas.openxmlformats.org/officeDocument/2006/relationships/image" Target="../media/image10.png"/><Relationship Id="rId9" Type="http://schemas.openxmlformats.org/officeDocument/2006/relationships/image" Target="../media/image44.png"/><Relationship Id="rId14" Type="http://schemas.openxmlformats.org/officeDocument/2006/relationships/image" Target="../media/image60.jpe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7.png"/><Relationship Id="rId3" Type="http://schemas.openxmlformats.org/officeDocument/2006/relationships/control" Target="../activeX/activeX6.xml"/><Relationship Id="rId7" Type="http://schemas.openxmlformats.org/officeDocument/2006/relationships/image" Target="../media/image11.svg"/><Relationship Id="rId12" Type="http://schemas.openxmlformats.org/officeDocument/2006/relationships/image" Target="../media/image4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11" Type="http://schemas.openxmlformats.org/officeDocument/2006/relationships/image" Target="../media/image66.png"/><Relationship Id="rId5" Type="http://schemas.openxmlformats.org/officeDocument/2006/relationships/image" Target="../media/image2.jpeg"/><Relationship Id="rId15" Type="http://schemas.openxmlformats.org/officeDocument/2006/relationships/image" Target="../media/image68.wmf"/><Relationship Id="rId10" Type="http://schemas.openxmlformats.org/officeDocument/2006/relationships/image" Target="../media/image88.png"/><Relationship Id="rId4" Type="http://schemas.openxmlformats.org/officeDocument/2006/relationships/slideLayout" Target="../slideLayouts/slideLayout7.xml"/><Relationship Id="rId9" Type="http://schemas.openxmlformats.org/officeDocument/2006/relationships/image" Target="../media/image4.svg"/><Relationship Id="rId14" Type="http://schemas.openxmlformats.org/officeDocument/2006/relationships/image" Target="../media/image67.gif"/></Relationships>
</file>

<file path=ppt/slides/_rels/slide4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10.png"/><Relationship Id="rId7" Type="http://schemas.openxmlformats.org/officeDocument/2006/relationships/image" Target="../media/image8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1.svg"/><Relationship Id="rId9" Type="http://schemas.openxmlformats.org/officeDocument/2006/relationships/image" Target="../media/image44.png"/></Relationships>
</file>

<file path=ppt/slides/_rels/slide4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62.jpeg"/><Relationship Id="rId3" Type="http://schemas.openxmlformats.org/officeDocument/2006/relationships/image" Target="../media/image2.jpeg"/><Relationship Id="rId7" Type="http://schemas.openxmlformats.org/officeDocument/2006/relationships/image" Target="../media/image4.svg"/><Relationship Id="rId12" Type="http://schemas.openxmlformats.org/officeDocument/2006/relationships/image" Target="../media/image61.jpeg"/><Relationship Id="rId17" Type="http://schemas.openxmlformats.org/officeDocument/2006/relationships/image" Target="../media/image44.png"/><Relationship Id="rId2" Type="http://schemas.openxmlformats.org/officeDocument/2006/relationships/audio" Target="../media/audio2.wav"/><Relationship Id="rId16"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0.jpeg"/><Relationship Id="rId5" Type="http://schemas.openxmlformats.org/officeDocument/2006/relationships/image" Target="../media/image11.svg"/><Relationship Id="rId15" Type="http://schemas.openxmlformats.org/officeDocument/2006/relationships/image" Target="../media/image64.png"/><Relationship Id="rId10" Type="http://schemas.openxmlformats.org/officeDocument/2006/relationships/image" Target="../media/image59.svg"/><Relationship Id="rId4" Type="http://schemas.openxmlformats.org/officeDocument/2006/relationships/image" Target="../media/image10.png"/><Relationship Id="rId9" Type="http://schemas.openxmlformats.org/officeDocument/2006/relationships/image" Target="../media/image58.png"/><Relationship Id="rId14" Type="http://schemas.openxmlformats.org/officeDocument/2006/relationships/image" Target="../media/image63.png"/></Relationships>
</file>

<file path=ppt/slides/_rels/slide4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70.png"/><Relationship Id="rId5" Type="http://schemas.openxmlformats.org/officeDocument/2006/relationships/image" Target="../media/image3.png"/><Relationship Id="rId10" Type="http://schemas.openxmlformats.org/officeDocument/2006/relationships/image" Target="../media/image89.png"/><Relationship Id="rId4" Type="http://schemas.openxmlformats.org/officeDocument/2006/relationships/image" Target="../media/image11.svg"/><Relationship Id="rId9" Type="http://schemas.openxmlformats.org/officeDocument/2006/relationships/image" Target="../media/image34.svg"/></Relationships>
</file>

<file path=ppt/slides/_rels/slide4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93.png"/><Relationship Id="rId3" Type="http://schemas.openxmlformats.org/officeDocument/2006/relationships/image" Target="../media/image10.png"/><Relationship Id="rId7" Type="http://schemas.openxmlformats.org/officeDocument/2006/relationships/image" Target="../media/image88.png"/><Relationship Id="rId12" Type="http://schemas.openxmlformats.org/officeDocument/2006/relationships/image" Target="../media/image9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91.png"/><Relationship Id="rId5" Type="http://schemas.openxmlformats.org/officeDocument/2006/relationships/image" Target="../media/image3.png"/><Relationship Id="rId10" Type="http://schemas.openxmlformats.org/officeDocument/2006/relationships/image" Target="../media/image90.png"/><Relationship Id="rId4" Type="http://schemas.openxmlformats.org/officeDocument/2006/relationships/image" Target="../media/image11.svg"/><Relationship Id="rId9" Type="http://schemas.openxmlformats.org/officeDocument/2006/relationships/image" Target="../media/image55.emf"/></Relationships>
</file>

<file path=ppt/slides/_rels/slide45.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95.emf"/></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png"/><Relationship Id="rId7" Type="http://schemas.openxmlformats.org/officeDocument/2006/relationships/image" Target="../media/image8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92.png"/><Relationship Id="rId4" Type="http://schemas.openxmlformats.org/officeDocument/2006/relationships/image" Target="../media/image11.svg"/><Relationship Id="rId9" Type="http://schemas.openxmlformats.org/officeDocument/2006/relationships/image" Target="../media/image55.emf"/></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sv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8" Type="http://schemas.openxmlformats.org/officeDocument/2006/relationships/image" Target="../media/image2.jpeg"/><Relationship Id="rId13" Type="http://schemas.openxmlformats.org/officeDocument/2006/relationships/image" Target="../media/image31.png"/><Relationship Id="rId3" Type="http://schemas.openxmlformats.org/officeDocument/2006/relationships/image" Target="../media/image4.svg"/><Relationship Id="rId7" Type="http://schemas.openxmlformats.org/officeDocument/2006/relationships/image" Target="../media/image26.svg"/><Relationship Id="rId12"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png"/><Relationship Id="rId5" Type="http://schemas.openxmlformats.org/officeDocument/2006/relationships/image" Target="../media/image11.svg"/><Relationship Id="rId10" Type="http://schemas.openxmlformats.org/officeDocument/2006/relationships/image" Target="../media/image28.emf"/><Relationship Id="rId4" Type="http://schemas.openxmlformats.org/officeDocument/2006/relationships/image" Target="../media/image10.png"/><Relationship Id="rId9" Type="http://schemas.openxmlformats.org/officeDocument/2006/relationships/image" Target="../media/image27.emf"/></Relationships>
</file>

<file path=ppt/slides/_rels/slide5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02.png"/><Relationship Id="rId4" Type="http://schemas.openxmlformats.org/officeDocument/2006/relationships/image" Target="../media/image11.svg"/><Relationship Id="rId9" Type="http://schemas.openxmlformats.org/officeDocument/2006/relationships/image" Target="../media/image34.sv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36.png"/><Relationship Id="rId5" Type="http://schemas.openxmlformats.org/officeDocument/2006/relationships/image" Target="../media/image3.png"/><Relationship Id="rId10" Type="http://schemas.openxmlformats.org/officeDocument/2006/relationships/image" Target="../media/image35.png"/><Relationship Id="rId4" Type="http://schemas.openxmlformats.org/officeDocument/2006/relationships/image" Target="../media/image11.svg"/><Relationship Id="rId9" Type="http://schemas.openxmlformats.org/officeDocument/2006/relationships/image" Target="../media/image34.sv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2.jpeg"/><Relationship Id="rId7" Type="http://schemas.openxmlformats.org/officeDocument/2006/relationships/image" Target="../media/image4.svg"/><Relationship Id="rId12"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40.png"/><Relationship Id="rId5" Type="http://schemas.openxmlformats.org/officeDocument/2006/relationships/image" Target="../media/image11.svg"/><Relationship Id="rId15" Type="http://schemas.openxmlformats.org/officeDocument/2006/relationships/audio" Target="../media/audio1.wav"/><Relationship Id="rId10" Type="http://schemas.openxmlformats.org/officeDocument/2006/relationships/image" Target="../media/image39.png"/><Relationship Id="rId4" Type="http://schemas.openxmlformats.org/officeDocument/2006/relationships/image" Target="../media/image10.png"/><Relationship Id="rId9" Type="http://schemas.openxmlformats.org/officeDocument/2006/relationships/image" Target="../media/image38.sv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9144000" y="5500198"/>
            <a:ext cx="5871848" cy="4146992"/>
          </a:xfrm>
          <a:custGeom>
            <a:avLst/>
            <a:gdLst/>
            <a:ahLst/>
            <a:cxnLst/>
            <a:rect l="l" t="t" r="r" b="b"/>
            <a:pathLst>
              <a:path w="5871848" h="4146992">
                <a:moveTo>
                  <a:pt x="0" y="0"/>
                </a:moveTo>
                <a:lnTo>
                  <a:pt x="5871848" y="0"/>
                </a:lnTo>
                <a:lnTo>
                  <a:pt x="5871848" y="4146992"/>
                </a:lnTo>
                <a:lnTo>
                  <a:pt x="0" y="41469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4464156" y="6331901"/>
            <a:ext cx="3684997" cy="2446597"/>
          </a:xfrm>
          <a:custGeom>
            <a:avLst/>
            <a:gdLst/>
            <a:ahLst/>
            <a:cxnLst/>
            <a:rect l="l" t="t" r="r" b="b"/>
            <a:pathLst>
              <a:path w="3684997" h="2446597">
                <a:moveTo>
                  <a:pt x="0" y="0"/>
                </a:moveTo>
                <a:lnTo>
                  <a:pt x="3684997" y="0"/>
                </a:lnTo>
                <a:lnTo>
                  <a:pt x="3684997" y="2446597"/>
                </a:lnTo>
                <a:lnTo>
                  <a:pt x="0" y="24465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028700" y="-234667"/>
            <a:ext cx="9417956" cy="9684274"/>
          </a:xfrm>
          <a:custGeom>
            <a:avLst/>
            <a:gdLst/>
            <a:ahLst/>
            <a:cxnLst/>
            <a:rect l="l" t="t" r="r" b="b"/>
            <a:pathLst>
              <a:path w="9417956" h="9684274">
                <a:moveTo>
                  <a:pt x="0" y="0"/>
                </a:moveTo>
                <a:lnTo>
                  <a:pt x="9417956" y="0"/>
                </a:lnTo>
                <a:lnTo>
                  <a:pt x="9417956" y="9684274"/>
                </a:lnTo>
                <a:lnTo>
                  <a:pt x="0" y="96842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997156" y="1390195"/>
            <a:ext cx="14570419" cy="4110003"/>
          </a:xfrm>
          <a:custGeom>
            <a:avLst/>
            <a:gdLst/>
            <a:ahLst/>
            <a:cxnLst/>
            <a:rect l="l" t="t" r="r" b="b"/>
            <a:pathLst>
              <a:path w="3837477" h="1082470">
                <a:moveTo>
                  <a:pt x="27099" y="0"/>
                </a:moveTo>
                <a:lnTo>
                  <a:pt x="3810378" y="0"/>
                </a:lnTo>
                <a:cubicBezTo>
                  <a:pt x="3825344" y="0"/>
                  <a:pt x="3837477" y="12132"/>
                  <a:pt x="3837477" y="27099"/>
                </a:cubicBezTo>
                <a:lnTo>
                  <a:pt x="3837477" y="1055371"/>
                </a:lnTo>
                <a:cubicBezTo>
                  <a:pt x="3837477" y="1070337"/>
                  <a:pt x="3825344" y="1082470"/>
                  <a:pt x="3810378" y="1082470"/>
                </a:cubicBezTo>
                <a:lnTo>
                  <a:pt x="27099" y="1082470"/>
                </a:lnTo>
                <a:cubicBezTo>
                  <a:pt x="12132" y="1082470"/>
                  <a:pt x="0" y="1070337"/>
                  <a:pt x="0" y="1055371"/>
                </a:cubicBezTo>
                <a:lnTo>
                  <a:pt x="0" y="27099"/>
                </a:lnTo>
                <a:cubicBezTo>
                  <a:pt x="0" y="12132"/>
                  <a:pt x="12132" y="0"/>
                  <a:pt x="27099" y="0"/>
                </a:cubicBezTo>
                <a:close/>
              </a:path>
            </a:pathLst>
          </a:custGeom>
          <a:solidFill>
            <a:srgbClr val="FFFFFF"/>
          </a:solidFill>
        </p:spPr>
        <p:txBody>
          <a:bodyPr/>
          <a:lstStyle/>
          <a:p>
            <a:endParaRPr lang="en-US"/>
          </a:p>
        </p:txBody>
      </p:sp>
      <p:sp>
        <p:nvSpPr>
          <p:cNvPr id="8" name="TextBox 8"/>
          <p:cNvSpPr txBox="1"/>
          <p:nvPr/>
        </p:nvSpPr>
        <p:spPr>
          <a:xfrm>
            <a:off x="1997156" y="1209369"/>
            <a:ext cx="14570419" cy="4290829"/>
          </a:xfrm>
          <a:prstGeom prst="rect">
            <a:avLst/>
          </a:prstGeom>
        </p:spPr>
        <p:txBody>
          <a:bodyPr lIns="50800" tIns="50800" rIns="50800" bIns="50800" rtlCol="0" anchor="ctr"/>
          <a:lstStyle/>
          <a:p>
            <a:pPr algn="ctr">
              <a:lnSpc>
                <a:spcPts val="2659"/>
              </a:lnSpc>
            </a:pPr>
            <a:endParaRPr/>
          </a:p>
        </p:txBody>
      </p:sp>
      <p:pic>
        <p:nvPicPr>
          <p:cNvPr id="9" name="Picture 8">
            <a:extLst>
              <a:ext uri="{FF2B5EF4-FFF2-40B4-BE49-F238E27FC236}">
                <a16:creationId xmlns:a16="http://schemas.microsoft.com/office/drawing/2014/main" id="{AAE90FA8-1103-77DF-5DDA-8531038EFE17}"/>
              </a:ext>
            </a:extLst>
          </p:cNvPr>
          <p:cNvPicPr>
            <a:picLocks noChangeAspect="1"/>
          </p:cNvPicPr>
          <p:nvPr/>
        </p:nvPicPr>
        <p:blipFill>
          <a:blip r:embed="rId9"/>
          <a:stretch>
            <a:fillRect/>
          </a:stretch>
        </p:blipFill>
        <p:spPr>
          <a:xfrm>
            <a:off x="3225464" y="1684334"/>
            <a:ext cx="12113802" cy="3340898"/>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8518"/>
            </a:stretch>
          </a:blipFill>
        </p:spPr>
        <p:txBody>
          <a:bodyPr/>
          <a:lstStyle/>
          <a:p>
            <a:endParaRPr lang="en-US"/>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2487520" y="5874299"/>
            <a:ext cx="1822962" cy="2558544"/>
          </a:xfrm>
          <a:custGeom>
            <a:avLst/>
            <a:gdLst/>
            <a:ahLst/>
            <a:cxnLst/>
            <a:rect l="l" t="t" r="r" b="b"/>
            <a:pathLst>
              <a:path w="1822962" h="2558544">
                <a:moveTo>
                  <a:pt x="0" y="0"/>
                </a:moveTo>
                <a:lnTo>
                  <a:pt x="1822962" y="0"/>
                </a:lnTo>
                <a:lnTo>
                  <a:pt x="1822962" y="2558543"/>
                </a:lnTo>
                <a:lnTo>
                  <a:pt x="0" y="25585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4358107" y="5500198"/>
            <a:ext cx="1822962" cy="2558544"/>
          </a:xfrm>
          <a:custGeom>
            <a:avLst/>
            <a:gdLst/>
            <a:ahLst/>
            <a:cxnLst/>
            <a:rect l="l" t="t" r="r" b="b"/>
            <a:pathLst>
              <a:path w="1822962" h="2558544">
                <a:moveTo>
                  <a:pt x="0" y="0"/>
                </a:moveTo>
                <a:lnTo>
                  <a:pt x="1822963" y="0"/>
                </a:lnTo>
                <a:lnTo>
                  <a:pt x="1822963" y="2558543"/>
                </a:lnTo>
                <a:lnTo>
                  <a:pt x="0" y="25585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H="1">
            <a:off x="7765270" y="5874299"/>
            <a:ext cx="1822962" cy="2558544"/>
          </a:xfrm>
          <a:custGeom>
            <a:avLst/>
            <a:gdLst/>
            <a:ahLst/>
            <a:cxnLst/>
            <a:rect l="l" t="t" r="r" b="b"/>
            <a:pathLst>
              <a:path w="1822962" h="2558544">
                <a:moveTo>
                  <a:pt x="1822963" y="0"/>
                </a:moveTo>
                <a:lnTo>
                  <a:pt x="0" y="0"/>
                </a:lnTo>
                <a:lnTo>
                  <a:pt x="0" y="2558543"/>
                </a:lnTo>
                <a:lnTo>
                  <a:pt x="1822963" y="2558543"/>
                </a:lnTo>
                <a:lnTo>
                  <a:pt x="182296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2214534" y="7629821"/>
            <a:ext cx="1822962" cy="2558544"/>
          </a:xfrm>
          <a:custGeom>
            <a:avLst/>
            <a:gdLst/>
            <a:ahLst/>
            <a:cxnLst/>
            <a:rect l="l" t="t" r="r" b="b"/>
            <a:pathLst>
              <a:path w="1822962" h="2558544">
                <a:moveTo>
                  <a:pt x="0" y="0"/>
                </a:moveTo>
                <a:lnTo>
                  <a:pt x="1822963" y="0"/>
                </a:lnTo>
                <a:lnTo>
                  <a:pt x="1822963" y="2558543"/>
                </a:lnTo>
                <a:lnTo>
                  <a:pt x="0" y="25585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flipH="1">
            <a:off x="6853789" y="6883949"/>
            <a:ext cx="1822962" cy="2558544"/>
          </a:xfrm>
          <a:custGeom>
            <a:avLst/>
            <a:gdLst/>
            <a:ahLst/>
            <a:cxnLst/>
            <a:rect l="l" t="t" r="r" b="b"/>
            <a:pathLst>
              <a:path w="1822962" h="2558544">
                <a:moveTo>
                  <a:pt x="1822963" y="0"/>
                </a:moveTo>
                <a:lnTo>
                  <a:pt x="0" y="0"/>
                </a:lnTo>
                <a:lnTo>
                  <a:pt x="0" y="2558543"/>
                </a:lnTo>
                <a:lnTo>
                  <a:pt x="1822963" y="2558543"/>
                </a:lnTo>
                <a:lnTo>
                  <a:pt x="182296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4358107" y="7629821"/>
            <a:ext cx="1822962" cy="2558544"/>
          </a:xfrm>
          <a:custGeom>
            <a:avLst/>
            <a:gdLst/>
            <a:ahLst/>
            <a:cxnLst/>
            <a:rect l="l" t="t" r="r" b="b"/>
            <a:pathLst>
              <a:path w="1822962" h="2558544">
                <a:moveTo>
                  <a:pt x="0" y="0"/>
                </a:moveTo>
                <a:lnTo>
                  <a:pt x="1822963" y="0"/>
                </a:lnTo>
                <a:lnTo>
                  <a:pt x="1822963" y="2558543"/>
                </a:lnTo>
                <a:lnTo>
                  <a:pt x="0" y="25585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10267747" y="6350549"/>
            <a:ext cx="1822962" cy="2558544"/>
          </a:xfrm>
          <a:custGeom>
            <a:avLst/>
            <a:gdLst/>
            <a:ahLst/>
            <a:cxnLst/>
            <a:rect l="l" t="t" r="r" b="b"/>
            <a:pathLst>
              <a:path w="1822962" h="2558544">
                <a:moveTo>
                  <a:pt x="0" y="0"/>
                </a:moveTo>
                <a:lnTo>
                  <a:pt x="1822962" y="0"/>
                </a:lnTo>
                <a:lnTo>
                  <a:pt x="1822962" y="2558543"/>
                </a:lnTo>
                <a:lnTo>
                  <a:pt x="0" y="25585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flipH="1">
            <a:off x="4704058" y="5874299"/>
            <a:ext cx="1822962" cy="2558544"/>
          </a:xfrm>
          <a:custGeom>
            <a:avLst/>
            <a:gdLst/>
            <a:ahLst/>
            <a:cxnLst/>
            <a:rect l="l" t="t" r="r" b="b"/>
            <a:pathLst>
              <a:path w="1822962" h="2558544">
                <a:moveTo>
                  <a:pt x="1822962" y="0"/>
                </a:moveTo>
                <a:lnTo>
                  <a:pt x="0" y="0"/>
                </a:lnTo>
                <a:lnTo>
                  <a:pt x="0" y="2558543"/>
                </a:lnTo>
                <a:lnTo>
                  <a:pt x="1822962" y="2558543"/>
                </a:lnTo>
                <a:lnTo>
                  <a:pt x="182296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flipH="1">
            <a:off x="5192535" y="7153571"/>
            <a:ext cx="1822962" cy="2558544"/>
          </a:xfrm>
          <a:custGeom>
            <a:avLst/>
            <a:gdLst/>
            <a:ahLst/>
            <a:cxnLst/>
            <a:rect l="l" t="t" r="r" b="b"/>
            <a:pathLst>
              <a:path w="1822962" h="2558544">
                <a:moveTo>
                  <a:pt x="1822962" y="0"/>
                </a:moveTo>
                <a:lnTo>
                  <a:pt x="0" y="0"/>
                </a:lnTo>
                <a:lnTo>
                  <a:pt x="0" y="2558543"/>
                </a:lnTo>
                <a:lnTo>
                  <a:pt x="1822962" y="2558543"/>
                </a:lnTo>
                <a:lnTo>
                  <a:pt x="182296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flipH="1">
            <a:off x="3369572" y="7153571"/>
            <a:ext cx="1822962" cy="2558544"/>
          </a:xfrm>
          <a:custGeom>
            <a:avLst/>
            <a:gdLst/>
            <a:ahLst/>
            <a:cxnLst/>
            <a:rect l="l" t="t" r="r" b="b"/>
            <a:pathLst>
              <a:path w="1822962" h="2558544">
                <a:moveTo>
                  <a:pt x="1822963" y="0"/>
                </a:moveTo>
                <a:lnTo>
                  <a:pt x="0" y="0"/>
                </a:lnTo>
                <a:lnTo>
                  <a:pt x="0" y="2558543"/>
                </a:lnTo>
                <a:lnTo>
                  <a:pt x="1822963" y="2558543"/>
                </a:lnTo>
                <a:lnTo>
                  <a:pt x="182296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7" name="Flowchart: Delay 16">
            <a:extLst>
              <a:ext uri="{FF2B5EF4-FFF2-40B4-BE49-F238E27FC236}">
                <a16:creationId xmlns:a16="http://schemas.microsoft.com/office/drawing/2014/main" id="{9EC9602A-70A6-4253-8989-A0F7052615BB}"/>
              </a:ext>
            </a:extLst>
          </p:cNvPr>
          <p:cNvSpPr/>
          <p:nvPr/>
        </p:nvSpPr>
        <p:spPr>
          <a:xfrm rot="16200000">
            <a:off x="4011932" y="-1296170"/>
            <a:ext cx="10026395" cy="12920475"/>
          </a:xfrm>
          <a:prstGeom prst="flowChartDelay">
            <a:avLst/>
          </a:prstGeom>
          <a:solidFill>
            <a:schemeClr val="bg1"/>
          </a:solidFill>
          <a:ln>
            <a:noFill/>
          </a:ln>
          <a:effectLst>
            <a:glow rad="101600">
              <a:srgbClr val="A1A1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1" name="TextBox 20">
            <a:extLst>
              <a:ext uri="{FF2B5EF4-FFF2-40B4-BE49-F238E27FC236}">
                <a16:creationId xmlns:a16="http://schemas.microsoft.com/office/drawing/2014/main" id="{80E86D45-0737-45CB-9FC6-C4EAE8E16243}"/>
              </a:ext>
            </a:extLst>
          </p:cNvPr>
          <p:cNvSpPr txBox="1"/>
          <p:nvPr/>
        </p:nvSpPr>
        <p:spPr>
          <a:xfrm>
            <a:off x="5453152" y="2844550"/>
            <a:ext cx="10899264" cy="7006213"/>
          </a:xfrm>
          <a:prstGeom prst="rect">
            <a:avLst/>
          </a:prstGeom>
          <a:noFill/>
        </p:spPr>
        <p:txBody>
          <a:bodyPr wrap="square" rtlCol="0">
            <a:spAutoFit/>
          </a:bodyPr>
          <a:lstStyle/>
          <a:p>
            <a:pPr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Trên đường hành quân xa </a:t>
            </a:r>
          </a:p>
          <a:p>
            <a:pPr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Dừng chân bên xóm nhỏ </a:t>
            </a:r>
          </a:p>
          <a:p>
            <a:pPr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Tiếng gà ai nhảy ổ:</a:t>
            </a:r>
          </a:p>
          <a:p>
            <a:pPr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“Cục... cục tác cục ta” </a:t>
            </a:r>
          </a:p>
          <a:p>
            <a:pPr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Nghe xao động nắng trưa </a:t>
            </a:r>
          </a:p>
          <a:p>
            <a:pPr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Nghe bàn chân đỡ mỏi </a:t>
            </a:r>
          </a:p>
          <a:p>
            <a:pPr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Nghe gọi về tuổi thơ.</a:t>
            </a:r>
            <a:endPar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任意多边形 82">
            <a:extLst>
              <a:ext uri="{FF2B5EF4-FFF2-40B4-BE49-F238E27FC236}">
                <a16:creationId xmlns:a16="http://schemas.microsoft.com/office/drawing/2014/main" id="{A007F1E0-3EE5-4934-BBA1-C82568C2ADC8}"/>
              </a:ext>
            </a:extLst>
          </p:cNvPr>
          <p:cNvSpPr/>
          <p:nvPr/>
        </p:nvSpPr>
        <p:spPr>
          <a:xfrm rot="5400000">
            <a:off x="2121144" y="-1414013"/>
            <a:ext cx="1537233" cy="4995330"/>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chemeClr val="accent2">
              <a:lumMod val="20000"/>
              <a:lumOff val="80000"/>
            </a:schemeClr>
          </a:solidFill>
          <a:ln w="12700" cap="flat" cmpd="sng" algn="ctr">
            <a:noFill/>
            <a:prstDash val="solid"/>
            <a:miter lim="800000"/>
          </a:ln>
          <a:effectLst/>
        </p:spPr>
        <p:txBody>
          <a:bodyPr wrap="square" rtlCol="0" anchor="ctr">
            <a:noAutofit/>
          </a:bodyPr>
          <a:lstStyle/>
          <a:p>
            <a:pPr algn="ctr" defTabSz="1371600">
              <a:defRPr/>
            </a:pPr>
            <a:endParaRPr lang="zh-CN" altLang="en-US" sz="2700" kern="0">
              <a:solidFill>
                <a:prstClr val="white"/>
              </a:solidFill>
              <a:latin typeface="等线" panose="020F0502020204030204"/>
              <a:ea typeface="等线" panose="02010600030101010101" pitchFamily="2" charset="-122"/>
              <a:cs typeface="+mn-ea"/>
              <a:sym typeface="+mn-lt"/>
            </a:endParaRPr>
          </a:p>
        </p:txBody>
      </p:sp>
      <p:grpSp>
        <p:nvGrpSpPr>
          <p:cNvPr id="24" name="组合 12">
            <a:extLst>
              <a:ext uri="{FF2B5EF4-FFF2-40B4-BE49-F238E27FC236}">
                <a16:creationId xmlns:a16="http://schemas.microsoft.com/office/drawing/2014/main" id="{1B7E7D8E-08DA-496F-868F-175ABFD1C383}"/>
              </a:ext>
            </a:extLst>
          </p:cNvPr>
          <p:cNvGrpSpPr/>
          <p:nvPr/>
        </p:nvGrpSpPr>
        <p:grpSpPr>
          <a:xfrm>
            <a:off x="4533024" y="339841"/>
            <a:ext cx="929712" cy="1126266"/>
            <a:chOff x="1267237" y="4149067"/>
            <a:chExt cx="1172591" cy="1420492"/>
          </a:xfrm>
        </p:grpSpPr>
        <p:sp>
          <p:nvSpPr>
            <p:cNvPr id="25" name="五角星 2">
              <a:extLst>
                <a:ext uri="{FF2B5EF4-FFF2-40B4-BE49-F238E27FC236}">
                  <a16:creationId xmlns:a16="http://schemas.microsoft.com/office/drawing/2014/main" id="{D7BB27AE-E7B7-44AD-9508-2BAA98C69442}"/>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cap="flat" cmpd="sng" algn="ctr">
              <a:noFill/>
              <a:prstDash val="solid"/>
              <a:miter lim="800000"/>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ysClr val="window" lastClr="FFFFFF"/>
              </a:contourClr>
            </a:sp3d>
          </p:spPr>
          <p:txBody>
            <a:bodyPr rtlCol="0" anchor="ctr"/>
            <a:lstStyle/>
            <a:p>
              <a:pPr algn="ctr" defTabSz="1371600">
                <a:defRPr/>
              </a:pPr>
              <a:endParaRPr lang="zh-CN" altLang="en-US" sz="2700" kern="0">
                <a:solidFill>
                  <a:prstClr val="white"/>
                </a:solidFill>
                <a:latin typeface="等线" panose="020F0502020204030204"/>
                <a:ea typeface="等线" panose="02010600030101010101" pitchFamily="2" charset="-122"/>
                <a:cs typeface="+mn-ea"/>
                <a:sym typeface="+mn-lt"/>
              </a:endParaRPr>
            </a:p>
          </p:txBody>
        </p:sp>
        <p:sp>
          <p:nvSpPr>
            <p:cNvPr id="26" name="文本框 14">
              <a:extLst>
                <a:ext uri="{FF2B5EF4-FFF2-40B4-BE49-F238E27FC236}">
                  <a16:creationId xmlns:a16="http://schemas.microsoft.com/office/drawing/2014/main" id="{B061D337-B492-41BE-A301-7B837682827B}"/>
                </a:ext>
              </a:extLst>
            </p:cNvPr>
            <p:cNvSpPr txBox="1"/>
            <p:nvPr/>
          </p:nvSpPr>
          <p:spPr>
            <a:xfrm>
              <a:off x="1496256" y="4521472"/>
              <a:ext cx="232990" cy="1048087"/>
            </a:xfrm>
            <a:prstGeom prst="rect">
              <a:avLst/>
            </a:prstGeom>
            <a:noFill/>
            <a:ln>
              <a:noFill/>
            </a:ln>
          </p:spPr>
          <p:txBody>
            <a:bodyPr wrap="none" rtlCol="0">
              <a:spAutoFit/>
            </a:bodyPr>
            <a:lstStyle/>
            <a:p>
              <a:pPr defTabSz="1371600">
                <a:defRPr/>
              </a:pPr>
              <a:endParaRPr lang="zh-CN" altLang="en-US" sz="4800" kern="0" dirty="0">
                <a:ln w="25400">
                  <a:solidFill>
                    <a:srgbClr val="20B6BE"/>
                  </a:solidFill>
                </a:ln>
                <a:solidFill>
                  <a:prstClr val="white"/>
                </a:solidFill>
                <a:latin typeface="等线" panose="020F0502020204030204"/>
                <a:ea typeface="等线" panose="02010600030101010101" pitchFamily="2" charset="-122"/>
                <a:cs typeface="+mn-ea"/>
                <a:sym typeface="+mn-lt"/>
              </a:endParaRPr>
            </a:p>
          </p:txBody>
        </p:sp>
      </p:grpSp>
      <p:sp>
        <p:nvSpPr>
          <p:cNvPr id="27" name="TextBox 26">
            <a:extLst>
              <a:ext uri="{FF2B5EF4-FFF2-40B4-BE49-F238E27FC236}">
                <a16:creationId xmlns:a16="http://schemas.microsoft.com/office/drawing/2014/main" id="{124535CE-4496-4DFE-8FAD-01AFE7A35A53}"/>
              </a:ext>
            </a:extLst>
          </p:cNvPr>
          <p:cNvSpPr txBox="1"/>
          <p:nvPr/>
        </p:nvSpPr>
        <p:spPr>
          <a:xfrm rot="21591154">
            <a:off x="203135" y="207025"/>
            <a:ext cx="4926267" cy="1615827"/>
          </a:xfrm>
          <a:prstGeom prst="rect">
            <a:avLst/>
          </a:prstGeom>
          <a:noFill/>
        </p:spPr>
        <p:txBody>
          <a:bodyPr wrap="square" rtlCol="0">
            <a:spAutoFit/>
          </a:bodyPr>
          <a:lstStyle/>
          <a:p>
            <a:pPr algn="ctr" defTabSz="1371600"/>
            <a:r>
              <a:rPr lang="vi-VN" sz="9900" b="1" dirty="0">
                <a:ln w="0"/>
                <a:solidFill>
                  <a:srgbClr val="C00000"/>
                </a:solidFill>
                <a:latin typeface="UTM Edwardian" panose="02040603050506020204" pitchFamily="18" charset="0"/>
                <a:ea typeface="LNTH-LuoLuoNotangYuanTi 1" pitchFamily="2" charset="-128"/>
                <a:cs typeface="LNTH-LuoLuoNotangYuanTi 1" pitchFamily="2" charset="-128"/>
              </a:rPr>
              <a:t>Đoạn 1</a:t>
            </a:r>
            <a:endParaRPr lang="en-US" sz="9900" b="1"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cxnSp>
        <p:nvCxnSpPr>
          <p:cNvPr id="28" name="Straight Connector 27">
            <a:extLst>
              <a:ext uri="{FF2B5EF4-FFF2-40B4-BE49-F238E27FC236}">
                <a16:creationId xmlns:a16="http://schemas.microsoft.com/office/drawing/2014/main" id="{8E538B20-3538-4B4A-9DAD-00D253C56BB3}"/>
              </a:ext>
            </a:extLst>
          </p:cNvPr>
          <p:cNvCxnSpPr>
            <a:cxnSpLocks/>
          </p:cNvCxnSpPr>
          <p:nvPr/>
        </p:nvCxnSpPr>
        <p:spPr>
          <a:xfrm flipH="1">
            <a:off x="5913246" y="6696790"/>
            <a:ext cx="5265982" cy="253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4661DC0-CFF0-4A24-A8F6-C4E5A6850E09}"/>
              </a:ext>
            </a:extLst>
          </p:cNvPr>
          <p:cNvCxnSpPr>
            <a:cxnSpLocks/>
          </p:cNvCxnSpPr>
          <p:nvPr/>
        </p:nvCxnSpPr>
        <p:spPr>
          <a:xfrm flipH="1">
            <a:off x="7015498" y="7729813"/>
            <a:ext cx="24333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94FB5F-924E-4CD4-9AC6-D5E10DD65FCC}"/>
              </a:ext>
            </a:extLst>
          </p:cNvPr>
          <p:cNvCxnSpPr>
            <a:cxnSpLocks/>
          </p:cNvCxnSpPr>
          <p:nvPr/>
        </p:nvCxnSpPr>
        <p:spPr>
          <a:xfrm flipH="1">
            <a:off x="11480086" y="7704812"/>
            <a:ext cx="13215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Am-thanh-nay-ra-y-tuong-www_tiengdong_com">
            <a:hlinkClick r:id="" action="ppaction://media"/>
            <a:extLst>
              <a:ext uri="{FF2B5EF4-FFF2-40B4-BE49-F238E27FC236}">
                <a16:creationId xmlns:a16="http://schemas.microsoft.com/office/drawing/2014/main" id="{F7EC8067-A809-4017-AA42-4A1CBE064CF5}"/>
              </a:ext>
            </a:extLst>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12"/>
          <a:stretch>
            <a:fillRect/>
          </a:stretch>
        </p:blipFill>
        <p:spPr>
          <a:xfrm>
            <a:off x="-731044" y="6331268"/>
            <a:ext cx="731045" cy="731045"/>
          </a:xfrm>
          <a:prstGeom prst="rect">
            <a:avLst/>
          </a:prstGeom>
        </p:spPr>
      </p:pic>
      <p:pic>
        <p:nvPicPr>
          <p:cNvPr id="32" name="Am-thanh-nay-ra-y-tuong-www_tiengdong_com">
            <a:hlinkClick r:id="" action="ppaction://media"/>
            <a:extLst>
              <a:ext uri="{FF2B5EF4-FFF2-40B4-BE49-F238E27FC236}">
                <a16:creationId xmlns:a16="http://schemas.microsoft.com/office/drawing/2014/main" id="{BCA9FE77-2578-44C9-91FA-BA10BAC3071C}"/>
              </a:ext>
            </a:extLst>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12"/>
          <a:stretch>
            <a:fillRect/>
          </a:stretch>
        </p:blipFill>
        <p:spPr>
          <a:xfrm>
            <a:off x="-705300" y="7364291"/>
            <a:ext cx="731045" cy="731045"/>
          </a:xfrm>
          <a:prstGeom prst="rect">
            <a:avLst/>
          </a:prstGeom>
        </p:spPr>
      </p:pic>
      <p:pic>
        <p:nvPicPr>
          <p:cNvPr id="33" name="Am-thanh-nay-ra-y-tuong-www_tiengdong_com">
            <a:hlinkClick r:id="" action="ppaction://media"/>
            <a:extLst>
              <a:ext uri="{FF2B5EF4-FFF2-40B4-BE49-F238E27FC236}">
                <a16:creationId xmlns:a16="http://schemas.microsoft.com/office/drawing/2014/main" id="{3FDD045D-E7F9-4192-8C03-DDA347F539E2}"/>
              </a:ext>
            </a:extLst>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12"/>
          <a:stretch>
            <a:fillRect/>
          </a:stretch>
        </p:blipFill>
        <p:spPr>
          <a:xfrm>
            <a:off x="-997525" y="5449234"/>
            <a:ext cx="731045" cy="731045"/>
          </a:xfrm>
          <a:prstGeom prst="rect">
            <a:avLst/>
          </a:prstGeom>
        </p:spPr>
      </p:pic>
      <p:cxnSp>
        <p:nvCxnSpPr>
          <p:cNvPr id="41" name="Đường nối Thẳng 46">
            <a:extLst>
              <a:ext uri="{FF2B5EF4-FFF2-40B4-BE49-F238E27FC236}">
                <a16:creationId xmlns:a16="http://schemas.microsoft.com/office/drawing/2014/main" id="{4B2920C0-8AA0-4AB1-92EA-27A789BC6610}"/>
              </a:ext>
            </a:extLst>
          </p:cNvPr>
          <p:cNvCxnSpPr>
            <a:cxnSpLocks/>
          </p:cNvCxnSpPr>
          <p:nvPr/>
        </p:nvCxnSpPr>
        <p:spPr>
          <a:xfrm flipH="1">
            <a:off x="6993221" y="6945586"/>
            <a:ext cx="215102" cy="820874"/>
          </a:xfrm>
          <a:prstGeom prst="line">
            <a:avLst/>
          </a:prstGeom>
          <a:ln w="57150">
            <a:solidFill>
              <a:schemeClr val="accent1"/>
            </a:solidFill>
          </a:ln>
        </p:spPr>
        <p:style>
          <a:lnRef idx="3">
            <a:schemeClr val="accent2"/>
          </a:lnRef>
          <a:fillRef idx="0">
            <a:schemeClr val="accent2"/>
          </a:fillRef>
          <a:effectRef idx="2">
            <a:schemeClr val="accent2"/>
          </a:effectRef>
          <a:fontRef idx="minor">
            <a:schemeClr val="tx1"/>
          </a:fontRef>
        </p:style>
      </p:cxnSp>
      <p:grpSp>
        <p:nvGrpSpPr>
          <p:cNvPr id="42" name="Nhóm 45">
            <a:extLst>
              <a:ext uri="{FF2B5EF4-FFF2-40B4-BE49-F238E27FC236}">
                <a16:creationId xmlns:a16="http://schemas.microsoft.com/office/drawing/2014/main" id="{EAC57CC0-96D2-4F6D-AD42-C37C798549A8}"/>
              </a:ext>
            </a:extLst>
          </p:cNvPr>
          <p:cNvGrpSpPr/>
          <p:nvPr/>
        </p:nvGrpSpPr>
        <p:grpSpPr>
          <a:xfrm>
            <a:off x="11367749" y="8957046"/>
            <a:ext cx="394526" cy="839363"/>
            <a:chOff x="4381715" y="2331720"/>
            <a:chExt cx="130996" cy="307216"/>
          </a:xfrm>
        </p:grpSpPr>
        <p:cxnSp>
          <p:nvCxnSpPr>
            <p:cNvPr id="43" name="Đường nối Thẳng 43">
              <a:extLst>
                <a:ext uri="{FF2B5EF4-FFF2-40B4-BE49-F238E27FC236}">
                  <a16:creationId xmlns:a16="http://schemas.microsoft.com/office/drawing/2014/main" id="{67AF0178-86EE-415B-97A2-130575AEDE43}"/>
                </a:ext>
              </a:extLst>
            </p:cNvPr>
            <p:cNvCxnSpPr>
              <a:cxnSpLocks/>
            </p:cNvCxnSpPr>
            <p:nvPr/>
          </p:nvCxnSpPr>
          <p:spPr>
            <a:xfrm flipH="1">
              <a:off x="4381715" y="2331720"/>
              <a:ext cx="71523" cy="300963"/>
            </a:xfrm>
            <a:prstGeom prst="line">
              <a:avLst/>
            </a:prstGeom>
            <a:ln w="57150">
              <a:solidFill>
                <a:schemeClr val="accent1"/>
              </a:solidFill>
            </a:ln>
          </p:spPr>
          <p:style>
            <a:lnRef idx="3">
              <a:schemeClr val="accent2"/>
            </a:lnRef>
            <a:fillRef idx="0">
              <a:schemeClr val="accent2"/>
            </a:fillRef>
            <a:effectRef idx="2">
              <a:schemeClr val="accent2"/>
            </a:effectRef>
            <a:fontRef idx="minor">
              <a:schemeClr val="tx1"/>
            </a:fontRef>
          </p:style>
        </p:cxnSp>
        <p:cxnSp>
          <p:nvCxnSpPr>
            <p:cNvPr id="44" name="Đường nối Thẳng 44">
              <a:extLst>
                <a:ext uri="{FF2B5EF4-FFF2-40B4-BE49-F238E27FC236}">
                  <a16:creationId xmlns:a16="http://schemas.microsoft.com/office/drawing/2014/main" id="{6348C7A3-902B-4F4E-877C-6A34046B8004}"/>
                </a:ext>
              </a:extLst>
            </p:cNvPr>
            <p:cNvCxnSpPr>
              <a:cxnSpLocks/>
            </p:cNvCxnSpPr>
            <p:nvPr/>
          </p:nvCxnSpPr>
          <p:spPr>
            <a:xfrm flipH="1">
              <a:off x="4441188" y="2337973"/>
              <a:ext cx="71523" cy="300963"/>
            </a:xfrm>
            <a:prstGeom prst="line">
              <a:avLst/>
            </a:prstGeom>
            <a:ln w="57150">
              <a:solidFill>
                <a:schemeClr val="accent1"/>
              </a:solidFill>
            </a:ln>
          </p:spPr>
          <p:style>
            <a:lnRef idx="3">
              <a:schemeClr val="accent2"/>
            </a:lnRef>
            <a:fillRef idx="0">
              <a:schemeClr val="accent2"/>
            </a:fillRef>
            <a:effectRef idx="2">
              <a:schemeClr val="accent2"/>
            </a:effectRef>
            <a:fontRef idx="minor">
              <a:schemeClr val="tx1"/>
            </a:fontRef>
          </p:style>
        </p:cxnSp>
      </p:grpSp>
      <p:cxnSp>
        <p:nvCxnSpPr>
          <p:cNvPr id="47" name="Đường nối Thẳng 46">
            <a:extLst>
              <a:ext uri="{FF2B5EF4-FFF2-40B4-BE49-F238E27FC236}">
                <a16:creationId xmlns:a16="http://schemas.microsoft.com/office/drawing/2014/main" id="{910C3AE9-B9C1-49E9-9A94-ACBD26FEF225}"/>
              </a:ext>
            </a:extLst>
          </p:cNvPr>
          <p:cNvCxnSpPr>
            <a:cxnSpLocks/>
          </p:cNvCxnSpPr>
          <p:nvPr/>
        </p:nvCxnSpPr>
        <p:spPr>
          <a:xfrm flipH="1">
            <a:off x="12672172" y="6883938"/>
            <a:ext cx="215102" cy="820874"/>
          </a:xfrm>
          <a:prstGeom prst="line">
            <a:avLst/>
          </a:prstGeom>
          <a:ln w="57150">
            <a:solidFill>
              <a:schemeClr val="accent1"/>
            </a:solidFill>
          </a:ln>
        </p:spPr>
        <p:style>
          <a:lnRef idx="3">
            <a:schemeClr val="accent2"/>
          </a:lnRef>
          <a:fillRef idx="0">
            <a:schemeClr val="accent2"/>
          </a:fillRef>
          <a:effectRef idx="2">
            <a:schemeClr val="accent2"/>
          </a:effectRef>
          <a:fontRef idx="minor">
            <a:schemeClr val="tx1"/>
          </a:fontRef>
        </p:style>
      </p:cxnSp>
      <p:cxnSp>
        <p:nvCxnSpPr>
          <p:cNvPr id="48" name="Đường nối Thẳng 46">
            <a:extLst>
              <a:ext uri="{FF2B5EF4-FFF2-40B4-BE49-F238E27FC236}">
                <a16:creationId xmlns:a16="http://schemas.microsoft.com/office/drawing/2014/main" id="{66A1FB91-40EB-445B-9BF8-5773935ACC27}"/>
              </a:ext>
            </a:extLst>
          </p:cNvPr>
          <p:cNvCxnSpPr>
            <a:cxnSpLocks/>
          </p:cNvCxnSpPr>
          <p:nvPr/>
        </p:nvCxnSpPr>
        <p:spPr>
          <a:xfrm flipH="1">
            <a:off x="6972642" y="7932275"/>
            <a:ext cx="215102" cy="820874"/>
          </a:xfrm>
          <a:prstGeom prst="line">
            <a:avLst/>
          </a:prstGeom>
          <a:ln w="57150">
            <a:solidFill>
              <a:schemeClr val="accent1"/>
            </a:solidFill>
          </a:ln>
        </p:spPr>
        <p:style>
          <a:lnRef idx="3">
            <a:schemeClr val="accent2"/>
          </a:lnRef>
          <a:fillRef idx="0">
            <a:schemeClr val="accent2"/>
          </a:fillRef>
          <a:effectRef idx="2">
            <a:schemeClr val="accent2"/>
          </a:effectRef>
          <a:fontRef idx="minor">
            <a:schemeClr val="tx1"/>
          </a:fontRef>
        </p:style>
      </p:cxnSp>
      <p:cxnSp>
        <p:nvCxnSpPr>
          <p:cNvPr id="49" name="Đường nối Thẳng 46">
            <a:extLst>
              <a:ext uri="{FF2B5EF4-FFF2-40B4-BE49-F238E27FC236}">
                <a16:creationId xmlns:a16="http://schemas.microsoft.com/office/drawing/2014/main" id="{969E21E9-0826-47A2-A395-8E99C3E42010}"/>
              </a:ext>
            </a:extLst>
          </p:cNvPr>
          <p:cNvCxnSpPr>
            <a:cxnSpLocks/>
          </p:cNvCxnSpPr>
          <p:nvPr/>
        </p:nvCxnSpPr>
        <p:spPr>
          <a:xfrm flipH="1">
            <a:off x="11919768" y="7890403"/>
            <a:ext cx="215102" cy="820874"/>
          </a:xfrm>
          <a:prstGeom prst="line">
            <a:avLst/>
          </a:prstGeom>
          <a:ln w="57150">
            <a:solidFill>
              <a:schemeClr val="accent1"/>
            </a:solidFill>
          </a:ln>
        </p:spPr>
        <p:style>
          <a:lnRef idx="3">
            <a:schemeClr val="accent2"/>
          </a:lnRef>
          <a:fillRef idx="0">
            <a:schemeClr val="accent2"/>
          </a:fillRef>
          <a:effectRef idx="2">
            <a:schemeClr val="accent2"/>
          </a:effectRef>
          <a:fontRef idx="minor">
            <a:schemeClr val="tx1"/>
          </a:fontRef>
        </p:style>
      </p:cxnSp>
      <p:cxnSp>
        <p:nvCxnSpPr>
          <p:cNvPr id="50" name="Đường nối Thẳng 46">
            <a:extLst>
              <a:ext uri="{FF2B5EF4-FFF2-40B4-BE49-F238E27FC236}">
                <a16:creationId xmlns:a16="http://schemas.microsoft.com/office/drawing/2014/main" id="{6A4A12EE-7BA0-420F-8C3A-CE09FC619ADD}"/>
              </a:ext>
            </a:extLst>
          </p:cNvPr>
          <p:cNvCxnSpPr>
            <a:cxnSpLocks/>
          </p:cNvCxnSpPr>
          <p:nvPr/>
        </p:nvCxnSpPr>
        <p:spPr>
          <a:xfrm flipH="1">
            <a:off x="6951323" y="8966291"/>
            <a:ext cx="215102" cy="820874"/>
          </a:xfrm>
          <a:prstGeom prst="line">
            <a:avLst/>
          </a:prstGeom>
          <a:ln w="57150">
            <a:solidFill>
              <a:schemeClr val="accent1"/>
            </a:solidFill>
          </a:ln>
        </p:spPr>
        <p:style>
          <a:lnRef idx="3">
            <a:schemeClr val="accent2"/>
          </a:lnRef>
          <a:fillRef idx="0">
            <a:schemeClr val="accent2"/>
          </a:fillRef>
          <a:effectRef idx="2">
            <a:schemeClr val="accent2"/>
          </a:effectRef>
          <a:fontRef idx="minor">
            <a:schemeClr val="tx1"/>
          </a:fontRef>
        </p:style>
      </p:cxnSp>
      <p:pic>
        <p:nvPicPr>
          <p:cNvPr id="5" name="Picture 4">
            <a:extLst>
              <a:ext uri="{FF2B5EF4-FFF2-40B4-BE49-F238E27FC236}">
                <a16:creationId xmlns:a16="http://schemas.microsoft.com/office/drawing/2014/main" id="{0071E5F9-523F-96A8-8D5A-374CC5D532A2}"/>
              </a:ext>
            </a:extLst>
          </p:cNvPr>
          <p:cNvPicPr>
            <a:picLocks noChangeAspect="1"/>
          </p:cNvPicPr>
          <p:nvPr/>
        </p:nvPicPr>
        <p:blipFill>
          <a:blip r:embed="rId13"/>
          <a:stretch>
            <a:fillRect/>
          </a:stretch>
        </p:blipFill>
        <p:spPr>
          <a:xfrm>
            <a:off x="6092726" y="1192801"/>
            <a:ext cx="7120745" cy="1085182"/>
          </a:xfrm>
          <a:prstGeom prst="rect">
            <a:avLst/>
          </a:prstGeom>
        </p:spPr>
      </p:pic>
    </p:spTree>
    <p:controls>
      <mc:AlternateContent xmlns:mc="http://schemas.openxmlformats.org/markup-compatibility/2006">
        <mc:Choice xmlns:v="urn:schemas-microsoft-com:vml" Requires="v">
          <p:control name="TextBox1" r:id="rId3" imgW="4076640" imgH="1076400"/>
        </mc:Choice>
        <mc:Fallback>
          <p:control name="TextBox1" r:id="rId3" imgW="4076640" imgH="1076400">
            <p:pic>
              <p:nvPicPr>
                <p:cNvPr id="34" name="TextBox1">
                  <a:extLst>
                    <a:ext uri="{FF2B5EF4-FFF2-40B4-BE49-F238E27FC236}">
                      <a16:creationId xmlns:a16="http://schemas.microsoft.com/office/drawing/2014/main" id="{B39834FC-FAEA-467C-AA64-2DFCA8E65D02}"/>
                    </a:ext>
                  </a:extLst>
                </p:cNvPr>
                <p:cNvPicPr>
                  <a:picLocks/>
                </p:cNvPicPr>
                <p:nvPr/>
              </p:nvPicPr>
              <p:blipFill>
                <a:blip r:embed="rId14"/>
                <a:stretch>
                  <a:fillRect/>
                </a:stretch>
              </p:blipFill>
              <p:spPr>
                <a:xfrm>
                  <a:off x="13775359" y="315036"/>
                  <a:ext cx="4073897" cy="1074837"/>
                </a:xfrm>
                <a:prstGeom prst="rect">
                  <a:avLst/>
                </a:prstGeom>
              </p:spPr>
            </p:pic>
          </p:control>
        </mc:Fallback>
      </mc:AlternateContent>
    </p:controls>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054" fill="hold"/>
                                        <p:tgtEl>
                                          <p:spTgt spid="33"/>
                                        </p:tgtEl>
                                      </p:cBhvr>
                                    </p:cmd>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500"/>
                            </p:stCondLst>
                            <p:childTnLst>
                              <p:par>
                                <p:cTn id="37" presetID="1" presetClass="mediacall" presetSubtype="0" fill="hold" nodeType="afterEffect">
                                  <p:stCondLst>
                                    <p:cond delay="0"/>
                                  </p:stCondLst>
                                  <p:childTnLst>
                                    <p:cmd type="call" cmd="playFrom(0.0)">
                                      <p:cBhvr>
                                        <p:cTn id="38" dur="1054" fill="hold"/>
                                        <p:tgtEl>
                                          <p:spTgt spid="31"/>
                                        </p:tgtEl>
                                      </p:cBhvr>
                                    </p:cmd>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left)">
                                      <p:cBhvr>
                                        <p:cTn id="43" dur="500"/>
                                        <p:tgtEl>
                                          <p:spTgt spid="30"/>
                                        </p:tgtEl>
                                      </p:cBhvr>
                                    </p:animEffect>
                                  </p:childTnLst>
                                </p:cTn>
                              </p:par>
                            </p:childTnLst>
                          </p:cTn>
                        </p:par>
                        <p:par>
                          <p:cTn id="44" fill="hold">
                            <p:stCondLst>
                              <p:cond delay="500"/>
                            </p:stCondLst>
                            <p:childTnLst>
                              <p:par>
                                <p:cTn id="45" presetID="1" presetClass="mediacall" presetSubtype="0" fill="hold" nodeType="afterEffect">
                                  <p:stCondLst>
                                    <p:cond delay="0"/>
                                  </p:stCondLst>
                                  <p:childTnLst>
                                    <p:cmd type="call" cmd="playFrom(0.0)">
                                      <p:cBhvr>
                                        <p:cTn id="46" dur="1054" fill="hold"/>
                                        <p:tgtEl>
                                          <p:spTgt spid="32"/>
                                        </p:tgtEl>
                                      </p:cBhvr>
                                    </p:cmd>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31"/>
                </p:tgtEl>
              </p:cMediaNode>
            </p:audio>
            <p:audio>
              <p:cMediaNode vol="80000">
                <p:cTn id="62" fill="hold" display="0">
                  <p:stCondLst>
                    <p:cond delay="indefinite"/>
                  </p:stCondLst>
                  <p:endCondLst>
                    <p:cond evt="onStopAudio" delay="0">
                      <p:tgtEl>
                        <p:sldTgt/>
                      </p:tgtEl>
                    </p:cond>
                  </p:endCondLst>
                </p:cTn>
                <p:tgtEl>
                  <p:spTgt spid="32"/>
                </p:tgtEl>
              </p:cMediaNode>
            </p:audio>
            <p:audio>
              <p:cMediaNode vol="80000">
                <p:cTn id="63" fill="hold" display="0">
                  <p:stCondLst>
                    <p:cond delay="indefinite"/>
                  </p:stCondLst>
                  <p:endCondLst>
                    <p:cond evt="onStopAudio" delay="0">
                      <p:tgtEl>
                        <p:sldTgt/>
                      </p:tgtEl>
                    </p:cond>
                  </p:endCondLst>
                </p:cTn>
                <p:tgtEl>
                  <p:spTgt spid="33"/>
                </p:tgtEl>
              </p:cMediaNode>
            </p:audio>
          </p:childTnLst>
        </p:cTn>
      </p:par>
    </p:tnLst>
    <p:bldLst>
      <p:bldP spid="21" grpId="0"/>
      <p:bldP spid="23"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8518"/>
            </a:stretch>
          </a:blipFill>
        </p:spPr>
        <p:txBody>
          <a:bodyPr/>
          <a:lstStyle/>
          <a:p>
            <a:endParaRPr lang="en-US"/>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2487520" y="5874299"/>
            <a:ext cx="1822962" cy="2558544"/>
          </a:xfrm>
          <a:custGeom>
            <a:avLst/>
            <a:gdLst/>
            <a:ahLst/>
            <a:cxnLst/>
            <a:rect l="l" t="t" r="r" b="b"/>
            <a:pathLst>
              <a:path w="1822962" h="2558544">
                <a:moveTo>
                  <a:pt x="0" y="0"/>
                </a:moveTo>
                <a:lnTo>
                  <a:pt x="1822962" y="0"/>
                </a:lnTo>
                <a:lnTo>
                  <a:pt x="1822962" y="2558543"/>
                </a:lnTo>
                <a:lnTo>
                  <a:pt x="0" y="25585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4358107" y="5500198"/>
            <a:ext cx="1822962" cy="2558544"/>
          </a:xfrm>
          <a:custGeom>
            <a:avLst/>
            <a:gdLst/>
            <a:ahLst/>
            <a:cxnLst/>
            <a:rect l="l" t="t" r="r" b="b"/>
            <a:pathLst>
              <a:path w="1822962" h="2558544">
                <a:moveTo>
                  <a:pt x="0" y="0"/>
                </a:moveTo>
                <a:lnTo>
                  <a:pt x="1822963" y="0"/>
                </a:lnTo>
                <a:lnTo>
                  <a:pt x="1822963" y="2558543"/>
                </a:lnTo>
                <a:lnTo>
                  <a:pt x="0" y="25585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flipH="1">
            <a:off x="7765270" y="5874299"/>
            <a:ext cx="1822962" cy="2558544"/>
          </a:xfrm>
          <a:custGeom>
            <a:avLst/>
            <a:gdLst/>
            <a:ahLst/>
            <a:cxnLst/>
            <a:rect l="l" t="t" r="r" b="b"/>
            <a:pathLst>
              <a:path w="1822962" h="2558544">
                <a:moveTo>
                  <a:pt x="1822963" y="0"/>
                </a:moveTo>
                <a:lnTo>
                  <a:pt x="0" y="0"/>
                </a:lnTo>
                <a:lnTo>
                  <a:pt x="0" y="2558543"/>
                </a:lnTo>
                <a:lnTo>
                  <a:pt x="1822963" y="2558543"/>
                </a:lnTo>
                <a:lnTo>
                  <a:pt x="182296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2214534" y="7629821"/>
            <a:ext cx="1822962" cy="2558544"/>
          </a:xfrm>
          <a:custGeom>
            <a:avLst/>
            <a:gdLst/>
            <a:ahLst/>
            <a:cxnLst/>
            <a:rect l="l" t="t" r="r" b="b"/>
            <a:pathLst>
              <a:path w="1822962" h="2558544">
                <a:moveTo>
                  <a:pt x="0" y="0"/>
                </a:moveTo>
                <a:lnTo>
                  <a:pt x="1822963" y="0"/>
                </a:lnTo>
                <a:lnTo>
                  <a:pt x="1822963" y="2558543"/>
                </a:lnTo>
                <a:lnTo>
                  <a:pt x="0" y="25585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flipH="1">
            <a:off x="6853789" y="6883949"/>
            <a:ext cx="1822962" cy="2558544"/>
          </a:xfrm>
          <a:custGeom>
            <a:avLst/>
            <a:gdLst/>
            <a:ahLst/>
            <a:cxnLst/>
            <a:rect l="l" t="t" r="r" b="b"/>
            <a:pathLst>
              <a:path w="1822962" h="2558544">
                <a:moveTo>
                  <a:pt x="1822963" y="0"/>
                </a:moveTo>
                <a:lnTo>
                  <a:pt x="0" y="0"/>
                </a:lnTo>
                <a:lnTo>
                  <a:pt x="0" y="2558543"/>
                </a:lnTo>
                <a:lnTo>
                  <a:pt x="1822963" y="2558543"/>
                </a:lnTo>
                <a:lnTo>
                  <a:pt x="182296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4358107" y="7629821"/>
            <a:ext cx="1822962" cy="2558544"/>
          </a:xfrm>
          <a:custGeom>
            <a:avLst/>
            <a:gdLst/>
            <a:ahLst/>
            <a:cxnLst/>
            <a:rect l="l" t="t" r="r" b="b"/>
            <a:pathLst>
              <a:path w="1822962" h="2558544">
                <a:moveTo>
                  <a:pt x="0" y="0"/>
                </a:moveTo>
                <a:lnTo>
                  <a:pt x="1822963" y="0"/>
                </a:lnTo>
                <a:lnTo>
                  <a:pt x="1822963" y="2558543"/>
                </a:lnTo>
                <a:lnTo>
                  <a:pt x="0" y="25585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10267747" y="6350549"/>
            <a:ext cx="1822962" cy="2558544"/>
          </a:xfrm>
          <a:custGeom>
            <a:avLst/>
            <a:gdLst/>
            <a:ahLst/>
            <a:cxnLst/>
            <a:rect l="l" t="t" r="r" b="b"/>
            <a:pathLst>
              <a:path w="1822962" h="2558544">
                <a:moveTo>
                  <a:pt x="0" y="0"/>
                </a:moveTo>
                <a:lnTo>
                  <a:pt x="1822962" y="0"/>
                </a:lnTo>
                <a:lnTo>
                  <a:pt x="1822962" y="2558543"/>
                </a:lnTo>
                <a:lnTo>
                  <a:pt x="0" y="25585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Freeform 13"/>
          <p:cNvSpPr/>
          <p:nvPr/>
        </p:nvSpPr>
        <p:spPr>
          <a:xfrm flipH="1">
            <a:off x="4704058" y="5874299"/>
            <a:ext cx="1822962" cy="2558544"/>
          </a:xfrm>
          <a:custGeom>
            <a:avLst/>
            <a:gdLst/>
            <a:ahLst/>
            <a:cxnLst/>
            <a:rect l="l" t="t" r="r" b="b"/>
            <a:pathLst>
              <a:path w="1822962" h="2558544">
                <a:moveTo>
                  <a:pt x="1822962" y="0"/>
                </a:moveTo>
                <a:lnTo>
                  <a:pt x="0" y="0"/>
                </a:lnTo>
                <a:lnTo>
                  <a:pt x="0" y="2558543"/>
                </a:lnTo>
                <a:lnTo>
                  <a:pt x="1822962" y="2558543"/>
                </a:lnTo>
                <a:lnTo>
                  <a:pt x="182296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flipH="1">
            <a:off x="5192535" y="7153571"/>
            <a:ext cx="1822962" cy="2558544"/>
          </a:xfrm>
          <a:custGeom>
            <a:avLst/>
            <a:gdLst/>
            <a:ahLst/>
            <a:cxnLst/>
            <a:rect l="l" t="t" r="r" b="b"/>
            <a:pathLst>
              <a:path w="1822962" h="2558544">
                <a:moveTo>
                  <a:pt x="1822962" y="0"/>
                </a:moveTo>
                <a:lnTo>
                  <a:pt x="0" y="0"/>
                </a:lnTo>
                <a:lnTo>
                  <a:pt x="0" y="2558543"/>
                </a:lnTo>
                <a:lnTo>
                  <a:pt x="1822962" y="2558543"/>
                </a:lnTo>
                <a:lnTo>
                  <a:pt x="1822962"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flipH="1">
            <a:off x="3369572" y="7153571"/>
            <a:ext cx="1822962" cy="2558544"/>
          </a:xfrm>
          <a:custGeom>
            <a:avLst/>
            <a:gdLst/>
            <a:ahLst/>
            <a:cxnLst/>
            <a:rect l="l" t="t" r="r" b="b"/>
            <a:pathLst>
              <a:path w="1822962" h="2558544">
                <a:moveTo>
                  <a:pt x="1822963" y="0"/>
                </a:moveTo>
                <a:lnTo>
                  <a:pt x="0" y="0"/>
                </a:lnTo>
                <a:lnTo>
                  <a:pt x="0" y="2558543"/>
                </a:lnTo>
                <a:lnTo>
                  <a:pt x="1822963" y="2558543"/>
                </a:lnTo>
                <a:lnTo>
                  <a:pt x="182296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Flowchart: Delay 16">
            <a:extLst>
              <a:ext uri="{FF2B5EF4-FFF2-40B4-BE49-F238E27FC236}">
                <a16:creationId xmlns:a16="http://schemas.microsoft.com/office/drawing/2014/main" id="{9EC9602A-70A6-4253-8989-A0F7052615BB}"/>
              </a:ext>
            </a:extLst>
          </p:cNvPr>
          <p:cNvSpPr/>
          <p:nvPr/>
        </p:nvSpPr>
        <p:spPr>
          <a:xfrm rot="16200000">
            <a:off x="4098249" y="-3555285"/>
            <a:ext cx="10026395" cy="17438703"/>
          </a:xfrm>
          <a:prstGeom prst="flowChartDelay">
            <a:avLst/>
          </a:prstGeom>
          <a:solidFill>
            <a:schemeClr val="bg1"/>
          </a:solidFill>
          <a:ln>
            <a:noFill/>
          </a:ln>
          <a:effectLst>
            <a:glow rad="101600">
              <a:srgbClr val="A1A1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0E86D45-0737-45CB-9FC6-C4EAE8E16243}"/>
              </a:ext>
            </a:extLst>
          </p:cNvPr>
          <p:cNvSpPr txBox="1"/>
          <p:nvPr/>
        </p:nvSpPr>
        <p:spPr>
          <a:xfrm>
            <a:off x="1267645" y="3175770"/>
            <a:ext cx="10899264" cy="6009017"/>
          </a:xfrm>
          <a:prstGeom prst="rect">
            <a:avLst/>
          </a:prstGeom>
          <a:noFill/>
        </p:spPr>
        <p:txBody>
          <a:bodyPr wrap="square" rtlCol="0">
            <a:spAutoFit/>
          </a:bodyPr>
          <a:lstStyle/>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Tiếng gà trưa</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Ổ rơm hồng những trứng </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Này con gà mái mơ </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Khắp mình hoa đốm trắng </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Này con gà mái vàng </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Lông óng như màu nắng.</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任意多边形 82">
            <a:extLst>
              <a:ext uri="{FF2B5EF4-FFF2-40B4-BE49-F238E27FC236}">
                <a16:creationId xmlns:a16="http://schemas.microsoft.com/office/drawing/2014/main" id="{A007F1E0-3EE5-4934-BBA1-C82568C2ADC8}"/>
              </a:ext>
            </a:extLst>
          </p:cNvPr>
          <p:cNvSpPr/>
          <p:nvPr/>
        </p:nvSpPr>
        <p:spPr>
          <a:xfrm rot="5400000">
            <a:off x="2121144" y="-1414013"/>
            <a:ext cx="1537233" cy="4995330"/>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chemeClr val="accent2">
              <a:lumMod val="20000"/>
              <a:lumOff val="80000"/>
            </a:schemeClr>
          </a:solidFill>
          <a:ln w="12700" cap="flat" cmpd="sng" algn="ctr">
            <a:noFill/>
            <a:prstDash val="solid"/>
            <a:miter lim="800000"/>
          </a:ln>
          <a:effectLst/>
        </p:spPr>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nvGrpSpPr>
          <p:cNvPr id="24" name="组合 12">
            <a:extLst>
              <a:ext uri="{FF2B5EF4-FFF2-40B4-BE49-F238E27FC236}">
                <a16:creationId xmlns:a16="http://schemas.microsoft.com/office/drawing/2014/main" id="{1B7E7D8E-08DA-496F-868F-175ABFD1C383}"/>
              </a:ext>
            </a:extLst>
          </p:cNvPr>
          <p:cNvGrpSpPr/>
          <p:nvPr/>
        </p:nvGrpSpPr>
        <p:grpSpPr>
          <a:xfrm>
            <a:off x="4533024" y="339841"/>
            <a:ext cx="929712" cy="1126266"/>
            <a:chOff x="1267237" y="4149067"/>
            <a:chExt cx="1172591" cy="1420492"/>
          </a:xfrm>
        </p:grpSpPr>
        <p:sp>
          <p:nvSpPr>
            <p:cNvPr id="25" name="五角星 2">
              <a:extLst>
                <a:ext uri="{FF2B5EF4-FFF2-40B4-BE49-F238E27FC236}">
                  <a16:creationId xmlns:a16="http://schemas.microsoft.com/office/drawing/2014/main" id="{D7BB27AE-E7B7-44AD-9508-2BAA98C69442}"/>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cap="flat" cmpd="sng" algn="ctr">
              <a:noFill/>
              <a:prstDash val="solid"/>
              <a:miter lim="800000"/>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ysClr val="window" lastClr="FFFFFF"/>
              </a:contourClr>
            </a:sp3d>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26" name="文本框 14">
              <a:extLst>
                <a:ext uri="{FF2B5EF4-FFF2-40B4-BE49-F238E27FC236}">
                  <a16:creationId xmlns:a16="http://schemas.microsoft.com/office/drawing/2014/main" id="{B061D337-B492-41BE-A301-7B837682827B}"/>
                </a:ext>
              </a:extLst>
            </p:cNvPr>
            <p:cNvSpPr txBox="1"/>
            <p:nvPr/>
          </p:nvSpPr>
          <p:spPr>
            <a:xfrm>
              <a:off x="1496256" y="4521472"/>
              <a:ext cx="232990" cy="1048087"/>
            </a:xfrm>
            <a:prstGeom prst="rect">
              <a:avLst/>
            </a:prstGeom>
            <a:noFill/>
            <a:ln>
              <a:noFill/>
            </a:ln>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0" cap="none" spc="0" normalizeH="0" baseline="0" noProof="0" dirty="0">
                <a:ln w="25400">
                  <a:solidFill>
                    <a:srgbClr val="20B6BE"/>
                  </a:solid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7" name="TextBox 26">
            <a:extLst>
              <a:ext uri="{FF2B5EF4-FFF2-40B4-BE49-F238E27FC236}">
                <a16:creationId xmlns:a16="http://schemas.microsoft.com/office/drawing/2014/main" id="{124535CE-4496-4DFE-8FAD-01AFE7A35A53}"/>
              </a:ext>
            </a:extLst>
          </p:cNvPr>
          <p:cNvSpPr txBox="1"/>
          <p:nvPr/>
        </p:nvSpPr>
        <p:spPr>
          <a:xfrm rot="21591154">
            <a:off x="203135" y="207025"/>
            <a:ext cx="4926267" cy="161582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9900" b="1" i="0" u="none" strike="noStrike" kern="1200" cap="none" spc="0" normalizeH="0" baseline="0" noProof="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Đoạn </a:t>
            </a:r>
            <a:r>
              <a:rPr lang="en-US" sz="9900" b="1">
                <a:ln w="0"/>
                <a:solidFill>
                  <a:srgbClr val="C00000"/>
                </a:solidFill>
                <a:latin typeface="UTM Edwardian" panose="02040603050506020204" pitchFamily="18" charset="0"/>
                <a:ea typeface="LNTH-LuoLuoNotangYuanTi 1" pitchFamily="2" charset="-128"/>
                <a:cs typeface="LNTH-LuoLuoNotangYuanTi 1" pitchFamily="2" charset="-128"/>
              </a:rPr>
              <a:t>2</a:t>
            </a:r>
            <a:endParaRPr kumimoji="0" lang="en-US" sz="9900" b="1"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cxnSp>
        <p:nvCxnSpPr>
          <p:cNvPr id="28" name="Straight Connector 27">
            <a:extLst>
              <a:ext uri="{FF2B5EF4-FFF2-40B4-BE49-F238E27FC236}">
                <a16:creationId xmlns:a16="http://schemas.microsoft.com/office/drawing/2014/main" id="{8E538B20-3538-4B4A-9DAD-00D253C56BB3}"/>
              </a:ext>
            </a:extLst>
          </p:cNvPr>
          <p:cNvCxnSpPr>
            <a:cxnSpLocks/>
          </p:cNvCxnSpPr>
          <p:nvPr/>
        </p:nvCxnSpPr>
        <p:spPr>
          <a:xfrm flipH="1">
            <a:off x="1391133" y="5071277"/>
            <a:ext cx="16893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4661DC0-CFF0-4A24-A8F6-C4E5A6850E09}"/>
              </a:ext>
            </a:extLst>
          </p:cNvPr>
          <p:cNvCxnSpPr>
            <a:cxnSpLocks/>
          </p:cNvCxnSpPr>
          <p:nvPr/>
        </p:nvCxnSpPr>
        <p:spPr>
          <a:xfrm flipH="1">
            <a:off x="5798846" y="7062313"/>
            <a:ext cx="24333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94FB5F-924E-4CD4-9AC6-D5E10DD65FCC}"/>
              </a:ext>
            </a:extLst>
          </p:cNvPr>
          <p:cNvCxnSpPr>
            <a:cxnSpLocks/>
          </p:cNvCxnSpPr>
          <p:nvPr/>
        </p:nvCxnSpPr>
        <p:spPr>
          <a:xfrm flipH="1">
            <a:off x="13476208" y="7138737"/>
            <a:ext cx="2704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1" name="Am-thanh-nay-ra-y-tuong-www_tiengdong_com">
            <a:hlinkClick r:id="" action="ppaction://media"/>
            <a:extLst>
              <a:ext uri="{FF2B5EF4-FFF2-40B4-BE49-F238E27FC236}">
                <a16:creationId xmlns:a16="http://schemas.microsoft.com/office/drawing/2014/main" id="{F7EC8067-A809-4017-AA42-4A1CBE064CF5}"/>
              </a:ext>
            </a:extLst>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12"/>
          <a:stretch>
            <a:fillRect/>
          </a:stretch>
        </p:blipFill>
        <p:spPr>
          <a:xfrm>
            <a:off x="-731044" y="6331268"/>
            <a:ext cx="731045" cy="731045"/>
          </a:xfrm>
          <a:prstGeom prst="rect">
            <a:avLst/>
          </a:prstGeom>
        </p:spPr>
      </p:pic>
      <p:pic>
        <p:nvPicPr>
          <p:cNvPr id="32" name="Am-thanh-nay-ra-y-tuong-www_tiengdong_com">
            <a:hlinkClick r:id="" action="ppaction://media"/>
            <a:extLst>
              <a:ext uri="{FF2B5EF4-FFF2-40B4-BE49-F238E27FC236}">
                <a16:creationId xmlns:a16="http://schemas.microsoft.com/office/drawing/2014/main" id="{BCA9FE77-2578-44C9-91FA-BA10BAC3071C}"/>
              </a:ext>
            </a:extLst>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12"/>
          <a:stretch>
            <a:fillRect/>
          </a:stretch>
        </p:blipFill>
        <p:spPr>
          <a:xfrm>
            <a:off x="-705300" y="7364291"/>
            <a:ext cx="731045" cy="731045"/>
          </a:xfrm>
          <a:prstGeom prst="rect">
            <a:avLst/>
          </a:prstGeom>
        </p:spPr>
      </p:pic>
      <p:pic>
        <p:nvPicPr>
          <p:cNvPr id="33" name="Am-thanh-nay-ra-y-tuong-www_tiengdong_com">
            <a:hlinkClick r:id="" action="ppaction://media"/>
            <a:extLst>
              <a:ext uri="{FF2B5EF4-FFF2-40B4-BE49-F238E27FC236}">
                <a16:creationId xmlns:a16="http://schemas.microsoft.com/office/drawing/2014/main" id="{3FDD045D-E7F9-4192-8C03-DDA347F539E2}"/>
              </a:ext>
            </a:extLst>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12"/>
          <a:stretch>
            <a:fillRect/>
          </a:stretch>
        </p:blipFill>
        <p:spPr>
          <a:xfrm>
            <a:off x="-997525" y="5449234"/>
            <a:ext cx="731045" cy="731045"/>
          </a:xfrm>
          <a:prstGeom prst="rect">
            <a:avLst/>
          </a:prstGeom>
        </p:spPr>
      </p:pic>
      <p:sp>
        <p:nvSpPr>
          <p:cNvPr id="35" name="TextBox 34">
            <a:extLst>
              <a:ext uri="{FF2B5EF4-FFF2-40B4-BE49-F238E27FC236}">
                <a16:creationId xmlns:a16="http://schemas.microsoft.com/office/drawing/2014/main" id="{15AC0045-B812-4224-9D4F-3C98A2DDADA3}"/>
              </a:ext>
            </a:extLst>
          </p:cNvPr>
          <p:cNvSpPr txBox="1"/>
          <p:nvPr/>
        </p:nvSpPr>
        <p:spPr>
          <a:xfrm>
            <a:off x="9293350" y="3225087"/>
            <a:ext cx="8232650" cy="4014625"/>
          </a:xfrm>
          <a:prstGeom prst="rect">
            <a:avLst/>
          </a:prstGeom>
          <a:noFill/>
        </p:spPr>
        <p:txBody>
          <a:bodyPr wrap="square" rtlCol="0">
            <a:spAutoFit/>
          </a:bodyPr>
          <a:lstStyle/>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Tiếng gà trưa</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Mang bao nhiêu hạnh phúc </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Đêm cháu về nằm mơ </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Giấc ngủ hồng sắc trứng.</a:t>
            </a:r>
          </a:p>
        </p:txBody>
      </p:sp>
      <p:pic>
        <p:nvPicPr>
          <p:cNvPr id="5" name="Picture 4">
            <a:extLst>
              <a:ext uri="{FF2B5EF4-FFF2-40B4-BE49-F238E27FC236}">
                <a16:creationId xmlns:a16="http://schemas.microsoft.com/office/drawing/2014/main" id="{0E480A31-169C-3E31-0897-D630EA4427B8}"/>
              </a:ext>
            </a:extLst>
          </p:cNvPr>
          <p:cNvPicPr>
            <a:picLocks noChangeAspect="1"/>
          </p:cNvPicPr>
          <p:nvPr/>
        </p:nvPicPr>
        <p:blipFill>
          <a:blip r:embed="rId13"/>
          <a:stretch>
            <a:fillRect/>
          </a:stretch>
        </p:blipFill>
        <p:spPr>
          <a:xfrm>
            <a:off x="6116565" y="940801"/>
            <a:ext cx="7120745" cy="1085182"/>
          </a:xfrm>
          <a:prstGeom prst="rect">
            <a:avLst/>
          </a:prstGeom>
        </p:spPr>
      </p:pic>
    </p:spTree>
    <p:controls>
      <mc:AlternateContent xmlns:mc="http://schemas.openxmlformats.org/markup-compatibility/2006">
        <mc:Choice xmlns:v="urn:schemas-microsoft-com:vml" Requires="v">
          <p:control name="TextBox1" r:id="rId3" imgW="4076640" imgH="1076400"/>
        </mc:Choice>
        <mc:Fallback>
          <p:control name="TextBox1" r:id="rId3" imgW="4076640" imgH="1076400">
            <p:pic>
              <p:nvPicPr>
                <p:cNvPr id="34" name="TextBox1">
                  <a:extLst>
                    <a:ext uri="{FF2B5EF4-FFF2-40B4-BE49-F238E27FC236}">
                      <a16:creationId xmlns:a16="http://schemas.microsoft.com/office/drawing/2014/main" id="{B39834FC-FAEA-467C-AA64-2DFCA8E65D02}"/>
                    </a:ext>
                  </a:extLst>
                </p:cNvPr>
                <p:cNvPicPr>
                  <a:picLocks/>
                </p:cNvPicPr>
                <p:nvPr/>
              </p:nvPicPr>
              <p:blipFill>
                <a:blip r:embed="rId14"/>
                <a:stretch>
                  <a:fillRect/>
                </a:stretch>
              </p:blipFill>
              <p:spPr>
                <a:xfrm>
                  <a:off x="13775359" y="315036"/>
                  <a:ext cx="4073897" cy="1074837"/>
                </a:xfrm>
                <a:prstGeom prst="rect">
                  <a:avLst/>
                </a:prstGeom>
              </p:spPr>
            </p:pic>
          </p:control>
        </mc:Fallback>
      </mc:AlternateContent>
    </p:controls>
    <p:extLst>
      <p:ext uri="{BB962C8B-B14F-4D97-AF65-F5344CB8AC3E}">
        <p14:creationId xmlns:p14="http://schemas.microsoft.com/office/powerpoint/2010/main" val="3872046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childTnLst>
                          </p:cTn>
                        </p:par>
                        <p:par>
                          <p:cTn id="22" fill="hold">
                            <p:stCondLst>
                              <p:cond delay="500"/>
                            </p:stCondLst>
                            <p:childTnLst>
                              <p:par>
                                <p:cTn id="23" presetID="1" presetClass="mediacall" presetSubtype="0" fill="hold" nodeType="afterEffect">
                                  <p:stCondLst>
                                    <p:cond delay="0"/>
                                  </p:stCondLst>
                                  <p:childTnLst>
                                    <p:cmd type="call" cmd="playFrom(0.0)">
                                      <p:cBhvr>
                                        <p:cTn id="24" dur="1054" fill="hold"/>
                                        <p:tgtEl>
                                          <p:spTgt spid="33"/>
                                        </p:tgtEl>
                                      </p:cBhvr>
                                    </p:cmd>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054" fill="hold"/>
                                        <p:tgtEl>
                                          <p:spTgt spid="31"/>
                                        </p:tgtEl>
                                      </p:cBhvr>
                                    </p:cmd>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left)">
                                      <p:cBhvr>
                                        <p:cTn id="37" dur="500"/>
                                        <p:tgtEl>
                                          <p:spTgt spid="30"/>
                                        </p:tgtEl>
                                      </p:cBhvr>
                                    </p:animEffect>
                                  </p:childTnLst>
                                </p:cTn>
                              </p:par>
                            </p:childTnLst>
                          </p:cTn>
                        </p:par>
                        <p:par>
                          <p:cTn id="38" fill="hold">
                            <p:stCondLst>
                              <p:cond delay="500"/>
                            </p:stCondLst>
                            <p:childTnLst>
                              <p:par>
                                <p:cTn id="39" presetID="1" presetClass="mediacall" presetSubtype="0" fill="hold" nodeType="afterEffect">
                                  <p:stCondLst>
                                    <p:cond delay="0"/>
                                  </p:stCondLst>
                                  <p:childTnLst>
                                    <p:cmd type="call" cmd="playFrom(0.0)">
                                      <p:cBhvr>
                                        <p:cTn id="40" dur="1054"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1"/>
                </p:tgtEl>
              </p:cMediaNode>
            </p:audio>
            <p:audio>
              <p:cMediaNode vol="80000">
                <p:cTn id="42" fill="hold" display="0">
                  <p:stCondLst>
                    <p:cond delay="indefinite"/>
                  </p:stCondLst>
                  <p:endCondLst>
                    <p:cond evt="onStopAudio" delay="0">
                      <p:tgtEl>
                        <p:sldTgt/>
                      </p:tgtEl>
                    </p:cond>
                  </p:endCondLst>
                </p:cTn>
                <p:tgtEl>
                  <p:spTgt spid="32"/>
                </p:tgtEl>
              </p:cMediaNode>
            </p:audio>
            <p:audio>
              <p:cMediaNode vol="80000">
                <p:cTn id="43" fill="hold" display="0">
                  <p:stCondLst>
                    <p:cond delay="indefinite"/>
                  </p:stCondLst>
                  <p:endCondLst>
                    <p:cond evt="onStopAudio" delay="0">
                      <p:tgtEl>
                        <p:sldTgt/>
                      </p:tgtEl>
                    </p:cond>
                  </p:endCondLst>
                </p:cTn>
                <p:tgtEl>
                  <p:spTgt spid="33"/>
                </p:tgtEl>
              </p:cMediaNode>
            </p:audio>
          </p:childTnLst>
        </p:cTn>
      </p:par>
    </p:tnLst>
    <p:bldLst>
      <p:bldP spid="23"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endParaRPr lang="en-US"/>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2214534" y="7629821"/>
            <a:ext cx="1822962" cy="2558544"/>
          </a:xfrm>
          <a:custGeom>
            <a:avLst/>
            <a:gdLst/>
            <a:ahLst/>
            <a:cxnLst/>
            <a:rect l="l" t="t" r="r" b="b"/>
            <a:pathLst>
              <a:path w="1822962" h="2558544">
                <a:moveTo>
                  <a:pt x="0" y="0"/>
                </a:moveTo>
                <a:lnTo>
                  <a:pt x="1822963" y="0"/>
                </a:lnTo>
                <a:lnTo>
                  <a:pt x="1822963" y="2558543"/>
                </a:lnTo>
                <a:lnTo>
                  <a:pt x="0" y="25585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flipH="1">
            <a:off x="6853789" y="6883949"/>
            <a:ext cx="1822962" cy="2558544"/>
          </a:xfrm>
          <a:custGeom>
            <a:avLst/>
            <a:gdLst/>
            <a:ahLst/>
            <a:cxnLst/>
            <a:rect l="l" t="t" r="r" b="b"/>
            <a:pathLst>
              <a:path w="1822962" h="2558544">
                <a:moveTo>
                  <a:pt x="1822963" y="0"/>
                </a:moveTo>
                <a:lnTo>
                  <a:pt x="0" y="0"/>
                </a:lnTo>
                <a:lnTo>
                  <a:pt x="0" y="2558543"/>
                </a:lnTo>
                <a:lnTo>
                  <a:pt x="1822963" y="2558543"/>
                </a:lnTo>
                <a:lnTo>
                  <a:pt x="1822963" y="0"/>
                </a:lnTo>
                <a:close/>
              </a:path>
            </a:pathLst>
          </a:custGeom>
          <a:solidFill>
            <a:schemeClr val="accent2"/>
          </a:solidFill>
          <a:ln>
            <a:solidFill>
              <a:srgbClr val="FF0000"/>
            </a:solidFill>
          </a:ln>
        </p:spPr>
        <p:txBody>
          <a:bodyPr/>
          <a:lstStyle/>
          <a:p>
            <a:endParaRPr lang="en-US"/>
          </a:p>
        </p:txBody>
      </p:sp>
      <p:sp>
        <p:nvSpPr>
          <p:cNvPr id="11" name="Freeform 11"/>
          <p:cNvSpPr/>
          <p:nvPr/>
        </p:nvSpPr>
        <p:spPr>
          <a:xfrm>
            <a:off x="14358107" y="7629821"/>
            <a:ext cx="1822962" cy="2558544"/>
          </a:xfrm>
          <a:custGeom>
            <a:avLst/>
            <a:gdLst/>
            <a:ahLst/>
            <a:cxnLst/>
            <a:rect l="l" t="t" r="r" b="b"/>
            <a:pathLst>
              <a:path w="1822962" h="2558544">
                <a:moveTo>
                  <a:pt x="0" y="0"/>
                </a:moveTo>
                <a:lnTo>
                  <a:pt x="1822963" y="0"/>
                </a:lnTo>
                <a:lnTo>
                  <a:pt x="1822963" y="2558543"/>
                </a:lnTo>
                <a:lnTo>
                  <a:pt x="0" y="25585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0267747" y="6350549"/>
            <a:ext cx="1822962" cy="2558544"/>
          </a:xfrm>
          <a:custGeom>
            <a:avLst/>
            <a:gdLst/>
            <a:ahLst/>
            <a:cxnLst/>
            <a:rect l="l" t="t" r="r" b="b"/>
            <a:pathLst>
              <a:path w="1822962" h="2558544">
                <a:moveTo>
                  <a:pt x="0" y="0"/>
                </a:moveTo>
                <a:lnTo>
                  <a:pt x="1822962" y="0"/>
                </a:lnTo>
                <a:lnTo>
                  <a:pt x="1822962" y="2558543"/>
                </a:lnTo>
                <a:lnTo>
                  <a:pt x="0" y="2558543"/>
                </a:lnTo>
                <a:lnTo>
                  <a:pt x="0" y="0"/>
                </a:lnTo>
                <a:close/>
              </a:path>
            </a:pathLst>
          </a:custGeom>
          <a:solidFill>
            <a:schemeClr val="accent2"/>
          </a:solidFill>
          <a:ln>
            <a:solidFill>
              <a:srgbClr val="FF0000"/>
            </a:solidFill>
          </a:ln>
        </p:spPr>
        <p:txBody>
          <a:bodyPr/>
          <a:lstStyle/>
          <a:p>
            <a:endParaRPr lang="en-US"/>
          </a:p>
        </p:txBody>
      </p:sp>
      <p:sp>
        <p:nvSpPr>
          <p:cNvPr id="14" name="Freeform 14"/>
          <p:cNvSpPr/>
          <p:nvPr/>
        </p:nvSpPr>
        <p:spPr>
          <a:xfrm flipH="1">
            <a:off x="5192535" y="7153571"/>
            <a:ext cx="1822962" cy="2558544"/>
          </a:xfrm>
          <a:custGeom>
            <a:avLst/>
            <a:gdLst/>
            <a:ahLst/>
            <a:cxnLst/>
            <a:rect l="l" t="t" r="r" b="b"/>
            <a:pathLst>
              <a:path w="1822962" h="2558544">
                <a:moveTo>
                  <a:pt x="1822962" y="0"/>
                </a:moveTo>
                <a:lnTo>
                  <a:pt x="0" y="0"/>
                </a:lnTo>
                <a:lnTo>
                  <a:pt x="0" y="2558543"/>
                </a:lnTo>
                <a:lnTo>
                  <a:pt x="1822962" y="2558543"/>
                </a:lnTo>
                <a:lnTo>
                  <a:pt x="182296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flipH="1">
            <a:off x="3369572" y="7153571"/>
            <a:ext cx="1822962" cy="2558544"/>
          </a:xfrm>
          <a:custGeom>
            <a:avLst/>
            <a:gdLst/>
            <a:ahLst/>
            <a:cxnLst/>
            <a:rect l="l" t="t" r="r" b="b"/>
            <a:pathLst>
              <a:path w="1822962" h="2558544">
                <a:moveTo>
                  <a:pt x="1822963" y="0"/>
                </a:moveTo>
                <a:lnTo>
                  <a:pt x="0" y="0"/>
                </a:lnTo>
                <a:lnTo>
                  <a:pt x="0" y="2558543"/>
                </a:lnTo>
                <a:lnTo>
                  <a:pt x="1822963" y="2558543"/>
                </a:lnTo>
                <a:lnTo>
                  <a:pt x="1822963"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Flowchart: Delay 16">
            <a:extLst>
              <a:ext uri="{FF2B5EF4-FFF2-40B4-BE49-F238E27FC236}">
                <a16:creationId xmlns:a16="http://schemas.microsoft.com/office/drawing/2014/main" id="{9EC9602A-70A6-4253-8989-A0F7052615BB}"/>
              </a:ext>
            </a:extLst>
          </p:cNvPr>
          <p:cNvSpPr/>
          <p:nvPr/>
        </p:nvSpPr>
        <p:spPr>
          <a:xfrm rot="16200000">
            <a:off x="4098249" y="-3555285"/>
            <a:ext cx="10026395" cy="17438703"/>
          </a:xfrm>
          <a:prstGeom prst="flowChartDelay">
            <a:avLst/>
          </a:prstGeom>
          <a:solidFill>
            <a:schemeClr val="bg1"/>
          </a:solidFill>
          <a:ln>
            <a:noFill/>
          </a:ln>
          <a:effectLst>
            <a:glow rad="101600">
              <a:srgbClr val="A1A1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0E86D45-0737-45CB-9FC6-C4EAE8E16243}"/>
              </a:ext>
            </a:extLst>
          </p:cNvPr>
          <p:cNvSpPr txBox="1"/>
          <p:nvPr/>
        </p:nvSpPr>
        <p:spPr>
          <a:xfrm>
            <a:off x="5822873" y="3214699"/>
            <a:ext cx="10899264" cy="6009017"/>
          </a:xfrm>
          <a:prstGeom prst="rect">
            <a:avLst/>
          </a:prstGeom>
          <a:noFill/>
        </p:spPr>
        <p:txBody>
          <a:bodyPr wrap="square" rtlCol="0">
            <a:spAutoFit/>
          </a:bodyPr>
          <a:lstStyle/>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Cháu chiến đấu hôm nay </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Vì lòng yêu Tổ quốc</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Vì xóm làng thân thuộc </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Bà ơi, cũng vì bà</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Vì tiếng gà cục tác</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Ổ trứng hồng tuổi thơ.</a:t>
            </a:r>
          </a:p>
        </p:txBody>
      </p:sp>
      <p:sp>
        <p:nvSpPr>
          <p:cNvPr id="23" name="任意多边形 82">
            <a:extLst>
              <a:ext uri="{FF2B5EF4-FFF2-40B4-BE49-F238E27FC236}">
                <a16:creationId xmlns:a16="http://schemas.microsoft.com/office/drawing/2014/main" id="{A007F1E0-3EE5-4934-BBA1-C82568C2ADC8}"/>
              </a:ext>
            </a:extLst>
          </p:cNvPr>
          <p:cNvSpPr/>
          <p:nvPr/>
        </p:nvSpPr>
        <p:spPr>
          <a:xfrm rot="5400000">
            <a:off x="2121144" y="-1414013"/>
            <a:ext cx="1537233" cy="4995330"/>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chemeClr val="accent2">
              <a:lumMod val="20000"/>
              <a:lumOff val="80000"/>
            </a:schemeClr>
          </a:solidFill>
          <a:ln w="12700" cap="flat" cmpd="sng" algn="ctr">
            <a:noFill/>
            <a:prstDash val="solid"/>
            <a:miter lim="800000"/>
          </a:ln>
          <a:effectLst/>
        </p:spPr>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nvGrpSpPr>
          <p:cNvPr id="24" name="组合 12">
            <a:extLst>
              <a:ext uri="{FF2B5EF4-FFF2-40B4-BE49-F238E27FC236}">
                <a16:creationId xmlns:a16="http://schemas.microsoft.com/office/drawing/2014/main" id="{1B7E7D8E-08DA-496F-868F-175ABFD1C383}"/>
              </a:ext>
            </a:extLst>
          </p:cNvPr>
          <p:cNvGrpSpPr/>
          <p:nvPr/>
        </p:nvGrpSpPr>
        <p:grpSpPr>
          <a:xfrm>
            <a:off x="4533024" y="339841"/>
            <a:ext cx="929712" cy="1126266"/>
            <a:chOff x="1267237" y="4149067"/>
            <a:chExt cx="1172591" cy="1420492"/>
          </a:xfrm>
        </p:grpSpPr>
        <p:sp>
          <p:nvSpPr>
            <p:cNvPr id="25" name="五角星 2">
              <a:extLst>
                <a:ext uri="{FF2B5EF4-FFF2-40B4-BE49-F238E27FC236}">
                  <a16:creationId xmlns:a16="http://schemas.microsoft.com/office/drawing/2014/main" id="{D7BB27AE-E7B7-44AD-9508-2BAA98C69442}"/>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cap="flat" cmpd="sng" algn="ctr">
              <a:noFill/>
              <a:prstDash val="solid"/>
              <a:miter lim="800000"/>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ysClr val="window" lastClr="FFFFFF"/>
              </a:contourClr>
            </a:sp3d>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26" name="文本框 14">
              <a:extLst>
                <a:ext uri="{FF2B5EF4-FFF2-40B4-BE49-F238E27FC236}">
                  <a16:creationId xmlns:a16="http://schemas.microsoft.com/office/drawing/2014/main" id="{B061D337-B492-41BE-A301-7B837682827B}"/>
                </a:ext>
              </a:extLst>
            </p:cNvPr>
            <p:cNvSpPr txBox="1"/>
            <p:nvPr/>
          </p:nvSpPr>
          <p:spPr>
            <a:xfrm>
              <a:off x="1496256" y="4521472"/>
              <a:ext cx="232990" cy="1048087"/>
            </a:xfrm>
            <a:prstGeom prst="rect">
              <a:avLst/>
            </a:prstGeom>
            <a:noFill/>
            <a:ln>
              <a:noFill/>
            </a:ln>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0" cap="none" spc="0" normalizeH="0" baseline="0" noProof="0" dirty="0">
                <a:ln w="25400">
                  <a:solidFill>
                    <a:srgbClr val="20B6BE"/>
                  </a:solid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7" name="TextBox 26">
            <a:extLst>
              <a:ext uri="{FF2B5EF4-FFF2-40B4-BE49-F238E27FC236}">
                <a16:creationId xmlns:a16="http://schemas.microsoft.com/office/drawing/2014/main" id="{124535CE-4496-4DFE-8FAD-01AFE7A35A53}"/>
              </a:ext>
            </a:extLst>
          </p:cNvPr>
          <p:cNvSpPr txBox="1"/>
          <p:nvPr/>
        </p:nvSpPr>
        <p:spPr>
          <a:xfrm rot="21591154">
            <a:off x="203135" y="207025"/>
            <a:ext cx="4926267" cy="161582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9900" b="1" i="0" u="none" strike="noStrike" kern="1200" cap="none" spc="0" normalizeH="0" baseline="0" noProof="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Đoạn </a:t>
            </a:r>
            <a:r>
              <a:rPr kumimoji="0" lang="en-US" sz="9900" b="1" i="0" u="none" strike="noStrike" kern="1200" cap="none" spc="0" normalizeH="0" baseline="0" noProof="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3</a:t>
            </a:r>
            <a:endParaRPr kumimoji="0" lang="en-US" sz="9900" b="1"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cxnSp>
        <p:nvCxnSpPr>
          <p:cNvPr id="36" name="Đường nối Thẳng 46">
            <a:extLst>
              <a:ext uri="{FF2B5EF4-FFF2-40B4-BE49-F238E27FC236}">
                <a16:creationId xmlns:a16="http://schemas.microsoft.com/office/drawing/2014/main" id="{72959884-7DBB-47D1-83F6-207F2ED0AEA8}"/>
              </a:ext>
            </a:extLst>
          </p:cNvPr>
          <p:cNvCxnSpPr>
            <a:cxnSpLocks/>
          </p:cNvCxnSpPr>
          <p:nvPr/>
        </p:nvCxnSpPr>
        <p:spPr>
          <a:xfrm flipH="1">
            <a:off x="7303306" y="3289741"/>
            <a:ext cx="215102" cy="820874"/>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grpSp>
        <p:nvGrpSpPr>
          <p:cNvPr id="37" name="Nhóm 45">
            <a:extLst>
              <a:ext uri="{FF2B5EF4-FFF2-40B4-BE49-F238E27FC236}">
                <a16:creationId xmlns:a16="http://schemas.microsoft.com/office/drawing/2014/main" id="{147C41C8-585A-4AF9-BA91-87A6A9E6B663}"/>
              </a:ext>
            </a:extLst>
          </p:cNvPr>
          <p:cNvGrpSpPr/>
          <p:nvPr/>
        </p:nvGrpSpPr>
        <p:grpSpPr>
          <a:xfrm>
            <a:off x="12251176" y="8291248"/>
            <a:ext cx="394526" cy="839363"/>
            <a:chOff x="4381715" y="2331720"/>
            <a:chExt cx="130996" cy="307216"/>
          </a:xfrm>
          <a:solidFill>
            <a:schemeClr val="accent2"/>
          </a:solidFill>
        </p:grpSpPr>
        <p:cxnSp>
          <p:nvCxnSpPr>
            <p:cNvPr id="38" name="Đường nối Thẳng 43">
              <a:extLst>
                <a:ext uri="{FF2B5EF4-FFF2-40B4-BE49-F238E27FC236}">
                  <a16:creationId xmlns:a16="http://schemas.microsoft.com/office/drawing/2014/main" id="{25582994-F9BD-4F6E-A65F-4F7BCB470F6D}"/>
                </a:ext>
              </a:extLst>
            </p:cNvPr>
            <p:cNvCxnSpPr>
              <a:cxnSpLocks/>
            </p:cNvCxnSpPr>
            <p:nvPr/>
          </p:nvCxnSpPr>
          <p:spPr>
            <a:xfrm flipH="1">
              <a:off x="4381715" y="2331720"/>
              <a:ext cx="71523" cy="300963"/>
            </a:xfrm>
            <a:prstGeom prst="line">
              <a:avLst/>
            </a:prstGeom>
            <a:grpFill/>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9" name="Đường nối Thẳng 44">
              <a:extLst>
                <a:ext uri="{FF2B5EF4-FFF2-40B4-BE49-F238E27FC236}">
                  <a16:creationId xmlns:a16="http://schemas.microsoft.com/office/drawing/2014/main" id="{072DF7AB-FBE6-4355-9E81-A15EC6190F5E}"/>
                </a:ext>
              </a:extLst>
            </p:cNvPr>
            <p:cNvCxnSpPr>
              <a:cxnSpLocks/>
            </p:cNvCxnSpPr>
            <p:nvPr/>
          </p:nvCxnSpPr>
          <p:spPr>
            <a:xfrm flipH="1">
              <a:off x="4441188" y="2337973"/>
              <a:ext cx="71523" cy="300963"/>
            </a:xfrm>
            <a:prstGeom prst="line">
              <a:avLst/>
            </a:prstGeom>
            <a:grpFill/>
            <a:ln w="57150">
              <a:solidFill>
                <a:srgbClr val="FF0000"/>
              </a:solidFill>
            </a:ln>
          </p:spPr>
          <p:style>
            <a:lnRef idx="3">
              <a:schemeClr val="accent2"/>
            </a:lnRef>
            <a:fillRef idx="0">
              <a:schemeClr val="accent2"/>
            </a:fillRef>
            <a:effectRef idx="2">
              <a:schemeClr val="accent2"/>
            </a:effectRef>
            <a:fontRef idx="minor">
              <a:schemeClr val="tx1"/>
            </a:fontRef>
          </p:style>
        </p:cxnSp>
      </p:grpSp>
      <p:cxnSp>
        <p:nvCxnSpPr>
          <p:cNvPr id="40" name="Đường nối Thẳng 46">
            <a:extLst>
              <a:ext uri="{FF2B5EF4-FFF2-40B4-BE49-F238E27FC236}">
                <a16:creationId xmlns:a16="http://schemas.microsoft.com/office/drawing/2014/main" id="{40CAEE6B-DA35-4AB8-B386-5FDA9E9BFA67}"/>
              </a:ext>
            </a:extLst>
          </p:cNvPr>
          <p:cNvCxnSpPr>
            <a:cxnSpLocks/>
          </p:cNvCxnSpPr>
          <p:nvPr/>
        </p:nvCxnSpPr>
        <p:spPr>
          <a:xfrm flipH="1">
            <a:off x="12884082" y="3333832"/>
            <a:ext cx="215102" cy="820874"/>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1" name="Đường nối Thẳng 46">
            <a:extLst>
              <a:ext uri="{FF2B5EF4-FFF2-40B4-BE49-F238E27FC236}">
                <a16:creationId xmlns:a16="http://schemas.microsoft.com/office/drawing/2014/main" id="{C05F4DD1-E253-49B0-9A50-8650C5249D9C}"/>
              </a:ext>
            </a:extLst>
          </p:cNvPr>
          <p:cNvCxnSpPr>
            <a:cxnSpLocks/>
          </p:cNvCxnSpPr>
          <p:nvPr/>
        </p:nvCxnSpPr>
        <p:spPr>
          <a:xfrm flipH="1">
            <a:off x="6383704" y="4382228"/>
            <a:ext cx="215102" cy="820874"/>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2" name="Đường nối Thẳng 46">
            <a:extLst>
              <a:ext uri="{FF2B5EF4-FFF2-40B4-BE49-F238E27FC236}">
                <a16:creationId xmlns:a16="http://schemas.microsoft.com/office/drawing/2014/main" id="{6A600BD2-D7F4-4958-9219-0853609DD46A}"/>
              </a:ext>
            </a:extLst>
          </p:cNvPr>
          <p:cNvCxnSpPr>
            <a:cxnSpLocks/>
          </p:cNvCxnSpPr>
          <p:nvPr/>
        </p:nvCxnSpPr>
        <p:spPr>
          <a:xfrm flipH="1">
            <a:off x="11445369" y="4382228"/>
            <a:ext cx="215102" cy="820874"/>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3" name="Đường nối Thẳng 46">
            <a:extLst>
              <a:ext uri="{FF2B5EF4-FFF2-40B4-BE49-F238E27FC236}">
                <a16:creationId xmlns:a16="http://schemas.microsoft.com/office/drawing/2014/main" id="{7F68AA54-58EC-4FC9-BD34-8325E073F61A}"/>
              </a:ext>
            </a:extLst>
          </p:cNvPr>
          <p:cNvCxnSpPr>
            <a:cxnSpLocks/>
          </p:cNvCxnSpPr>
          <p:nvPr/>
        </p:nvCxnSpPr>
        <p:spPr>
          <a:xfrm flipH="1">
            <a:off x="6476896" y="5366613"/>
            <a:ext cx="215102" cy="820874"/>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4" name="Đường nối Thẳng 46">
            <a:extLst>
              <a:ext uri="{FF2B5EF4-FFF2-40B4-BE49-F238E27FC236}">
                <a16:creationId xmlns:a16="http://schemas.microsoft.com/office/drawing/2014/main" id="{2FF73D8B-64A0-4874-9621-BAB437EC4125}"/>
              </a:ext>
            </a:extLst>
          </p:cNvPr>
          <p:cNvCxnSpPr>
            <a:cxnSpLocks/>
          </p:cNvCxnSpPr>
          <p:nvPr/>
        </p:nvCxnSpPr>
        <p:spPr>
          <a:xfrm flipH="1">
            <a:off x="12372317" y="5366613"/>
            <a:ext cx="215102" cy="820874"/>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5" name="Đường nối Thẳng 46">
            <a:extLst>
              <a:ext uri="{FF2B5EF4-FFF2-40B4-BE49-F238E27FC236}">
                <a16:creationId xmlns:a16="http://schemas.microsoft.com/office/drawing/2014/main" id="{8F394D47-7741-4206-A341-E77BCB9F3EBB}"/>
              </a:ext>
            </a:extLst>
          </p:cNvPr>
          <p:cNvCxnSpPr>
            <a:cxnSpLocks/>
          </p:cNvCxnSpPr>
          <p:nvPr/>
        </p:nvCxnSpPr>
        <p:spPr>
          <a:xfrm flipH="1">
            <a:off x="7477359" y="6301287"/>
            <a:ext cx="215102" cy="820874"/>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6" name="Đường nối Thẳng 46">
            <a:extLst>
              <a:ext uri="{FF2B5EF4-FFF2-40B4-BE49-F238E27FC236}">
                <a16:creationId xmlns:a16="http://schemas.microsoft.com/office/drawing/2014/main" id="{4160D087-0C1A-4D0D-B402-BD8CECA39574}"/>
              </a:ext>
            </a:extLst>
          </p:cNvPr>
          <p:cNvCxnSpPr>
            <a:cxnSpLocks/>
          </p:cNvCxnSpPr>
          <p:nvPr/>
        </p:nvCxnSpPr>
        <p:spPr>
          <a:xfrm flipH="1">
            <a:off x="10593126" y="6219207"/>
            <a:ext cx="215102" cy="820874"/>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7" name="Đường nối Thẳng 46">
            <a:extLst>
              <a:ext uri="{FF2B5EF4-FFF2-40B4-BE49-F238E27FC236}">
                <a16:creationId xmlns:a16="http://schemas.microsoft.com/office/drawing/2014/main" id="{4CC53B87-B178-4605-823D-E20369C45C6F}"/>
              </a:ext>
            </a:extLst>
          </p:cNvPr>
          <p:cNvCxnSpPr>
            <a:cxnSpLocks/>
          </p:cNvCxnSpPr>
          <p:nvPr/>
        </p:nvCxnSpPr>
        <p:spPr>
          <a:xfrm flipH="1">
            <a:off x="6414360" y="7310334"/>
            <a:ext cx="215102" cy="820874"/>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8" name="Đường nối Thẳng 46">
            <a:extLst>
              <a:ext uri="{FF2B5EF4-FFF2-40B4-BE49-F238E27FC236}">
                <a16:creationId xmlns:a16="http://schemas.microsoft.com/office/drawing/2014/main" id="{EC4BB937-1465-483F-9F56-5AB4D4143D70}"/>
              </a:ext>
            </a:extLst>
          </p:cNvPr>
          <p:cNvCxnSpPr>
            <a:cxnSpLocks/>
          </p:cNvCxnSpPr>
          <p:nvPr/>
        </p:nvCxnSpPr>
        <p:spPr>
          <a:xfrm flipH="1">
            <a:off x="10964126" y="7310334"/>
            <a:ext cx="215102" cy="820874"/>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9" name="Đường nối Thẳng 46">
            <a:extLst>
              <a:ext uri="{FF2B5EF4-FFF2-40B4-BE49-F238E27FC236}">
                <a16:creationId xmlns:a16="http://schemas.microsoft.com/office/drawing/2014/main" id="{B303E822-0B65-46E8-A730-1CACDF7F1047}"/>
              </a:ext>
            </a:extLst>
          </p:cNvPr>
          <p:cNvCxnSpPr>
            <a:cxnSpLocks/>
          </p:cNvCxnSpPr>
          <p:nvPr/>
        </p:nvCxnSpPr>
        <p:spPr>
          <a:xfrm flipH="1">
            <a:off x="9645541" y="8239844"/>
            <a:ext cx="215102" cy="820874"/>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pic>
        <p:nvPicPr>
          <p:cNvPr id="4" name="Picture 3">
            <a:extLst>
              <a:ext uri="{FF2B5EF4-FFF2-40B4-BE49-F238E27FC236}">
                <a16:creationId xmlns:a16="http://schemas.microsoft.com/office/drawing/2014/main" id="{4AA7D162-EA90-9BD3-41BD-412D6A7EBCC7}"/>
              </a:ext>
            </a:extLst>
          </p:cNvPr>
          <p:cNvPicPr>
            <a:picLocks noChangeAspect="1"/>
          </p:cNvPicPr>
          <p:nvPr/>
        </p:nvPicPr>
        <p:blipFill>
          <a:blip r:embed="rId8"/>
          <a:stretch>
            <a:fillRect/>
          </a:stretch>
        </p:blipFill>
        <p:spPr>
          <a:xfrm>
            <a:off x="6116565" y="940801"/>
            <a:ext cx="7120745" cy="1085182"/>
          </a:xfrm>
          <a:prstGeom prst="rect">
            <a:avLst/>
          </a:prstGeom>
        </p:spPr>
      </p:pic>
    </p:spTree>
    <p:controls>
      <mc:AlternateContent xmlns:mc="http://schemas.openxmlformats.org/markup-compatibility/2006">
        <mc:Choice xmlns:v="urn:schemas-microsoft-com:vml" Requires="v">
          <p:control name="TextBox1" r:id="rId1" imgW="4076640" imgH="1076400"/>
        </mc:Choice>
        <mc:Fallback>
          <p:control name="TextBox1" r:id="rId1" imgW="4076640" imgH="1076400">
            <p:pic>
              <p:nvPicPr>
                <p:cNvPr id="34" name="TextBox1">
                  <a:extLst>
                    <a:ext uri="{FF2B5EF4-FFF2-40B4-BE49-F238E27FC236}">
                      <a16:creationId xmlns:a16="http://schemas.microsoft.com/office/drawing/2014/main" id="{B39834FC-FAEA-467C-AA64-2DFCA8E65D02}"/>
                    </a:ext>
                  </a:extLst>
                </p:cNvPr>
                <p:cNvPicPr>
                  <a:picLocks/>
                </p:cNvPicPr>
                <p:nvPr/>
              </p:nvPicPr>
              <p:blipFill>
                <a:blip r:embed="rId9"/>
                <a:stretch>
                  <a:fillRect/>
                </a:stretch>
              </p:blipFill>
              <p:spPr>
                <a:xfrm>
                  <a:off x="13775359" y="315036"/>
                  <a:ext cx="4073897" cy="1074837"/>
                </a:xfrm>
                <a:prstGeom prst="rect">
                  <a:avLst/>
                </a:prstGeom>
              </p:spPr>
            </p:pic>
          </p:control>
        </mc:Fallback>
      </mc:AlternateContent>
    </p:controls>
    <p:extLst>
      <p:ext uri="{BB962C8B-B14F-4D97-AF65-F5344CB8AC3E}">
        <p14:creationId xmlns:p14="http://schemas.microsoft.com/office/powerpoint/2010/main" val="838351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par>
                                <p:cTn id="28" presetID="14" presetClass="entr" presetSubtype="1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par>
                                <p:cTn id="34" presetID="14" presetClass="entr" presetSubtype="10"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par>
                                <p:cTn id="37" presetID="14" presetClass="entr" presetSubtype="1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randombar(horizontal)">
                                      <p:cBhvr>
                                        <p:cTn id="39" dur="500"/>
                                        <p:tgtEl>
                                          <p:spTgt spid="37"/>
                                        </p:tgtEl>
                                      </p:cBhvr>
                                    </p:animEffect>
                                  </p:childTnLst>
                                </p:cTn>
                              </p:par>
                              <p:par>
                                <p:cTn id="40" presetID="14" presetClass="entr" presetSubtype="10"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randombar(horizontal)">
                                      <p:cBhvr>
                                        <p:cTn id="42" dur="500"/>
                                        <p:tgtEl>
                                          <p:spTgt spid="40"/>
                                        </p:tgtEl>
                                      </p:cBhvr>
                                    </p:animEffect>
                                  </p:childTnLst>
                                </p:cTn>
                              </p:par>
                              <p:par>
                                <p:cTn id="43" presetID="14" presetClass="entr" presetSubtype="1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randombar(horizontal)">
                                      <p:cBhvr>
                                        <p:cTn id="45" dur="500"/>
                                        <p:tgtEl>
                                          <p:spTgt spid="41"/>
                                        </p:tgtEl>
                                      </p:cBhvr>
                                    </p:animEffect>
                                  </p:childTnLst>
                                </p:cTn>
                              </p:par>
                              <p:par>
                                <p:cTn id="46" presetID="14" presetClass="entr" presetSubtype="10" fill="hold" nodeType="with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randombar(horizontal)">
                                      <p:cBhvr>
                                        <p:cTn id="48" dur="500"/>
                                        <p:tgtEl>
                                          <p:spTgt spid="42"/>
                                        </p:tgtEl>
                                      </p:cBhvr>
                                    </p:animEffect>
                                  </p:childTnLst>
                                </p:cTn>
                              </p:par>
                              <p:par>
                                <p:cTn id="49" presetID="14" presetClass="entr" presetSubtype="1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randombar(horizontal)">
                                      <p:cBhvr>
                                        <p:cTn id="51" dur="500"/>
                                        <p:tgtEl>
                                          <p:spTgt spid="43"/>
                                        </p:tgtEl>
                                      </p:cBhvr>
                                    </p:animEffect>
                                  </p:childTnLst>
                                </p:cTn>
                              </p:par>
                              <p:par>
                                <p:cTn id="52" presetID="14" presetClass="entr" presetSubtype="10" fill="hold"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randombar(horizontal)">
                                      <p:cBhvr>
                                        <p:cTn id="54" dur="500"/>
                                        <p:tgtEl>
                                          <p:spTgt spid="44"/>
                                        </p:tgtEl>
                                      </p:cBhvr>
                                    </p:animEffect>
                                  </p:childTnLst>
                                </p:cTn>
                              </p:par>
                              <p:par>
                                <p:cTn id="55" presetID="14" presetClass="entr" presetSubtype="10" fill="hold" nodeType="with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randombar(horizontal)">
                                      <p:cBhvr>
                                        <p:cTn id="57" dur="500"/>
                                        <p:tgtEl>
                                          <p:spTgt spid="45"/>
                                        </p:tgtEl>
                                      </p:cBhvr>
                                    </p:animEffect>
                                  </p:childTnLst>
                                </p:cTn>
                              </p:par>
                              <p:par>
                                <p:cTn id="58" presetID="14" presetClass="entr" presetSubtype="10"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Effect transition="in" filter="randombar(horizontal)">
                                      <p:cBhvr>
                                        <p:cTn id="60" dur="500"/>
                                        <p:tgtEl>
                                          <p:spTgt spid="46"/>
                                        </p:tgtEl>
                                      </p:cBhvr>
                                    </p:animEffect>
                                  </p:childTnLst>
                                </p:cTn>
                              </p:par>
                              <p:par>
                                <p:cTn id="61" presetID="14" presetClass="entr" presetSubtype="1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randombar(horizontal)">
                                      <p:cBhvr>
                                        <p:cTn id="63" dur="500"/>
                                        <p:tgtEl>
                                          <p:spTgt spid="47"/>
                                        </p:tgtEl>
                                      </p:cBhvr>
                                    </p:animEffect>
                                  </p:childTnLst>
                                </p:cTn>
                              </p:par>
                              <p:par>
                                <p:cTn id="64" presetID="14" presetClass="entr" presetSubtype="10" fill="hold" nodeType="with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randombar(horizontal)">
                                      <p:cBhvr>
                                        <p:cTn id="66" dur="500"/>
                                        <p:tgtEl>
                                          <p:spTgt spid="48"/>
                                        </p:tgtEl>
                                      </p:cBhvr>
                                    </p:animEffect>
                                  </p:childTnLst>
                                </p:cTn>
                              </p:par>
                              <p:par>
                                <p:cTn id="67" presetID="14" presetClass="entr" presetSubtype="10" fill="hold"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randombar(horizontal)">
                                      <p:cBhvr>
                                        <p:cTn id="6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3" grpId="0" animBg="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8518"/>
            </a:stretch>
          </a:blipFill>
        </p:spPr>
        <p:txBody>
          <a:bodyPr/>
          <a:lstStyle/>
          <a:p>
            <a:endParaRPr lang="en-US"/>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0" name="Picture 49" descr="A picture containing text, mirror, seat&#10;&#10;Description automatically generated">
            <a:extLst>
              <a:ext uri="{FF2B5EF4-FFF2-40B4-BE49-F238E27FC236}">
                <a16:creationId xmlns:a16="http://schemas.microsoft.com/office/drawing/2014/main" id="{789D6C73-BC40-49FB-8CF0-F5CDE7E9B9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02" y="0"/>
            <a:ext cx="11897234" cy="3802299"/>
          </a:xfrm>
          <a:prstGeom prst="rect">
            <a:avLst/>
          </a:prstGeom>
        </p:spPr>
      </p:pic>
      <p:sp>
        <p:nvSpPr>
          <p:cNvPr id="51" name="Rectangle: Rounded Corners 50">
            <a:extLst>
              <a:ext uri="{FF2B5EF4-FFF2-40B4-BE49-F238E27FC236}">
                <a16:creationId xmlns:a16="http://schemas.microsoft.com/office/drawing/2014/main" id="{B21BF490-F030-4035-83CD-9F47C9C47460}"/>
              </a:ext>
            </a:extLst>
          </p:cNvPr>
          <p:cNvSpPr/>
          <p:nvPr/>
        </p:nvSpPr>
        <p:spPr>
          <a:xfrm>
            <a:off x="7072312" y="3855833"/>
            <a:ext cx="10838540" cy="5949950"/>
          </a:xfrm>
          <a:custGeom>
            <a:avLst/>
            <a:gdLst>
              <a:gd name="connsiteX0" fmla="*/ 0 w 10838540"/>
              <a:gd name="connsiteY0" fmla="*/ 591604 h 5949950"/>
              <a:gd name="connsiteX1" fmla="*/ 591604 w 10838540"/>
              <a:gd name="connsiteY1" fmla="*/ 0 h 5949950"/>
              <a:gd name="connsiteX2" fmla="*/ 10246936 w 10838540"/>
              <a:gd name="connsiteY2" fmla="*/ 0 h 5949950"/>
              <a:gd name="connsiteX3" fmla="*/ 10838540 w 10838540"/>
              <a:gd name="connsiteY3" fmla="*/ 591604 h 5949950"/>
              <a:gd name="connsiteX4" fmla="*/ 10838540 w 10838540"/>
              <a:gd name="connsiteY4" fmla="*/ 5358346 h 5949950"/>
              <a:gd name="connsiteX5" fmla="*/ 10246936 w 10838540"/>
              <a:gd name="connsiteY5" fmla="*/ 5949950 h 5949950"/>
              <a:gd name="connsiteX6" fmla="*/ 591604 w 10838540"/>
              <a:gd name="connsiteY6" fmla="*/ 5949950 h 5949950"/>
              <a:gd name="connsiteX7" fmla="*/ 0 w 10838540"/>
              <a:gd name="connsiteY7" fmla="*/ 5358346 h 5949950"/>
              <a:gd name="connsiteX8" fmla="*/ 0 w 10838540"/>
              <a:gd name="connsiteY8" fmla="*/ 591604 h 59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38540" h="5949950" fill="none" extrusionOk="0">
                <a:moveTo>
                  <a:pt x="0" y="591604"/>
                </a:moveTo>
                <a:cubicBezTo>
                  <a:pt x="-43831" y="257781"/>
                  <a:pt x="275079" y="8349"/>
                  <a:pt x="591604" y="0"/>
                </a:cubicBezTo>
                <a:cubicBezTo>
                  <a:pt x="1601578" y="130954"/>
                  <a:pt x="8546976" y="43574"/>
                  <a:pt x="10246936" y="0"/>
                </a:cubicBezTo>
                <a:cubicBezTo>
                  <a:pt x="10586682" y="20044"/>
                  <a:pt x="10857335" y="287893"/>
                  <a:pt x="10838540" y="591604"/>
                </a:cubicBezTo>
                <a:cubicBezTo>
                  <a:pt x="10688101" y="1136148"/>
                  <a:pt x="10924419" y="3518075"/>
                  <a:pt x="10838540" y="5358346"/>
                </a:cubicBezTo>
                <a:cubicBezTo>
                  <a:pt x="10780572" y="5694599"/>
                  <a:pt x="10523447" y="5915297"/>
                  <a:pt x="10246936" y="5949950"/>
                </a:cubicBezTo>
                <a:cubicBezTo>
                  <a:pt x="8067557" y="6105147"/>
                  <a:pt x="5094859" y="6112970"/>
                  <a:pt x="591604" y="5949950"/>
                </a:cubicBezTo>
                <a:cubicBezTo>
                  <a:pt x="267057" y="5920361"/>
                  <a:pt x="-7019" y="5689179"/>
                  <a:pt x="0" y="5358346"/>
                </a:cubicBezTo>
                <a:cubicBezTo>
                  <a:pt x="64656" y="4337163"/>
                  <a:pt x="-17807" y="2960696"/>
                  <a:pt x="0" y="591604"/>
                </a:cubicBezTo>
                <a:close/>
              </a:path>
              <a:path w="10838540" h="5949950" stroke="0" extrusionOk="0">
                <a:moveTo>
                  <a:pt x="0" y="591604"/>
                </a:moveTo>
                <a:cubicBezTo>
                  <a:pt x="-51332" y="233207"/>
                  <a:pt x="246408" y="6929"/>
                  <a:pt x="591604" y="0"/>
                </a:cubicBezTo>
                <a:cubicBezTo>
                  <a:pt x="3558322" y="132882"/>
                  <a:pt x="8436027" y="-84951"/>
                  <a:pt x="10246936" y="0"/>
                </a:cubicBezTo>
                <a:cubicBezTo>
                  <a:pt x="10538703" y="34147"/>
                  <a:pt x="10834861" y="285204"/>
                  <a:pt x="10838540" y="591604"/>
                </a:cubicBezTo>
                <a:cubicBezTo>
                  <a:pt x="10858727" y="2914534"/>
                  <a:pt x="10991020" y="4353950"/>
                  <a:pt x="10838540" y="5358346"/>
                </a:cubicBezTo>
                <a:cubicBezTo>
                  <a:pt x="10855779" y="5687125"/>
                  <a:pt x="10597807" y="5900276"/>
                  <a:pt x="10246936" y="5949950"/>
                </a:cubicBezTo>
                <a:cubicBezTo>
                  <a:pt x="6615480" y="6037589"/>
                  <a:pt x="1571520" y="5877271"/>
                  <a:pt x="591604" y="5949950"/>
                </a:cubicBezTo>
                <a:cubicBezTo>
                  <a:pt x="262993" y="5932055"/>
                  <a:pt x="-23936" y="5718344"/>
                  <a:pt x="0" y="5358346"/>
                </a:cubicBezTo>
                <a:cubicBezTo>
                  <a:pt x="-38581" y="3350211"/>
                  <a:pt x="63341" y="1707584"/>
                  <a:pt x="0" y="591604"/>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52" name="Title 1">
            <a:extLst>
              <a:ext uri="{FF2B5EF4-FFF2-40B4-BE49-F238E27FC236}">
                <a16:creationId xmlns:a16="http://schemas.microsoft.com/office/drawing/2014/main" id="{5F66B8D1-3E2F-4F92-9368-8AA3919DFEB0}"/>
              </a:ext>
            </a:extLst>
          </p:cNvPr>
          <p:cNvSpPr txBox="1">
            <a:spLocks/>
          </p:cNvSpPr>
          <p:nvPr/>
        </p:nvSpPr>
        <p:spPr>
          <a:xfrm>
            <a:off x="521654" y="380169"/>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vi-VN" sz="9900" b="1"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Giải nghĩa từ khó hiểu</a:t>
            </a:r>
            <a:endParaRPr lang="en-US" sz="9900" b="1"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grpSp>
        <p:nvGrpSpPr>
          <p:cNvPr id="53" name="Group 52">
            <a:extLst>
              <a:ext uri="{FF2B5EF4-FFF2-40B4-BE49-F238E27FC236}">
                <a16:creationId xmlns:a16="http://schemas.microsoft.com/office/drawing/2014/main" id="{FFB65327-1FA2-4DC2-A79D-0C2F6C76FF85}"/>
              </a:ext>
            </a:extLst>
          </p:cNvPr>
          <p:cNvGrpSpPr/>
          <p:nvPr/>
        </p:nvGrpSpPr>
        <p:grpSpPr>
          <a:xfrm>
            <a:off x="9695307" y="6929438"/>
            <a:ext cx="5306568" cy="3059106"/>
            <a:chOff x="3853543" y="4366486"/>
            <a:chExt cx="3728365" cy="2664818"/>
          </a:xfrm>
        </p:grpSpPr>
        <p:pic>
          <p:nvPicPr>
            <p:cNvPr id="54" name="Picture 23">
              <a:extLst>
                <a:ext uri="{FF2B5EF4-FFF2-40B4-BE49-F238E27FC236}">
                  <a16:creationId xmlns:a16="http://schemas.microsoft.com/office/drawing/2014/main" id="{0FEE1629-2E31-4F21-8689-BBB942809B69}"/>
                </a:ext>
              </a:extLst>
            </p:cNvPr>
            <p:cNvPicPr>
              <a:picLocks noChangeAspect="1"/>
            </p:cNvPicPr>
            <p:nvPr/>
          </p:nvPicPr>
          <p:blipFill>
            <a:blip r:embed="rId6"/>
            <a:srcRect/>
            <a:stretch>
              <a:fillRect/>
            </a:stretch>
          </p:blipFill>
          <p:spPr>
            <a:xfrm>
              <a:off x="5564497" y="4453584"/>
              <a:ext cx="2017411" cy="2557225"/>
            </a:xfrm>
            <a:prstGeom prst="rect">
              <a:avLst/>
            </a:prstGeom>
          </p:spPr>
        </p:pic>
        <p:pic>
          <p:nvPicPr>
            <p:cNvPr id="55" name="Picture 54">
              <a:extLst>
                <a:ext uri="{FF2B5EF4-FFF2-40B4-BE49-F238E27FC236}">
                  <a16:creationId xmlns:a16="http://schemas.microsoft.com/office/drawing/2014/main" id="{08FE9190-FCBE-4CFA-BDA5-D35B17DA3DA6}"/>
                </a:ext>
              </a:extLst>
            </p:cNvPr>
            <p:cNvPicPr>
              <a:picLocks noChangeAspect="1"/>
            </p:cNvPicPr>
            <p:nvPr/>
          </p:nvPicPr>
          <p:blipFill>
            <a:blip r:embed="rId7"/>
            <a:srcRect/>
            <a:stretch>
              <a:fillRect/>
            </a:stretch>
          </p:blipFill>
          <p:spPr>
            <a:xfrm>
              <a:off x="3853543" y="4366486"/>
              <a:ext cx="1604865" cy="2664818"/>
            </a:xfrm>
            <a:prstGeom prst="rect">
              <a:avLst/>
            </a:prstGeom>
          </p:spPr>
        </p:pic>
      </p:grpSp>
      <p:sp>
        <p:nvSpPr>
          <p:cNvPr id="56" name="TextBox 55">
            <a:extLst>
              <a:ext uri="{FF2B5EF4-FFF2-40B4-BE49-F238E27FC236}">
                <a16:creationId xmlns:a16="http://schemas.microsoft.com/office/drawing/2014/main" id="{7918EF68-0F7D-420D-8F4E-067FD89F27D9}"/>
              </a:ext>
            </a:extLst>
          </p:cNvPr>
          <p:cNvSpPr txBox="1"/>
          <p:nvPr/>
        </p:nvSpPr>
        <p:spPr>
          <a:xfrm>
            <a:off x="7500938" y="4260074"/>
            <a:ext cx="10272713" cy="3416320"/>
          </a:xfrm>
          <a:prstGeom prst="rect">
            <a:avLst/>
          </a:prstGeom>
          <a:noFill/>
        </p:spPr>
        <p:txBody>
          <a:bodyPr wrap="square" rtlCol="0">
            <a:spAutoFit/>
          </a:bodyPr>
          <a:lstStyle/>
          <a:p>
            <a:pPr algn="just" defTabSz="1371600"/>
            <a:r>
              <a:rPr lang="en-US" sz="7200" dirty="0" err="1">
                <a:solidFill>
                  <a:prstClr val="black"/>
                </a:solidFill>
                <a:latin typeface="Calibri" panose="020F0502020204030204"/>
              </a:rPr>
              <a:t>Trong</a:t>
            </a:r>
            <a:r>
              <a:rPr lang="en-US" sz="7200" dirty="0">
                <a:solidFill>
                  <a:prstClr val="black"/>
                </a:solidFill>
                <a:latin typeface="Calibri" panose="020F0502020204030204"/>
              </a:rPr>
              <a:t> </a:t>
            </a:r>
            <a:r>
              <a:rPr lang="en-US" sz="7200" dirty="0" err="1">
                <a:solidFill>
                  <a:prstClr val="black"/>
                </a:solidFill>
                <a:latin typeface="Calibri" panose="020F0502020204030204"/>
              </a:rPr>
              <a:t>bài</a:t>
            </a:r>
            <a:r>
              <a:rPr lang="en-US" sz="7200" dirty="0">
                <a:solidFill>
                  <a:prstClr val="black"/>
                </a:solidFill>
                <a:latin typeface="Calibri" panose="020F0502020204030204"/>
              </a:rPr>
              <a:t> </a:t>
            </a:r>
            <a:r>
              <a:rPr lang="en-US" sz="7200" dirty="0" err="1">
                <a:solidFill>
                  <a:prstClr val="black"/>
                </a:solidFill>
                <a:latin typeface="Calibri" panose="020F0502020204030204"/>
              </a:rPr>
              <a:t>đọc</a:t>
            </a:r>
            <a:r>
              <a:rPr lang="vi-VN" sz="7200" dirty="0">
                <a:solidFill>
                  <a:prstClr val="black"/>
                </a:solidFill>
                <a:latin typeface="Arial" panose="020B0604020202020204" pitchFamily="34" charset="0"/>
              </a:rPr>
              <a:t> </a:t>
            </a:r>
            <a:r>
              <a:rPr lang="en-US" sz="7200" dirty="0" err="1">
                <a:solidFill>
                  <a:prstClr val="black"/>
                </a:solidFill>
                <a:latin typeface="Calibri" panose="020F0502020204030204"/>
              </a:rPr>
              <a:t>có</a:t>
            </a:r>
            <a:r>
              <a:rPr lang="en-US" sz="7200" dirty="0">
                <a:solidFill>
                  <a:prstClr val="black"/>
                </a:solidFill>
                <a:latin typeface="Calibri" panose="020F0502020204030204"/>
              </a:rPr>
              <a:t> </a:t>
            </a:r>
            <a:r>
              <a:rPr lang="en-US" sz="7200" dirty="0" err="1">
                <a:solidFill>
                  <a:prstClr val="black"/>
                </a:solidFill>
                <a:latin typeface="Calibri" panose="020F0502020204030204"/>
              </a:rPr>
              <a:t>những</a:t>
            </a:r>
            <a:r>
              <a:rPr lang="en-US" sz="7200" dirty="0">
                <a:solidFill>
                  <a:prstClr val="black"/>
                </a:solidFill>
                <a:latin typeface="Calibri" panose="020F0502020204030204"/>
              </a:rPr>
              <a:t> </a:t>
            </a:r>
            <a:r>
              <a:rPr lang="en-US" sz="7200" dirty="0" err="1">
                <a:solidFill>
                  <a:prstClr val="black"/>
                </a:solidFill>
                <a:latin typeface="Calibri" panose="020F0502020204030204"/>
              </a:rPr>
              <a:t>từ</a:t>
            </a:r>
            <a:r>
              <a:rPr lang="en-US" sz="7200" dirty="0">
                <a:solidFill>
                  <a:prstClr val="black"/>
                </a:solidFill>
                <a:latin typeface="Calibri" panose="020F0502020204030204"/>
              </a:rPr>
              <a:t> </a:t>
            </a:r>
            <a:r>
              <a:rPr lang="en-US" sz="7200" dirty="0" err="1">
                <a:solidFill>
                  <a:prstClr val="black"/>
                </a:solidFill>
                <a:latin typeface="Calibri" panose="020F0502020204030204"/>
              </a:rPr>
              <a:t>nào</a:t>
            </a:r>
            <a:r>
              <a:rPr lang="en-US" sz="7200" dirty="0">
                <a:solidFill>
                  <a:prstClr val="black"/>
                </a:solidFill>
                <a:latin typeface="Calibri" panose="020F0502020204030204"/>
              </a:rPr>
              <a:t> </a:t>
            </a:r>
            <a:r>
              <a:rPr lang="en-US" sz="7200" dirty="0" err="1">
                <a:solidFill>
                  <a:prstClr val="black"/>
                </a:solidFill>
                <a:latin typeface="Calibri" panose="020F0502020204030204"/>
              </a:rPr>
              <a:t>em</a:t>
            </a:r>
            <a:r>
              <a:rPr lang="en-US" sz="7200" dirty="0">
                <a:solidFill>
                  <a:prstClr val="black"/>
                </a:solidFill>
                <a:latin typeface="Calibri" panose="020F0502020204030204"/>
              </a:rPr>
              <a:t> </a:t>
            </a:r>
            <a:r>
              <a:rPr lang="en-US" sz="7200" dirty="0" err="1">
                <a:solidFill>
                  <a:prstClr val="black"/>
                </a:solidFill>
                <a:latin typeface="Calibri" panose="020F0502020204030204"/>
              </a:rPr>
              <a:t>chưa</a:t>
            </a:r>
            <a:r>
              <a:rPr lang="en-US" sz="7200" dirty="0">
                <a:solidFill>
                  <a:prstClr val="black"/>
                </a:solidFill>
                <a:latin typeface="Calibri" panose="020F0502020204030204"/>
              </a:rPr>
              <a:t> </a:t>
            </a:r>
            <a:r>
              <a:rPr lang="en-US" sz="7200" dirty="0" err="1">
                <a:solidFill>
                  <a:prstClr val="black"/>
                </a:solidFill>
                <a:latin typeface="Calibri" panose="020F0502020204030204"/>
              </a:rPr>
              <a:t>hiểu</a:t>
            </a:r>
            <a:r>
              <a:rPr lang="en-US" sz="7200" dirty="0">
                <a:solidFill>
                  <a:prstClr val="black"/>
                </a:solidFill>
                <a:latin typeface="Calibri" panose="020F0502020204030204"/>
              </a:rPr>
              <a:t> </a:t>
            </a:r>
            <a:r>
              <a:rPr lang="en-US" sz="7200" dirty="0" err="1">
                <a:solidFill>
                  <a:prstClr val="black"/>
                </a:solidFill>
                <a:latin typeface="Calibri" panose="020F0502020204030204"/>
              </a:rPr>
              <a:t>nghĩa</a:t>
            </a:r>
            <a:r>
              <a:rPr lang="en-US" sz="7200" dirty="0">
                <a:solidFill>
                  <a:prstClr val="black"/>
                </a:solidFill>
                <a:latin typeface="Calibri" panose="020F0502020204030204"/>
              </a:rPr>
              <a:t>?</a:t>
            </a:r>
          </a:p>
          <a:p>
            <a:pPr algn="ctr" defTabSz="1371600"/>
            <a:endParaRPr lang="en-US" sz="7200" b="1" dirty="0">
              <a:solidFill>
                <a:srgbClr val="002060"/>
              </a:solidFill>
              <a:latin typeface="Calibri" panose="020F0502020204030204"/>
            </a:endParaRPr>
          </a:p>
        </p:txBody>
      </p:sp>
    </p:spTree>
    <p:controls>
      <mc:AlternateContent xmlns:mc="http://schemas.openxmlformats.org/markup-compatibility/2006">
        <mc:Choice xmlns:v="urn:schemas-microsoft-com:vml" Requires="v">
          <p:control name="TextBox1" r:id="rId1" imgW="4076640" imgH="1095480"/>
        </mc:Choice>
        <mc:Fallback>
          <p:control name="TextBox1" r:id="rId1" imgW="4076640" imgH="1095480">
            <p:pic>
              <p:nvPicPr>
                <p:cNvPr id="57" name="TextBox1">
                  <a:extLst>
                    <a:ext uri="{FF2B5EF4-FFF2-40B4-BE49-F238E27FC236}">
                      <a16:creationId xmlns:a16="http://schemas.microsoft.com/office/drawing/2014/main" id="{AFD735D6-E084-4E13-B06E-B083ACDE3DC8}"/>
                    </a:ext>
                  </a:extLst>
                </p:cNvPr>
                <p:cNvPicPr>
                  <a:picLocks/>
                </p:cNvPicPr>
                <p:nvPr/>
              </p:nvPicPr>
              <p:blipFill>
                <a:blip r:embed="rId8"/>
                <a:stretch>
                  <a:fillRect/>
                </a:stretch>
              </p:blipFill>
              <p:spPr>
                <a:xfrm>
                  <a:off x="12996517" y="571727"/>
                  <a:ext cx="4073897" cy="1095089"/>
                </a:xfrm>
                <a:prstGeom prst="rect">
                  <a:avLst/>
                </a:prstGeom>
              </p:spPr>
            </p:pic>
          </p:control>
        </mc:Fallback>
      </mc:AlternateContent>
    </p:controls>
    <p:extLst>
      <p:ext uri="{BB962C8B-B14F-4D97-AF65-F5344CB8AC3E}">
        <p14:creationId xmlns:p14="http://schemas.microsoft.com/office/powerpoint/2010/main" val="35354017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ieng-tinh-tinh-www_tiengdong_com.wav"/>
                                            </p:tgtEl>
                                          </p:cMediaNode>
                                        </p:audio>
                                      </p:subTnLst>
                                    </p:cTn>
                                  </p:par>
                                </p:childTnLst>
                              </p:cTn>
                            </p:par>
                            <p:par>
                              <p:cTn id="21" fill="hold">
                                <p:stCondLst>
                                  <p:cond delay="500"/>
                                </p:stCondLst>
                                <p:childTnLst>
                                  <p:par>
                                    <p:cTn id="22" presetID="2" presetClass="entr" presetSubtype="4" fill="hold" nodeType="afterEffect" p14:presetBounceEnd="72000">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14:bounceEnd="72000">
                                          <p:cBhvr additive="base">
                                            <p:cTn id="24" dur="1000" fill="hold"/>
                                            <p:tgtEl>
                                              <p:spTgt spid="53"/>
                                            </p:tgtEl>
                                            <p:attrNameLst>
                                              <p:attrName>ppt_x</p:attrName>
                                            </p:attrNameLst>
                                          </p:cBhvr>
                                          <p:tavLst>
                                            <p:tav tm="0">
                                              <p:val>
                                                <p:strVal val="#ppt_x"/>
                                              </p:val>
                                            </p:tav>
                                            <p:tav tm="100000">
                                              <p:val>
                                                <p:strVal val="#ppt_x"/>
                                              </p:val>
                                            </p:tav>
                                          </p:tavLst>
                                        </p:anim>
                                        <p:anim calcmode="lin" valueType="num" p14:bounceEnd="72000">
                                          <p:cBhvr additive="base">
                                            <p:cTn id="25" dur="1000" fill="hold"/>
                                            <p:tgtEl>
                                              <p:spTgt spid="53"/>
                                            </p:tgtEl>
                                            <p:attrNameLst>
                                              <p:attrName>ppt_y</p:attrName>
                                            </p:attrNameLst>
                                          </p:cBhvr>
                                          <p:tavLst>
                                            <p:tav tm="0">
                                              <p:val>
                                                <p:strVal val="1+#ppt_h/2"/>
                                              </p:val>
                                            </p:tav>
                                            <p:tav tm="100000">
                                              <p:val>
                                                <p:strVal val="#ppt_y"/>
                                              </p:val>
                                            </p:tav>
                                          </p:tavLst>
                                        </p:anim>
                                      </p:childTnLst>
                                    </p:cTn>
                                  </p:par>
                                  <p:par>
                                    <p:cTn id="26" presetID="12" presetClass="entr" presetSubtype="4"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500"/>
                                            <p:tgtEl>
                                              <p:spTgt spid="56"/>
                                            </p:tgtEl>
                                            <p:attrNameLst>
                                              <p:attrName>ppt_y</p:attrName>
                                            </p:attrNameLst>
                                          </p:cBhvr>
                                          <p:tavLst>
                                            <p:tav tm="0">
                                              <p:val>
                                                <p:strVal val="#ppt_y+#ppt_h*1.125000"/>
                                              </p:val>
                                            </p:tav>
                                            <p:tav tm="100000">
                                              <p:val>
                                                <p:strVal val="#ppt_y"/>
                                              </p:val>
                                            </p:tav>
                                          </p:tavLst>
                                        </p:anim>
                                        <p:animEffect transition="in" filter="wipe(up)">
                                          <p:cBhvr>
                                            <p:cTn id="2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9" name="Tieng-tinh-tinh-www_tiengdong_com.wav"/>
                                            </p:tgtEl>
                                          </p:cMediaNode>
                                        </p:audio>
                                      </p:sub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1000" fill="hold"/>
                                            <p:tgtEl>
                                              <p:spTgt spid="53"/>
                                            </p:tgtEl>
                                            <p:attrNameLst>
                                              <p:attrName>ppt_x</p:attrName>
                                            </p:attrNameLst>
                                          </p:cBhvr>
                                          <p:tavLst>
                                            <p:tav tm="0">
                                              <p:val>
                                                <p:strVal val="#ppt_x"/>
                                              </p:val>
                                            </p:tav>
                                            <p:tav tm="100000">
                                              <p:val>
                                                <p:strVal val="#ppt_x"/>
                                              </p:val>
                                            </p:tav>
                                          </p:tavLst>
                                        </p:anim>
                                        <p:anim calcmode="lin" valueType="num">
                                          <p:cBhvr additive="base">
                                            <p:cTn id="25" dur="1000" fill="hold"/>
                                            <p:tgtEl>
                                              <p:spTgt spid="53"/>
                                            </p:tgtEl>
                                            <p:attrNameLst>
                                              <p:attrName>ppt_y</p:attrName>
                                            </p:attrNameLst>
                                          </p:cBhvr>
                                          <p:tavLst>
                                            <p:tav tm="0">
                                              <p:val>
                                                <p:strVal val="1+#ppt_h/2"/>
                                              </p:val>
                                            </p:tav>
                                            <p:tav tm="100000">
                                              <p:val>
                                                <p:strVal val="#ppt_y"/>
                                              </p:val>
                                            </p:tav>
                                          </p:tavLst>
                                        </p:anim>
                                      </p:childTnLst>
                                    </p:cTn>
                                  </p:par>
                                  <p:par>
                                    <p:cTn id="26" presetID="12" presetClass="entr" presetSubtype="4" fill="hold" grpId="0" nodeType="withEffect">
                                      <p:stCondLst>
                                        <p:cond delay="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500"/>
                                            <p:tgtEl>
                                              <p:spTgt spid="56"/>
                                            </p:tgtEl>
                                            <p:attrNameLst>
                                              <p:attrName>ppt_y</p:attrName>
                                            </p:attrNameLst>
                                          </p:cBhvr>
                                          <p:tavLst>
                                            <p:tav tm="0">
                                              <p:val>
                                                <p:strVal val="#ppt_y+#ppt_h*1.125000"/>
                                              </p:val>
                                            </p:tav>
                                            <p:tav tm="100000">
                                              <p:val>
                                                <p:strVal val="#ppt_y"/>
                                              </p:val>
                                            </p:tav>
                                          </p:tavLst>
                                        </p:anim>
                                        <p:animEffect transition="in" filter="wipe(up)">
                                          <p:cBhvr>
                                            <p:cTn id="2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P spid="5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descr="A picture containing text, mirror, seat&#10;&#10;Description automatically generated">
            <a:extLst>
              <a:ext uri="{FF2B5EF4-FFF2-40B4-BE49-F238E27FC236}">
                <a16:creationId xmlns:a16="http://schemas.microsoft.com/office/drawing/2014/main" id="{339B0C8F-B071-4D76-A03C-F833ABB119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302" y="0"/>
            <a:ext cx="11897234" cy="3802299"/>
          </a:xfrm>
          <a:prstGeom prst="rect">
            <a:avLst/>
          </a:prstGeom>
        </p:spPr>
      </p:pic>
      <p:sp>
        <p:nvSpPr>
          <p:cNvPr id="13" name="Rectangle: Rounded Corners 12">
            <a:extLst>
              <a:ext uri="{FF2B5EF4-FFF2-40B4-BE49-F238E27FC236}">
                <a16:creationId xmlns:a16="http://schemas.microsoft.com/office/drawing/2014/main" id="{B26B78AB-57A8-401A-8581-6E1313F8E75D}"/>
              </a:ext>
            </a:extLst>
          </p:cNvPr>
          <p:cNvSpPr/>
          <p:nvPr/>
        </p:nvSpPr>
        <p:spPr>
          <a:xfrm>
            <a:off x="1000126" y="3970136"/>
            <a:ext cx="5657849" cy="1650735"/>
          </a:xfrm>
          <a:custGeom>
            <a:avLst/>
            <a:gdLst>
              <a:gd name="connsiteX0" fmla="*/ 0 w 5657849"/>
              <a:gd name="connsiteY0" fmla="*/ 164133 h 1650735"/>
              <a:gd name="connsiteX1" fmla="*/ 164133 w 5657849"/>
              <a:gd name="connsiteY1" fmla="*/ 0 h 1650735"/>
              <a:gd name="connsiteX2" fmla="*/ 5493716 w 5657849"/>
              <a:gd name="connsiteY2" fmla="*/ 0 h 1650735"/>
              <a:gd name="connsiteX3" fmla="*/ 5657849 w 5657849"/>
              <a:gd name="connsiteY3" fmla="*/ 164133 h 1650735"/>
              <a:gd name="connsiteX4" fmla="*/ 5657849 w 5657849"/>
              <a:gd name="connsiteY4" fmla="*/ 1486602 h 1650735"/>
              <a:gd name="connsiteX5" fmla="*/ 5493716 w 5657849"/>
              <a:gd name="connsiteY5" fmla="*/ 1650735 h 1650735"/>
              <a:gd name="connsiteX6" fmla="*/ 164133 w 5657849"/>
              <a:gd name="connsiteY6" fmla="*/ 1650735 h 1650735"/>
              <a:gd name="connsiteX7" fmla="*/ 0 w 5657849"/>
              <a:gd name="connsiteY7" fmla="*/ 1486602 h 1650735"/>
              <a:gd name="connsiteX8" fmla="*/ 0 w 5657849"/>
              <a:gd name="connsiteY8" fmla="*/ 164133 h 1650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7849" h="1650735" fill="none" extrusionOk="0">
                <a:moveTo>
                  <a:pt x="0" y="164133"/>
                </a:moveTo>
                <a:cubicBezTo>
                  <a:pt x="-1315" y="73272"/>
                  <a:pt x="77987" y="3681"/>
                  <a:pt x="164133" y="0"/>
                </a:cubicBezTo>
                <a:cubicBezTo>
                  <a:pt x="1861760" y="130954"/>
                  <a:pt x="4398235" y="43574"/>
                  <a:pt x="5493716" y="0"/>
                </a:cubicBezTo>
                <a:cubicBezTo>
                  <a:pt x="5588851" y="6912"/>
                  <a:pt x="5668812" y="86913"/>
                  <a:pt x="5657849" y="164133"/>
                </a:cubicBezTo>
                <a:cubicBezTo>
                  <a:pt x="5681688" y="483398"/>
                  <a:pt x="5630913" y="1182481"/>
                  <a:pt x="5657849" y="1486602"/>
                </a:cubicBezTo>
                <a:cubicBezTo>
                  <a:pt x="5647173" y="1579003"/>
                  <a:pt x="5583199" y="1649931"/>
                  <a:pt x="5493716" y="1650735"/>
                </a:cubicBezTo>
                <a:cubicBezTo>
                  <a:pt x="2956603" y="1805932"/>
                  <a:pt x="1743632" y="1813755"/>
                  <a:pt x="164133" y="1650735"/>
                </a:cubicBezTo>
                <a:cubicBezTo>
                  <a:pt x="74055" y="1643023"/>
                  <a:pt x="-15242" y="1586150"/>
                  <a:pt x="0" y="1486602"/>
                </a:cubicBezTo>
                <a:cubicBezTo>
                  <a:pt x="4373" y="830332"/>
                  <a:pt x="-114982" y="632501"/>
                  <a:pt x="0" y="164133"/>
                </a:cubicBezTo>
                <a:close/>
              </a:path>
              <a:path w="5657849" h="1650735" stroke="0" extrusionOk="0">
                <a:moveTo>
                  <a:pt x="0" y="164133"/>
                </a:moveTo>
                <a:cubicBezTo>
                  <a:pt x="-1304" y="72681"/>
                  <a:pt x="72107" y="517"/>
                  <a:pt x="164133" y="0"/>
                </a:cubicBezTo>
                <a:cubicBezTo>
                  <a:pt x="2777848" y="132882"/>
                  <a:pt x="3809333" y="-84951"/>
                  <a:pt x="5493716" y="0"/>
                </a:cubicBezTo>
                <a:cubicBezTo>
                  <a:pt x="5578811" y="5423"/>
                  <a:pt x="5656276" y="82178"/>
                  <a:pt x="5657849" y="164133"/>
                </a:cubicBezTo>
                <a:cubicBezTo>
                  <a:pt x="5561013" y="304321"/>
                  <a:pt x="5609913" y="1196316"/>
                  <a:pt x="5657849" y="1486602"/>
                </a:cubicBezTo>
                <a:cubicBezTo>
                  <a:pt x="5674880" y="1579270"/>
                  <a:pt x="5589427" y="1640315"/>
                  <a:pt x="5493716" y="1650735"/>
                </a:cubicBezTo>
                <a:cubicBezTo>
                  <a:pt x="3113442" y="1738374"/>
                  <a:pt x="737747" y="1578056"/>
                  <a:pt x="164133" y="1650735"/>
                </a:cubicBezTo>
                <a:cubicBezTo>
                  <a:pt x="72273" y="1639180"/>
                  <a:pt x="-7424" y="1587567"/>
                  <a:pt x="0" y="1486602"/>
                </a:cubicBezTo>
                <a:cubicBezTo>
                  <a:pt x="72247" y="1142404"/>
                  <a:pt x="-9333" y="505054"/>
                  <a:pt x="0" y="164133"/>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4" name="Title 1">
            <a:extLst>
              <a:ext uri="{FF2B5EF4-FFF2-40B4-BE49-F238E27FC236}">
                <a16:creationId xmlns:a16="http://schemas.microsoft.com/office/drawing/2014/main" id="{A9943CC6-B518-48A1-ACA0-6146E8844EE3}"/>
              </a:ext>
            </a:extLst>
          </p:cNvPr>
          <p:cNvSpPr txBox="1">
            <a:spLocks/>
          </p:cNvSpPr>
          <p:nvPr/>
        </p:nvSpPr>
        <p:spPr>
          <a:xfrm>
            <a:off x="521654" y="380169"/>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vi-VN" sz="9900" b="1"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Giải nghĩa từ khó hiểu</a:t>
            </a:r>
            <a:endParaRPr lang="en-US" sz="9900" b="1"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sp>
        <p:nvSpPr>
          <p:cNvPr id="15" name="TextBox 14">
            <a:extLst>
              <a:ext uri="{FF2B5EF4-FFF2-40B4-BE49-F238E27FC236}">
                <a16:creationId xmlns:a16="http://schemas.microsoft.com/office/drawing/2014/main" id="{9BEB641B-9B36-4D3C-9D7C-F6C0F66D2496}"/>
              </a:ext>
            </a:extLst>
          </p:cNvPr>
          <p:cNvSpPr txBox="1"/>
          <p:nvPr/>
        </p:nvSpPr>
        <p:spPr>
          <a:xfrm>
            <a:off x="-1214658" y="4096390"/>
            <a:ext cx="10179681" cy="1200329"/>
          </a:xfrm>
          <a:prstGeom prst="rect">
            <a:avLst/>
          </a:prstGeom>
          <a:noFill/>
        </p:spPr>
        <p:txBody>
          <a:bodyPr wrap="square" rtlCol="0">
            <a:spAutoFit/>
          </a:bodyPr>
          <a:lstStyle/>
          <a:p>
            <a:pPr algn="ctr" defTabSz="1371600"/>
            <a:r>
              <a:rPr lang="en-US" sz="7200" b="1">
                <a:solidFill>
                  <a:srgbClr val="002060"/>
                </a:solidFill>
                <a:latin typeface="Calibri" panose="020F0502020204030204" pitchFamily="34" charset="0"/>
                <a:ea typeface="Calibri" panose="020F0502020204030204" pitchFamily="34" charset="0"/>
                <a:cs typeface="Calibri" panose="020F0502020204030204" pitchFamily="34" charset="0"/>
              </a:rPr>
              <a:t>gà mái mơ</a:t>
            </a:r>
            <a:endParaRPr lang="en-US" sz="72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Rectangle: Rounded Corners 7">
            <a:extLst>
              <a:ext uri="{FF2B5EF4-FFF2-40B4-BE49-F238E27FC236}">
                <a16:creationId xmlns:a16="http://schemas.microsoft.com/office/drawing/2014/main" id="{4A40A05F-5AFC-4CD5-9805-1548CC01F948}"/>
              </a:ext>
            </a:extLst>
          </p:cNvPr>
          <p:cNvSpPr/>
          <p:nvPr/>
        </p:nvSpPr>
        <p:spPr>
          <a:xfrm>
            <a:off x="7358063" y="3802300"/>
            <a:ext cx="10372725" cy="5513831"/>
          </a:xfrm>
          <a:custGeom>
            <a:avLst/>
            <a:gdLst>
              <a:gd name="connsiteX0" fmla="*/ 0 w 10372725"/>
              <a:gd name="connsiteY0" fmla="*/ 548240 h 5513831"/>
              <a:gd name="connsiteX1" fmla="*/ 548240 w 10372725"/>
              <a:gd name="connsiteY1" fmla="*/ 0 h 5513831"/>
              <a:gd name="connsiteX2" fmla="*/ 9824485 w 10372725"/>
              <a:gd name="connsiteY2" fmla="*/ 0 h 5513831"/>
              <a:gd name="connsiteX3" fmla="*/ 10372725 w 10372725"/>
              <a:gd name="connsiteY3" fmla="*/ 548240 h 5513831"/>
              <a:gd name="connsiteX4" fmla="*/ 10372725 w 10372725"/>
              <a:gd name="connsiteY4" fmla="*/ 4965591 h 5513831"/>
              <a:gd name="connsiteX5" fmla="*/ 9824485 w 10372725"/>
              <a:gd name="connsiteY5" fmla="*/ 5513831 h 5513831"/>
              <a:gd name="connsiteX6" fmla="*/ 548240 w 10372725"/>
              <a:gd name="connsiteY6" fmla="*/ 5513831 h 5513831"/>
              <a:gd name="connsiteX7" fmla="*/ 0 w 10372725"/>
              <a:gd name="connsiteY7" fmla="*/ 4965591 h 5513831"/>
              <a:gd name="connsiteX8" fmla="*/ 0 w 10372725"/>
              <a:gd name="connsiteY8" fmla="*/ 548240 h 55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2725" h="5513831" fill="none" extrusionOk="0">
                <a:moveTo>
                  <a:pt x="0" y="548240"/>
                </a:moveTo>
                <a:cubicBezTo>
                  <a:pt x="-48439" y="237620"/>
                  <a:pt x="262138" y="13644"/>
                  <a:pt x="548240" y="0"/>
                </a:cubicBezTo>
                <a:cubicBezTo>
                  <a:pt x="4384746" y="130954"/>
                  <a:pt x="8618932" y="43574"/>
                  <a:pt x="9824485" y="0"/>
                </a:cubicBezTo>
                <a:cubicBezTo>
                  <a:pt x="10134380" y="10951"/>
                  <a:pt x="10376334" y="249876"/>
                  <a:pt x="10372725" y="548240"/>
                </a:cubicBezTo>
                <a:cubicBezTo>
                  <a:pt x="10222286" y="2015115"/>
                  <a:pt x="10458604" y="3346346"/>
                  <a:pt x="10372725" y="4965591"/>
                </a:cubicBezTo>
                <a:cubicBezTo>
                  <a:pt x="10317376" y="5277465"/>
                  <a:pt x="10089161" y="5487536"/>
                  <a:pt x="9824485" y="5513831"/>
                </a:cubicBezTo>
                <a:cubicBezTo>
                  <a:pt x="6974703" y="5669028"/>
                  <a:pt x="1650300" y="5676851"/>
                  <a:pt x="548240" y="5513831"/>
                </a:cubicBezTo>
                <a:cubicBezTo>
                  <a:pt x="248181" y="5476953"/>
                  <a:pt x="-43622" y="5293847"/>
                  <a:pt x="0" y="4965591"/>
                </a:cubicBezTo>
                <a:cubicBezTo>
                  <a:pt x="64656" y="3312993"/>
                  <a:pt x="-17807" y="1137367"/>
                  <a:pt x="0" y="548240"/>
                </a:cubicBezTo>
                <a:close/>
              </a:path>
              <a:path w="10372725" h="5513831" stroke="0" extrusionOk="0">
                <a:moveTo>
                  <a:pt x="0" y="548240"/>
                </a:moveTo>
                <a:cubicBezTo>
                  <a:pt x="-6129" y="241675"/>
                  <a:pt x="216698" y="10793"/>
                  <a:pt x="548240" y="0"/>
                </a:cubicBezTo>
                <a:cubicBezTo>
                  <a:pt x="4211090" y="132882"/>
                  <a:pt x="7599768" y="-84951"/>
                  <a:pt x="9824485" y="0"/>
                </a:cubicBezTo>
                <a:cubicBezTo>
                  <a:pt x="10118717" y="8353"/>
                  <a:pt x="10365140" y="287381"/>
                  <a:pt x="10372725" y="548240"/>
                </a:cubicBezTo>
                <a:cubicBezTo>
                  <a:pt x="10392912" y="1916559"/>
                  <a:pt x="10525205" y="3355383"/>
                  <a:pt x="10372725" y="4965591"/>
                </a:cubicBezTo>
                <a:cubicBezTo>
                  <a:pt x="10415101" y="5273403"/>
                  <a:pt x="10152057" y="5462820"/>
                  <a:pt x="9824485" y="5513831"/>
                </a:cubicBezTo>
                <a:cubicBezTo>
                  <a:pt x="8377959" y="5601470"/>
                  <a:pt x="3023216" y="5441152"/>
                  <a:pt x="548240" y="5513831"/>
                </a:cubicBezTo>
                <a:cubicBezTo>
                  <a:pt x="240196" y="5463679"/>
                  <a:pt x="-33398" y="5314790"/>
                  <a:pt x="0" y="4965591"/>
                </a:cubicBezTo>
                <a:cubicBezTo>
                  <a:pt x="-38581" y="2833394"/>
                  <a:pt x="63341" y="1611521"/>
                  <a:pt x="0" y="548240"/>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pic>
        <p:nvPicPr>
          <p:cNvPr id="18" name="Picture 17">
            <a:extLst>
              <a:ext uri="{FF2B5EF4-FFF2-40B4-BE49-F238E27FC236}">
                <a16:creationId xmlns:a16="http://schemas.microsoft.com/office/drawing/2014/main" id="{5E37F85D-C9A3-4295-B04F-26F90A3E06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12741" y="7462657"/>
            <a:ext cx="2431031" cy="2580356"/>
          </a:xfrm>
          <a:prstGeom prst="rect">
            <a:avLst/>
          </a:prstGeom>
        </p:spPr>
      </p:pic>
      <p:pic>
        <p:nvPicPr>
          <p:cNvPr id="19" name="Picture 18">
            <a:extLst>
              <a:ext uri="{FF2B5EF4-FFF2-40B4-BE49-F238E27FC236}">
                <a16:creationId xmlns:a16="http://schemas.microsoft.com/office/drawing/2014/main" id="{37BCA1EF-30B2-4B49-A3D9-0B0DDA7335FF}"/>
              </a:ext>
            </a:extLst>
          </p:cNvPr>
          <p:cNvPicPr>
            <a:picLocks noChangeAspect="1"/>
          </p:cNvPicPr>
          <p:nvPr/>
        </p:nvPicPr>
        <p:blipFill>
          <a:blip r:embed="rId7"/>
          <a:stretch>
            <a:fillRect/>
          </a:stretch>
        </p:blipFill>
        <p:spPr>
          <a:xfrm>
            <a:off x="14325600" y="7415901"/>
            <a:ext cx="2039431" cy="2580356"/>
          </a:xfrm>
          <a:prstGeom prst="rect">
            <a:avLst/>
          </a:prstGeom>
        </p:spPr>
      </p:pic>
      <p:sp>
        <p:nvSpPr>
          <p:cNvPr id="20" name="TextBox 19">
            <a:extLst>
              <a:ext uri="{FF2B5EF4-FFF2-40B4-BE49-F238E27FC236}">
                <a16:creationId xmlns:a16="http://schemas.microsoft.com/office/drawing/2014/main" id="{23F61375-A2EF-4012-AF1A-60ACBCF0B57F}"/>
              </a:ext>
            </a:extLst>
          </p:cNvPr>
          <p:cNvSpPr txBox="1"/>
          <p:nvPr/>
        </p:nvSpPr>
        <p:spPr>
          <a:xfrm>
            <a:off x="7543800" y="4096389"/>
            <a:ext cx="9929812" cy="3139321"/>
          </a:xfrm>
          <a:prstGeom prst="rect">
            <a:avLst/>
          </a:prstGeom>
          <a:noFill/>
        </p:spPr>
        <p:txBody>
          <a:bodyPr wrap="square" rtlCol="0">
            <a:spAutoFit/>
          </a:bodyPr>
          <a:lstStyle/>
          <a:p>
            <a:pPr algn="just" defTabSz="1371600"/>
            <a:r>
              <a:rPr lang="en-US" sz="6600" b="1">
                <a:solidFill>
                  <a:srgbClr val="002060"/>
                </a:solidFill>
                <a:latin typeface="Calibri" panose="020F0502020204030204" pitchFamily="34" charset="0"/>
                <a:ea typeface="Calibri" panose="020F0502020204030204" pitchFamily="34" charset="0"/>
                <a:cs typeface="Calibri" panose="020F0502020204030204" pitchFamily="34" charset="0"/>
              </a:rPr>
              <a:t>gà mái mơ: </a:t>
            </a:r>
            <a:r>
              <a:rPr lang="vi-VN" sz="6600">
                <a:solidFill>
                  <a:prstClr val="black"/>
                </a:solidFill>
                <a:latin typeface="Calibri" panose="020F0502020204030204" pitchFamily="34" charset="0"/>
                <a:ea typeface="Calibri" panose="020F0502020204030204" pitchFamily="34" charset="0"/>
                <a:cs typeface="Calibri" panose="020F0502020204030204" pitchFamily="34" charset="0"/>
              </a:rPr>
              <a:t>những còn gà mái có bộ lông màu vàng và có đốm trắng bên trên.</a:t>
            </a:r>
            <a:endParaRPr lang="en-US" sz="6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21" name="âm thanh trả lời đúng">
            <a:hlinkClick r:id="" action="ppaction://media"/>
            <a:extLst>
              <a:ext uri="{FF2B5EF4-FFF2-40B4-BE49-F238E27FC236}">
                <a16:creationId xmlns:a16="http://schemas.microsoft.com/office/drawing/2014/main" id="{1489BAFA-C473-46E0-B000-6A2634FEAAD1}"/>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8"/>
          <a:stretch>
            <a:fillRect/>
          </a:stretch>
        </p:blipFill>
        <p:spPr>
          <a:xfrm>
            <a:off x="-943287" y="7728527"/>
            <a:ext cx="914400" cy="914400"/>
          </a:xfrm>
          <a:prstGeom prst="rect">
            <a:avLst/>
          </a:prstGeom>
        </p:spPr>
      </p:pic>
      <p:pic>
        <p:nvPicPr>
          <p:cNvPr id="1028" name="Picture 4" descr="Gà mái mơ, gà hoa mơ là gì? Có gà trống hoa mơ không">
            <a:extLst>
              <a:ext uri="{FF2B5EF4-FFF2-40B4-BE49-F238E27FC236}">
                <a16:creationId xmlns:a16="http://schemas.microsoft.com/office/drawing/2014/main" id="{3E97C3D8-42C1-4428-8C04-BFE6933400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9802" y="6255871"/>
            <a:ext cx="5238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4115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1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ppt_y</p:attrName>
                                        </p:attrNameLst>
                                      </p:cBhvr>
                                      <p:tavLst>
                                        <p:tav tm="0">
                                          <p:val>
                                            <p:strVal val="#ppt_y+#ppt_h*1.125000"/>
                                          </p:val>
                                        </p:tav>
                                        <p:tav tm="100000">
                                          <p:val>
                                            <p:strVal val="#ppt_y"/>
                                          </p:val>
                                        </p:tav>
                                      </p:tavLst>
                                    </p:anim>
                                    <p:animEffect transition="in" filter="wipe(up)">
                                      <p:cBhvr>
                                        <p:cTn id="20" dur="500"/>
                                        <p:tgtEl>
                                          <p:spTgt spid="20"/>
                                        </p:tgtEl>
                                      </p:cBhvr>
                                    </p:animEffect>
                                  </p:childTnLst>
                                </p:cTn>
                              </p:par>
                              <p:par>
                                <p:cTn id="21" presetID="1" presetClass="mediacall" presetSubtype="0" fill="hold" nodeType="withEffect">
                                  <p:stCondLst>
                                    <p:cond delay="0"/>
                                  </p:stCondLst>
                                  <p:childTnLst>
                                    <p:cmd type="call" cmd="playFrom(0.0)">
                                      <p:cBhvr>
                                        <p:cTn id="22" dur="367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21"/>
                </p:tgtEl>
              </p:cMediaNode>
            </p:audio>
          </p:childTnLst>
        </p:cTn>
      </p:par>
    </p:tnLst>
    <p:bldLst>
      <p:bldP spid="17"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descr="A picture containing text, mirror, seat&#10;&#10;Description automatically generated">
            <a:extLst>
              <a:ext uri="{FF2B5EF4-FFF2-40B4-BE49-F238E27FC236}">
                <a16:creationId xmlns:a16="http://schemas.microsoft.com/office/drawing/2014/main" id="{339B0C8F-B071-4D76-A03C-F833ABB11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02" y="0"/>
            <a:ext cx="11897234" cy="3802299"/>
          </a:xfrm>
          <a:prstGeom prst="rect">
            <a:avLst/>
          </a:prstGeom>
        </p:spPr>
      </p:pic>
      <p:sp>
        <p:nvSpPr>
          <p:cNvPr id="14" name="Title 1">
            <a:extLst>
              <a:ext uri="{FF2B5EF4-FFF2-40B4-BE49-F238E27FC236}">
                <a16:creationId xmlns:a16="http://schemas.microsoft.com/office/drawing/2014/main" id="{A9943CC6-B518-48A1-ACA0-6146E8844EE3}"/>
              </a:ext>
            </a:extLst>
          </p:cNvPr>
          <p:cNvSpPr txBox="1">
            <a:spLocks/>
          </p:cNvSpPr>
          <p:nvPr/>
        </p:nvSpPr>
        <p:spPr>
          <a:xfrm>
            <a:off x="521654" y="380169"/>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vi-VN"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Giải nghĩa từ khó hiểu</a:t>
            </a:r>
            <a:endParaRPr kumimoji="0" lang="en-US"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endParaRPr>
          </a:p>
        </p:txBody>
      </p:sp>
      <p:sp>
        <p:nvSpPr>
          <p:cNvPr id="17" name="Rectangle: Rounded Corners 7">
            <a:extLst>
              <a:ext uri="{FF2B5EF4-FFF2-40B4-BE49-F238E27FC236}">
                <a16:creationId xmlns:a16="http://schemas.microsoft.com/office/drawing/2014/main" id="{4A40A05F-5AFC-4CD5-9805-1548CC01F948}"/>
              </a:ext>
            </a:extLst>
          </p:cNvPr>
          <p:cNvSpPr/>
          <p:nvPr/>
        </p:nvSpPr>
        <p:spPr>
          <a:xfrm>
            <a:off x="1900235" y="3802299"/>
            <a:ext cx="15092365" cy="5513831"/>
          </a:xfrm>
          <a:custGeom>
            <a:avLst/>
            <a:gdLst>
              <a:gd name="connsiteX0" fmla="*/ 0 w 15092365"/>
              <a:gd name="connsiteY0" fmla="*/ 548240 h 5513831"/>
              <a:gd name="connsiteX1" fmla="*/ 548240 w 15092365"/>
              <a:gd name="connsiteY1" fmla="*/ 0 h 5513831"/>
              <a:gd name="connsiteX2" fmla="*/ 14544125 w 15092365"/>
              <a:gd name="connsiteY2" fmla="*/ 0 h 5513831"/>
              <a:gd name="connsiteX3" fmla="*/ 15092365 w 15092365"/>
              <a:gd name="connsiteY3" fmla="*/ 548240 h 5513831"/>
              <a:gd name="connsiteX4" fmla="*/ 15092365 w 15092365"/>
              <a:gd name="connsiteY4" fmla="*/ 4965591 h 5513831"/>
              <a:gd name="connsiteX5" fmla="*/ 14544125 w 15092365"/>
              <a:gd name="connsiteY5" fmla="*/ 5513831 h 5513831"/>
              <a:gd name="connsiteX6" fmla="*/ 548240 w 15092365"/>
              <a:gd name="connsiteY6" fmla="*/ 5513831 h 5513831"/>
              <a:gd name="connsiteX7" fmla="*/ 0 w 15092365"/>
              <a:gd name="connsiteY7" fmla="*/ 4965591 h 5513831"/>
              <a:gd name="connsiteX8" fmla="*/ 0 w 15092365"/>
              <a:gd name="connsiteY8" fmla="*/ 548240 h 55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2365" h="5513831" fill="none" extrusionOk="0">
                <a:moveTo>
                  <a:pt x="0" y="548240"/>
                </a:moveTo>
                <a:cubicBezTo>
                  <a:pt x="-48439" y="237620"/>
                  <a:pt x="262138" y="13644"/>
                  <a:pt x="548240" y="0"/>
                </a:cubicBezTo>
                <a:cubicBezTo>
                  <a:pt x="4713000" y="130954"/>
                  <a:pt x="12719577" y="43574"/>
                  <a:pt x="14544125" y="0"/>
                </a:cubicBezTo>
                <a:cubicBezTo>
                  <a:pt x="14854020" y="10951"/>
                  <a:pt x="15095974" y="249876"/>
                  <a:pt x="15092365" y="548240"/>
                </a:cubicBezTo>
                <a:cubicBezTo>
                  <a:pt x="14941926" y="2015115"/>
                  <a:pt x="15178244" y="3346346"/>
                  <a:pt x="15092365" y="4965591"/>
                </a:cubicBezTo>
                <a:cubicBezTo>
                  <a:pt x="15037016" y="5277465"/>
                  <a:pt x="14808801" y="5487536"/>
                  <a:pt x="14544125" y="5513831"/>
                </a:cubicBezTo>
                <a:cubicBezTo>
                  <a:pt x="8657032" y="5669028"/>
                  <a:pt x="2194119" y="5676851"/>
                  <a:pt x="548240" y="5513831"/>
                </a:cubicBezTo>
                <a:cubicBezTo>
                  <a:pt x="248181" y="5476953"/>
                  <a:pt x="-43622" y="5293847"/>
                  <a:pt x="0" y="4965591"/>
                </a:cubicBezTo>
                <a:cubicBezTo>
                  <a:pt x="64656" y="3312993"/>
                  <a:pt x="-17807" y="1137367"/>
                  <a:pt x="0" y="548240"/>
                </a:cubicBezTo>
                <a:close/>
              </a:path>
              <a:path w="15092365" h="5513831" stroke="0" extrusionOk="0">
                <a:moveTo>
                  <a:pt x="0" y="548240"/>
                </a:moveTo>
                <a:cubicBezTo>
                  <a:pt x="-6129" y="241675"/>
                  <a:pt x="216698" y="10793"/>
                  <a:pt x="548240" y="0"/>
                </a:cubicBezTo>
                <a:cubicBezTo>
                  <a:pt x="4004356" y="132882"/>
                  <a:pt x="11749021" y="-84951"/>
                  <a:pt x="14544125" y="0"/>
                </a:cubicBezTo>
                <a:cubicBezTo>
                  <a:pt x="14838357" y="8353"/>
                  <a:pt x="15084780" y="287381"/>
                  <a:pt x="15092365" y="548240"/>
                </a:cubicBezTo>
                <a:cubicBezTo>
                  <a:pt x="15112552" y="1916559"/>
                  <a:pt x="15244845" y="3355383"/>
                  <a:pt x="15092365" y="4965591"/>
                </a:cubicBezTo>
                <a:cubicBezTo>
                  <a:pt x="15134741" y="5273403"/>
                  <a:pt x="14871697" y="5462820"/>
                  <a:pt x="14544125" y="5513831"/>
                </a:cubicBezTo>
                <a:cubicBezTo>
                  <a:pt x="11025199" y="5601470"/>
                  <a:pt x="4874616" y="5441152"/>
                  <a:pt x="548240" y="5513831"/>
                </a:cubicBezTo>
                <a:cubicBezTo>
                  <a:pt x="240196" y="5463679"/>
                  <a:pt x="-33398" y="5314790"/>
                  <a:pt x="0" y="4965591"/>
                </a:cubicBezTo>
                <a:cubicBezTo>
                  <a:pt x="-38581" y="2833394"/>
                  <a:pt x="63341" y="1611521"/>
                  <a:pt x="0" y="548240"/>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5E37F85D-C9A3-4295-B04F-26F90A3E0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05" y="7479334"/>
            <a:ext cx="2431031" cy="2580356"/>
          </a:xfrm>
          <a:prstGeom prst="rect">
            <a:avLst/>
          </a:prstGeom>
        </p:spPr>
      </p:pic>
      <p:pic>
        <p:nvPicPr>
          <p:cNvPr id="19" name="Picture 18">
            <a:extLst>
              <a:ext uri="{FF2B5EF4-FFF2-40B4-BE49-F238E27FC236}">
                <a16:creationId xmlns:a16="http://schemas.microsoft.com/office/drawing/2014/main" id="{37BCA1EF-30B2-4B49-A3D9-0B0DDA7335FF}"/>
              </a:ext>
            </a:extLst>
          </p:cNvPr>
          <p:cNvPicPr>
            <a:picLocks noChangeAspect="1"/>
          </p:cNvPicPr>
          <p:nvPr/>
        </p:nvPicPr>
        <p:blipFill>
          <a:blip r:embed="rId5"/>
          <a:stretch>
            <a:fillRect/>
          </a:stretch>
        </p:blipFill>
        <p:spPr>
          <a:xfrm>
            <a:off x="16019968" y="7479334"/>
            <a:ext cx="2039431" cy="2580356"/>
          </a:xfrm>
          <a:prstGeom prst="rect">
            <a:avLst/>
          </a:prstGeom>
        </p:spPr>
      </p:pic>
      <p:sp>
        <p:nvSpPr>
          <p:cNvPr id="20" name="TextBox 19">
            <a:extLst>
              <a:ext uri="{FF2B5EF4-FFF2-40B4-BE49-F238E27FC236}">
                <a16:creationId xmlns:a16="http://schemas.microsoft.com/office/drawing/2014/main" id="{23F61375-A2EF-4012-AF1A-60ACBCF0B57F}"/>
              </a:ext>
            </a:extLst>
          </p:cNvPr>
          <p:cNvSpPr txBox="1"/>
          <p:nvPr/>
        </p:nvSpPr>
        <p:spPr>
          <a:xfrm>
            <a:off x="2446080" y="4355412"/>
            <a:ext cx="13632120" cy="4524315"/>
          </a:xfrm>
          <a:prstGeom prst="rect">
            <a:avLst/>
          </a:prstGeom>
          <a:noFill/>
        </p:spPr>
        <p:txBody>
          <a:bodyPr wrap="square" rtlCol="0">
            <a:spAutoFit/>
          </a:bodyPr>
          <a:lstStyle/>
          <a:p>
            <a:pPr lvl="0" algn="just" defTabSz="1371600"/>
            <a:r>
              <a:rPr lang="en-US" sz="7200" b="1">
                <a:solidFill>
                  <a:srgbClr val="002060"/>
                </a:solidFill>
                <a:latin typeface="Calibri" panose="020F0502020204030204" pitchFamily="34" charset="0"/>
                <a:ea typeface="Calibri" panose="020F0502020204030204" pitchFamily="34" charset="0"/>
                <a:cs typeface="Calibri" panose="020F0502020204030204" pitchFamily="34" charset="0"/>
              </a:rPr>
              <a:t>nghe </a:t>
            </a:r>
            <a:r>
              <a:rPr lang="en-US" sz="7200" b="1">
                <a:latin typeface="Calibri" panose="020F0502020204030204" pitchFamily="34" charset="0"/>
                <a:ea typeface="Calibri" panose="020F0502020204030204" pitchFamily="34" charset="0"/>
                <a:cs typeface="Calibri" panose="020F0502020204030204" pitchFamily="34" charset="0"/>
              </a:rPr>
              <a:t>(nghĩa trong bài: cảm thấy, nhận thấy).</a:t>
            </a:r>
          </a:p>
          <a:p>
            <a:pPr lvl="0" algn="just" defTabSz="1371600"/>
            <a:r>
              <a:rPr lang="en-US" sz="7200" b="1">
                <a:solidFill>
                  <a:srgbClr val="002060"/>
                </a:solidFill>
                <a:latin typeface="Calibri" panose="020F0502020204030204" pitchFamily="34" charset="0"/>
                <a:ea typeface="Calibri" panose="020F0502020204030204" pitchFamily="34" charset="0"/>
                <a:cs typeface="Calibri" panose="020F0502020204030204" pitchFamily="34" charset="0"/>
              </a:rPr>
              <a:t> xao động </a:t>
            </a:r>
            <a:r>
              <a:rPr lang="en-US" sz="7200" b="1">
                <a:latin typeface="Calibri" panose="020F0502020204030204" pitchFamily="34" charset="0"/>
                <a:ea typeface="Calibri" panose="020F0502020204030204" pitchFamily="34" charset="0"/>
                <a:cs typeface="Calibri" panose="020F0502020204030204" pitchFamily="34" charset="0"/>
              </a:rPr>
              <a:t>(ý trong bài nói về trạng thái tình cảm xúc động).</a:t>
            </a:r>
            <a:endParaRPr kumimoji="0" lang="en-US" sz="7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72758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1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ppt_y</p:attrName>
                                        </p:attrNameLst>
                                      </p:cBhvr>
                                      <p:tavLst>
                                        <p:tav tm="0">
                                          <p:val>
                                            <p:strVal val="#ppt_y+#ppt_h*1.125000"/>
                                          </p:val>
                                        </p:tav>
                                        <p:tav tm="100000">
                                          <p:val>
                                            <p:strVal val="#ppt_y"/>
                                          </p:val>
                                        </p:tav>
                                      </p:tavLst>
                                    </p:anim>
                                    <p:animEffect transition="in" filter="wipe(up)">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descr="A picture containing text, mirror, seat&#10;&#10;Description automatically generated">
            <a:extLst>
              <a:ext uri="{FF2B5EF4-FFF2-40B4-BE49-F238E27FC236}">
                <a16:creationId xmlns:a16="http://schemas.microsoft.com/office/drawing/2014/main" id="{339B0C8F-B071-4D76-A03C-F833ABB119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02" y="0"/>
            <a:ext cx="11897234" cy="3802299"/>
          </a:xfrm>
          <a:prstGeom prst="rect">
            <a:avLst/>
          </a:prstGeom>
        </p:spPr>
      </p:pic>
      <p:sp>
        <p:nvSpPr>
          <p:cNvPr id="14" name="Title 1">
            <a:extLst>
              <a:ext uri="{FF2B5EF4-FFF2-40B4-BE49-F238E27FC236}">
                <a16:creationId xmlns:a16="http://schemas.microsoft.com/office/drawing/2014/main" id="{A9943CC6-B518-48A1-ACA0-6146E8844EE3}"/>
              </a:ext>
            </a:extLst>
          </p:cNvPr>
          <p:cNvSpPr txBox="1">
            <a:spLocks/>
          </p:cNvSpPr>
          <p:nvPr/>
        </p:nvSpPr>
        <p:spPr>
          <a:xfrm>
            <a:off x="521654" y="380169"/>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vi-VN"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Giải nghĩa từ khó hiểu</a:t>
            </a:r>
            <a:endParaRPr kumimoji="0" lang="en-US"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endParaRPr>
          </a:p>
        </p:txBody>
      </p:sp>
      <p:sp>
        <p:nvSpPr>
          <p:cNvPr id="17" name="Rectangle: Rounded Corners 7">
            <a:extLst>
              <a:ext uri="{FF2B5EF4-FFF2-40B4-BE49-F238E27FC236}">
                <a16:creationId xmlns:a16="http://schemas.microsoft.com/office/drawing/2014/main" id="{4A40A05F-5AFC-4CD5-9805-1548CC01F948}"/>
              </a:ext>
            </a:extLst>
          </p:cNvPr>
          <p:cNvSpPr/>
          <p:nvPr/>
        </p:nvSpPr>
        <p:spPr>
          <a:xfrm>
            <a:off x="1900235" y="3802299"/>
            <a:ext cx="15092365" cy="5513831"/>
          </a:xfrm>
          <a:custGeom>
            <a:avLst/>
            <a:gdLst>
              <a:gd name="connsiteX0" fmla="*/ 0 w 15092365"/>
              <a:gd name="connsiteY0" fmla="*/ 548240 h 5513831"/>
              <a:gd name="connsiteX1" fmla="*/ 548240 w 15092365"/>
              <a:gd name="connsiteY1" fmla="*/ 0 h 5513831"/>
              <a:gd name="connsiteX2" fmla="*/ 14544125 w 15092365"/>
              <a:gd name="connsiteY2" fmla="*/ 0 h 5513831"/>
              <a:gd name="connsiteX3" fmla="*/ 15092365 w 15092365"/>
              <a:gd name="connsiteY3" fmla="*/ 548240 h 5513831"/>
              <a:gd name="connsiteX4" fmla="*/ 15092365 w 15092365"/>
              <a:gd name="connsiteY4" fmla="*/ 4965591 h 5513831"/>
              <a:gd name="connsiteX5" fmla="*/ 14544125 w 15092365"/>
              <a:gd name="connsiteY5" fmla="*/ 5513831 h 5513831"/>
              <a:gd name="connsiteX6" fmla="*/ 548240 w 15092365"/>
              <a:gd name="connsiteY6" fmla="*/ 5513831 h 5513831"/>
              <a:gd name="connsiteX7" fmla="*/ 0 w 15092365"/>
              <a:gd name="connsiteY7" fmla="*/ 4965591 h 5513831"/>
              <a:gd name="connsiteX8" fmla="*/ 0 w 15092365"/>
              <a:gd name="connsiteY8" fmla="*/ 548240 h 5513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2365" h="5513831" fill="none" extrusionOk="0">
                <a:moveTo>
                  <a:pt x="0" y="548240"/>
                </a:moveTo>
                <a:cubicBezTo>
                  <a:pt x="-48439" y="237620"/>
                  <a:pt x="262138" y="13644"/>
                  <a:pt x="548240" y="0"/>
                </a:cubicBezTo>
                <a:cubicBezTo>
                  <a:pt x="4713000" y="130954"/>
                  <a:pt x="12719577" y="43574"/>
                  <a:pt x="14544125" y="0"/>
                </a:cubicBezTo>
                <a:cubicBezTo>
                  <a:pt x="14854020" y="10951"/>
                  <a:pt x="15095974" y="249876"/>
                  <a:pt x="15092365" y="548240"/>
                </a:cubicBezTo>
                <a:cubicBezTo>
                  <a:pt x="14941926" y="2015115"/>
                  <a:pt x="15178244" y="3346346"/>
                  <a:pt x="15092365" y="4965591"/>
                </a:cubicBezTo>
                <a:cubicBezTo>
                  <a:pt x="15037016" y="5277465"/>
                  <a:pt x="14808801" y="5487536"/>
                  <a:pt x="14544125" y="5513831"/>
                </a:cubicBezTo>
                <a:cubicBezTo>
                  <a:pt x="8657032" y="5669028"/>
                  <a:pt x="2194119" y="5676851"/>
                  <a:pt x="548240" y="5513831"/>
                </a:cubicBezTo>
                <a:cubicBezTo>
                  <a:pt x="248181" y="5476953"/>
                  <a:pt x="-43622" y="5293847"/>
                  <a:pt x="0" y="4965591"/>
                </a:cubicBezTo>
                <a:cubicBezTo>
                  <a:pt x="64656" y="3312993"/>
                  <a:pt x="-17807" y="1137367"/>
                  <a:pt x="0" y="548240"/>
                </a:cubicBezTo>
                <a:close/>
              </a:path>
              <a:path w="15092365" h="5513831" stroke="0" extrusionOk="0">
                <a:moveTo>
                  <a:pt x="0" y="548240"/>
                </a:moveTo>
                <a:cubicBezTo>
                  <a:pt x="-6129" y="241675"/>
                  <a:pt x="216698" y="10793"/>
                  <a:pt x="548240" y="0"/>
                </a:cubicBezTo>
                <a:cubicBezTo>
                  <a:pt x="4004356" y="132882"/>
                  <a:pt x="11749021" y="-84951"/>
                  <a:pt x="14544125" y="0"/>
                </a:cubicBezTo>
                <a:cubicBezTo>
                  <a:pt x="14838357" y="8353"/>
                  <a:pt x="15084780" y="287381"/>
                  <a:pt x="15092365" y="548240"/>
                </a:cubicBezTo>
                <a:cubicBezTo>
                  <a:pt x="15112552" y="1916559"/>
                  <a:pt x="15244845" y="3355383"/>
                  <a:pt x="15092365" y="4965591"/>
                </a:cubicBezTo>
                <a:cubicBezTo>
                  <a:pt x="15134741" y="5273403"/>
                  <a:pt x="14871697" y="5462820"/>
                  <a:pt x="14544125" y="5513831"/>
                </a:cubicBezTo>
                <a:cubicBezTo>
                  <a:pt x="11025199" y="5601470"/>
                  <a:pt x="4874616" y="5441152"/>
                  <a:pt x="548240" y="5513831"/>
                </a:cubicBezTo>
                <a:cubicBezTo>
                  <a:pt x="240196" y="5463679"/>
                  <a:pt x="-33398" y="5314790"/>
                  <a:pt x="0" y="4965591"/>
                </a:cubicBezTo>
                <a:cubicBezTo>
                  <a:pt x="-38581" y="2833394"/>
                  <a:pt x="63341" y="1611521"/>
                  <a:pt x="0" y="548240"/>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5E37F85D-C9A3-4295-B04F-26F90A3E06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905" y="7479334"/>
            <a:ext cx="2431031" cy="2580356"/>
          </a:xfrm>
          <a:prstGeom prst="rect">
            <a:avLst/>
          </a:prstGeom>
        </p:spPr>
      </p:pic>
      <p:pic>
        <p:nvPicPr>
          <p:cNvPr id="19" name="Picture 18">
            <a:extLst>
              <a:ext uri="{FF2B5EF4-FFF2-40B4-BE49-F238E27FC236}">
                <a16:creationId xmlns:a16="http://schemas.microsoft.com/office/drawing/2014/main" id="{37BCA1EF-30B2-4B49-A3D9-0B0DDA7335FF}"/>
              </a:ext>
            </a:extLst>
          </p:cNvPr>
          <p:cNvPicPr>
            <a:picLocks noChangeAspect="1"/>
          </p:cNvPicPr>
          <p:nvPr/>
        </p:nvPicPr>
        <p:blipFill>
          <a:blip r:embed="rId5"/>
          <a:stretch>
            <a:fillRect/>
          </a:stretch>
        </p:blipFill>
        <p:spPr>
          <a:xfrm>
            <a:off x="16019968" y="7479334"/>
            <a:ext cx="2039431" cy="2580356"/>
          </a:xfrm>
          <a:prstGeom prst="rect">
            <a:avLst/>
          </a:prstGeom>
        </p:spPr>
      </p:pic>
      <p:sp>
        <p:nvSpPr>
          <p:cNvPr id="20" name="TextBox 19">
            <a:extLst>
              <a:ext uri="{FF2B5EF4-FFF2-40B4-BE49-F238E27FC236}">
                <a16:creationId xmlns:a16="http://schemas.microsoft.com/office/drawing/2014/main" id="{23F61375-A2EF-4012-AF1A-60ACBCF0B57F}"/>
              </a:ext>
            </a:extLst>
          </p:cNvPr>
          <p:cNvSpPr txBox="1"/>
          <p:nvPr/>
        </p:nvSpPr>
        <p:spPr>
          <a:xfrm>
            <a:off x="2446080" y="4355412"/>
            <a:ext cx="13632120" cy="3416320"/>
          </a:xfrm>
          <a:prstGeom prst="rect">
            <a:avLst/>
          </a:prstGeom>
          <a:noFill/>
        </p:spPr>
        <p:txBody>
          <a:bodyPr wrap="square" rtlCol="0">
            <a:spAutoFit/>
          </a:bodyPr>
          <a:lstStyle/>
          <a:p>
            <a:pPr lvl="0" algn="just" defTabSz="1371600"/>
            <a:r>
              <a:rPr lang="en-US" sz="7200" b="1">
                <a:solidFill>
                  <a:srgbClr val="002060"/>
                </a:solidFill>
                <a:latin typeface="Calibri" panose="020F0502020204030204" pitchFamily="34" charset="0"/>
                <a:ea typeface="Calibri" panose="020F0502020204030204" pitchFamily="34" charset="0"/>
                <a:cs typeface="Calibri" panose="020F0502020204030204" pitchFamily="34" charset="0"/>
              </a:rPr>
              <a:t>giấc ngủ hồng sắc trứng: </a:t>
            </a:r>
            <a:r>
              <a:rPr lang="vi-VN" sz="7200" b="1">
                <a:latin typeface="Calibri" panose="020F0502020204030204" pitchFamily="34" charset="0"/>
                <a:ea typeface="Calibri" panose="020F0502020204030204" pitchFamily="34" charset="0"/>
                <a:cs typeface="Calibri" panose="020F0502020204030204" pitchFamily="34" charset="0"/>
              </a:rPr>
              <a:t>vừa gợi màu sắc của quả trứng vừa gợi liên tưởng về tương lai tốt đẹp</a:t>
            </a:r>
            <a:r>
              <a:rPr lang="en-US" sz="7200" b="1">
                <a:latin typeface="Calibri" panose="020F0502020204030204" pitchFamily="34" charset="0"/>
                <a:ea typeface="Calibri" panose="020F0502020204030204" pitchFamily="34" charset="0"/>
                <a:cs typeface="Calibri" panose="020F0502020204030204" pitchFamily="34" charset="0"/>
              </a:rPr>
              <a:t> </a:t>
            </a:r>
            <a:endParaRPr kumimoji="0" lang="en-US" sz="72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08263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1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ppt_y</p:attrName>
                                        </p:attrNameLst>
                                      </p:cBhvr>
                                      <p:tavLst>
                                        <p:tav tm="0">
                                          <p:val>
                                            <p:strVal val="#ppt_y+#ppt_h*1.125000"/>
                                          </p:val>
                                        </p:tav>
                                        <p:tav tm="100000">
                                          <p:val>
                                            <p:strVal val="#ppt_y"/>
                                          </p:val>
                                        </p:tav>
                                      </p:tavLst>
                                    </p:anim>
                                    <p:animEffect transition="in" filter="wipe(up)">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2" name="Picture 11" descr="A picture containing text, mirror, seat&#10;&#10;Description automatically generated">
            <a:extLst>
              <a:ext uri="{FF2B5EF4-FFF2-40B4-BE49-F238E27FC236}">
                <a16:creationId xmlns:a16="http://schemas.microsoft.com/office/drawing/2014/main" id="{87D8312F-D3F5-45F4-A899-5831BF2C4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49" y="-113901"/>
            <a:ext cx="11286903" cy="3802299"/>
          </a:xfrm>
          <a:prstGeom prst="rect">
            <a:avLst/>
          </a:prstGeom>
        </p:spPr>
      </p:pic>
      <p:sp>
        <p:nvSpPr>
          <p:cNvPr id="13" name="Rectangle: Rounded Corners 12">
            <a:extLst>
              <a:ext uri="{FF2B5EF4-FFF2-40B4-BE49-F238E27FC236}">
                <a16:creationId xmlns:a16="http://schemas.microsoft.com/office/drawing/2014/main" id="{443054D5-450D-44A3-BE9D-83D52B4F66C6}"/>
              </a:ext>
            </a:extLst>
          </p:cNvPr>
          <p:cNvSpPr/>
          <p:nvPr/>
        </p:nvSpPr>
        <p:spPr>
          <a:xfrm>
            <a:off x="190256" y="3412693"/>
            <a:ext cx="17892471" cy="5949950"/>
          </a:xfrm>
          <a:custGeom>
            <a:avLst/>
            <a:gdLst>
              <a:gd name="connsiteX0" fmla="*/ 0 w 17892471"/>
              <a:gd name="connsiteY0" fmla="*/ 591604 h 5949950"/>
              <a:gd name="connsiteX1" fmla="*/ 591604 w 17892471"/>
              <a:gd name="connsiteY1" fmla="*/ 0 h 5949950"/>
              <a:gd name="connsiteX2" fmla="*/ 17300867 w 17892471"/>
              <a:gd name="connsiteY2" fmla="*/ 0 h 5949950"/>
              <a:gd name="connsiteX3" fmla="*/ 17892471 w 17892471"/>
              <a:gd name="connsiteY3" fmla="*/ 591604 h 5949950"/>
              <a:gd name="connsiteX4" fmla="*/ 17892471 w 17892471"/>
              <a:gd name="connsiteY4" fmla="*/ 5358346 h 5949950"/>
              <a:gd name="connsiteX5" fmla="*/ 17300867 w 17892471"/>
              <a:gd name="connsiteY5" fmla="*/ 5949950 h 5949950"/>
              <a:gd name="connsiteX6" fmla="*/ 591604 w 17892471"/>
              <a:gd name="connsiteY6" fmla="*/ 5949950 h 5949950"/>
              <a:gd name="connsiteX7" fmla="*/ 0 w 17892471"/>
              <a:gd name="connsiteY7" fmla="*/ 5358346 h 5949950"/>
              <a:gd name="connsiteX8" fmla="*/ 0 w 17892471"/>
              <a:gd name="connsiteY8" fmla="*/ 591604 h 59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2471" h="5949950" fill="none" extrusionOk="0">
                <a:moveTo>
                  <a:pt x="0" y="591604"/>
                </a:moveTo>
                <a:cubicBezTo>
                  <a:pt x="-43831" y="257781"/>
                  <a:pt x="275079" y="8349"/>
                  <a:pt x="591604" y="0"/>
                </a:cubicBezTo>
                <a:cubicBezTo>
                  <a:pt x="7207058" y="130954"/>
                  <a:pt x="8988969" y="43574"/>
                  <a:pt x="17300867" y="0"/>
                </a:cubicBezTo>
                <a:cubicBezTo>
                  <a:pt x="17640613" y="20044"/>
                  <a:pt x="17911266" y="287893"/>
                  <a:pt x="17892471" y="591604"/>
                </a:cubicBezTo>
                <a:cubicBezTo>
                  <a:pt x="17742032" y="1136148"/>
                  <a:pt x="17978350" y="3518075"/>
                  <a:pt x="17892471" y="5358346"/>
                </a:cubicBezTo>
                <a:cubicBezTo>
                  <a:pt x="17834503" y="5694599"/>
                  <a:pt x="17577378" y="5915297"/>
                  <a:pt x="17300867" y="5949950"/>
                </a:cubicBezTo>
                <a:cubicBezTo>
                  <a:pt x="13403016" y="6105147"/>
                  <a:pt x="8102848" y="6112970"/>
                  <a:pt x="591604" y="5949950"/>
                </a:cubicBezTo>
                <a:cubicBezTo>
                  <a:pt x="267057" y="5920361"/>
                  <a:pt x="-7019" y="5689179"/>
                  <a:pt x="0" y="5358346"/>
                </a:cubicBezTo>
                <a:cubicBezTo>
                  <a:pt x="64656" y="4337163"/>
                  <a:pt x="-17807" y="2960696"/>
                  <a:pt x="0" y="591604"/>
                </a:cubicBezTo>
                <a:close/>
              </a:path>
              <a:path w="17892471" h="5949950" stroke="0" extrusionOk="0">
                <a:moveTo>
                  <a:pt x="0" y="591604"/>
                </a:moveTo>
                <a:cubicBezTo>
                  <a:pt x="-51332" y="233207"/>
                  <a:pt x="246408" y="6929"/>
                  <a:pt x="591604" y="0"/>
                </a:cubicBezTo>
                <a:cubicBezTo>
                  <a:pt x="2337263" y="132882"/>
                  <a:pt x="14998215" y="-84951"/>
                  <a:pt x="17300867" y="0"/>
                </a:cubicBezTo>
                <a:cubicBezTo>
                  <a:pt x="17592634" y="34147"/>
                  <a:pt x="17888792" y="285204"/>
                  <a:pt x="17892471" y="591604"/>
                </a:cubicBezTo>
                <a:cubicBezTo>
                  <a:pt x="17912658" y="2914534"/>
                  <a:pt x="18044951" y="4353950"/>
                  <a:pt x="17892471" y="5358346"/>
                </a:cubicBezTo>
                <a:cubicBezTo>
                  <a:pt x="17909710" y="5687125"/>
                  <a:pt x="17651738" y="5900276"/>
                  <a:pt x="17300867" y="5949950"/>
                </a:cubicBezTo>
                <a:cubicBezTo>
                  <a:pt x="14750243" y="6037589"/>
                  <a:pt x="2439406" y="5877271"/>
                  <a:pt x="591604" y="5949950"/>
                </a:cubicBezTo>
                <a:cubicBezTo>
                  <a:pt x="262993" y="5932055"/>
                  <a:pt x="-23936" y="5718344"/>
                  <a:pt x="0" y="5358346"/>
                </a:cubicBezTo>
                <a:cubicBezTo>
                  <a:pt x="-38581" y="3350211"/>
                  <a:pt x="63341" y="1707584"/>
                  <a:pt x="0" y="591604"/>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14" name="Title 1">
            <a:extLst>
              <a:ext uri="{FF2B5EF4-FFF2-40B4-BE49-F238E27FC236}">
                <a16:creationId xmlns:a16="http://schemas.microsoft.com/office/drawing/2014/main" id="{0696225C-7E6C-47D6-8740-A8A1D5EF404D}"/>
              </a:ext>
            </a:extLst>
          </p:cNvPr>
          <p:cNvSpPr txBox="1">
            <a:spLocks/>
          </p:cNvSpPr>
          <p:nvPr/>
        </p:nvSpPr>
        <p:spPr>
          <a:xfrm>
            <a:off x="-217539" y="462596"/>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vi-VN" sz="9900" b="1"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Luyện tập đọc nối tiếp</a:t>
            </a:r>
          </a:p>
          <a:p>
            <a:pPr algn="ctr" defTabSz="1371600"/>
            <a:r>
              <a:rPr lang="vi-VN" sz="9900" b="1"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theo nhóm</a:t>
            </a:r>
            <a:endParaRPr lang="en-US" sz="9900" b="1"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sp>
        <p:nvSpPr>
          <p:cNvPr id="15" name="Rectangle: Rounded Corners 1">
            <a:extLst>
              <a:ext uri="{FF2B5EF4-FFF2-40B4-BE49-F238E27FC236}">
                <a16:creationId xmlns:a16="http://schemas.microsoft.com/office/drawing/2014/main" id="{A1953944-AE68-4722-BAD0-7BC771596D6A}"/>
              </a:ext>
            </a:extLst>
          </p:cNvPr>
          <p:cNvSpPr/>
          <p:nvPr/>
        </p:nvSpPr>
        <p:spPr>
          <a:xfrm>
            <a:off x="696780" y="5463196"/>
            <a:ext cx="9408273" cy="3122105"/>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7" name="TextBox 16">
            <a:extLst>
              <a:ext uri="{FF2B5EF4-FFF2-40B4-BE49-F238E27FC236}">
                <a16:creationId xmlns:a16="http://schemas.microsoft.com/office/drawing/2014/main" id="{92C20D79-43CD-4264-8FB8-BBCD08396179}"/>
              </a:ext>
            </a:extLst>
          </p:cNvPr>
          <p:cNvSpPr txBox="1"/>
          <p:nvPr/>
        </p:nvSpPr>
        <p:spPr>
          <a:xfrm>
            <a:off x="1023872" y="5865113"/>
            <a:ext cx="11295788" cy="2585323"/>
          </a:xfrm>
          <a:prstGeom prst="rect">
            <a:avLst/>
          </a:prstGeom>
          <a:noFill/>
        </p:spPr>
        <p:txBody>
          <a:bodyPr wrap="square" rtlCol="0">
            <a:spAutoFit/>
          </a:bodyPr>
          <a:lstStyle/>
          <a:p>
            <a:pPr algn="just" defTabSz="1371600"/>
            <a:r>
              <a:rPr lang="en-US" sz="5400" dirty="0">
                <a:solidFill>
                  <a:prstClr val="black"/>
                </a:solidFill>
                <a:latin typeface="Calibri" panose="020F0502020204030204"/>
              </a:rPr>
              <a:t>     </a:t>
            </a:r>
            <a:r>
              <a:rPr lang="en-US" sz="5400" dirty="0" err="1">
                <a:solidFill>
                  <a:prstClr val="black"/>
                </a:solidFill>
                <a:latin typeface="Calibri" panose="020F0502020204030204"/>
              </a:rPr>
              <a:t>Phân</a:t>
            </a:r>
            <a:r>
              <a:rPr lang="en-US" sz="5400" dirty="0">
                <a:solidFill>
                  <a:prstClr val="black"/>
                </a:solidFill>
                <a:latin typeface="Calibri" panose="020F0502020204030204"/>
              </a:rPr>
              <a:t> </a:t>
            </a:r>
            <a:r>
              <a:rPr lang="en-US" sz="5400" dirty="0" err="1">
                <a:solidFill>
                  <a:prstClr val="black"/>
                </a:solidFill>
                <a:latin typeface="Calibri" panose="020F0502020204030204"/>
              </a:rPr>
              <a:t>công</a:t>
            </a:r>
            <a:r>
              <a:rPr lang="en-US" sz="5400" dirty="0">
                <a:solidFill>
                  <a:prstClr val="black"/>
                </a:solidFill>
                <a:latin typeface="Calibri" panose="020F0502020204030204"/>
              </a:rPr>
              <a:t> </a:t>
            </a:r>
            <a:r>
              <a:rPr lang="en-US" sz="5400" dirty="0" err="1">
                <a:solidFill>
                  <a:prstClr val="black"/>
                </a:solidFill>
                <a:latin typeface="Calibri" panose="020F0502020204030204"/>
              </a:rPr>
              <a:t>đọc</a:t>
            </a:r>
            <a:r>
              <a:rPr lang="en-US" sz="5400" dirty="0">
                <a:solidFill>
                  <a:prstClr val="black"/>
                </a:solidFill>
                <a:latin typeface="Calibri" panose="020F0502020204030204"/>
              </a:rPr>
              <a:t> </a:t>
            </a:r>
            <a:r>
              <a:rPr lang="en-US" sz="5400" dirty="0" err="1">
                <a:solidFill>
                  <a:prstClr val="black"/>
                </a:solidFill>
                <a:latin typeface="Calibri" panose="020F0502020204030204"/>
              </a:rPr>
              <a:t>theo</a:t>
            </a:r>
            <a:r>
              <a:rPr lang="en-US" sz="5400" dirty="0">
                <a:solidFill>
                  <a:prstClr val="black"/>
                </a:solidFill>
                <a:latin typeface="Calibri" panose="020F0502020204030204"/>
              </a:rPr>
              <a:t> </a:t>
            </a:r>
            <a:r>
              <a:rPr lang="en-US" sz="5400" dirty="0" err="1">
                <a:solidFill>
                  <a:prstClr val="black"/>
                </a:solidFill>
                <a:latin typeface="Calibri" panose="020F0502020204030204"/>
              </a:rPr>
              <a:t>đoạn</a:t>
            </a:r>
            <a:r>
              <a:rPr lang="en-US" sz="5400" dirty="0">
                <a:solidFill>
                  <a:prstClr val="black"/>
                </a:solidFill>
                <a:latin typeface="Calibri" panose="020F0502020204030204"/>
              </a:rPr>
              <a:t>. </a:t>
            </a:r>
          </a:p>
          <a:p>
            <a:pPr algn="just" defTabSz="1371600"/>
            <a:r>
              <a:rPr lang="en-US" sz="5400" dirty="0">
                <a:solidFill>
                  <a:prstClr val="black"/>
                </a:solidFill>
                <a:latin typeface="Calibri" panose="020F0502020204030204"/>
              </a:rPr>
              <a:t>     </a:t>
            </a:r>
            <a:r>
              <a:rPr lang="en-US" sz="5400" dirty="0" err="1">
                <a:solidFill>
                  <a:prstClr val="black"/>
                </a:solidFill>
                <a:latin typeface="Calibri" panose="020F0502020204030204"/>
              </a:rPr>
              <a:t>Tất</a:t>
            </a:r>
            <a:r>
              <a:rPr lang="en-US" sz="5400" dirty="0">
                <a:solidFill>
                  <a:prstClr val="black"/>
                </a:solidFill>
                <a:latin typeface="Calibri" panose="020F0502020204030204"/>
              </a:rPr>
              <a:t> </a:t>
            </a:r>
            <a:r>
              <a:rPr lang="en-US" sz="5400" dirty="0" err="1">
                <a:solidFill>
                  <a:prstClr val="black"/>
                </a:solidFill>
                <a:latin typeface="Calibri" panose="020F0502020204030204"/>
              </a:rPr>
              <a:t>cả</a:t>
            </a:r>
            <a:r>
              <a:rPr lang="en-US" sz="5400" dirty="0">
                <a:solidFill>
                  <a:prstClr val="black"/>
                </a:solidFill>
                <a:latin typeface="Calibri" panose="020F0502020204030204"/>
              </a:rPr>
              <a:t> </a:t>
            </a:r>
            <a:r>
              <a:rPr lang="en-US" sz="5400" dirty="0" err="1">
                <a:solidFill>
                  <a:prstClr val="black"/>
                </a:solidFill>
                <a:latin typeface="Calibri" panose="020F0502020204030204"/>
              </a:rPr>
              <a:t>thành</a:t>
            </a:r>
            <a:r>
              <a:rPr lang="en-US" sz="5400" dirty="0">
                <a:solidFill>
                  <a:prstClr val="black"/>
                </a:solidFill>
                <a:latin typeface="Calibri" panose="020F0502020204030204"/>
              </a:rPr>
              <a:t> </a:t>
            </a:r>
            <a:r>
              <a:rPr lang="en-US" sz="5400" dirty="0" err="1">
                <a:solidFill>
                  <a:prstClr val="black"/>
                </a:solidFill>
                <a:latin typeface="Calibri" panose="020F0502020204030204"/>
              </a:rPr>
              <a:t>viên</a:t>
            </a:r>
            <a:r>
              <a:rPr lang="en-US" sz="5400" dirty="0">
                <a:solidFill>
                  <a:prstClr val="black"/>
                </a:solidFill>
                <a:latin typeface="Calibri" panose="020F0502020204030204"/>
              </a:rPr>
              <a:t> </a:t>
            </a:r>
            <a:r>
              <a:rPr lang="en-US" sz="5400" dirty="0" err="1">
                <a:solidFill>
                  <a:prstClr val="black"/>
                </a:solidFill>
                <a:latin typeface="Calibri" panose="020F0502020204030204"/>
              </a:rPr>
              <a:t>đều</a:t>
            </a:r>
            <a:r>
              <a:rPr lang="en-US" sz="5400" dirty="0">
                <a:solidFill>
                  <a:prstClr val="black"/>
                </a:solidFill>
                <a:latin typeface="Calibri" panose="020F0502020204030204"/>
              </a:rPr>
              <a:t> </a:t>
            </a:r>
            <a:r>
              <a:rPr lang="en-US" sz="5400" dirty="0" err="1">
                <a:solidFill>
                  <a:prstClr val="black"/>
                </a:solidFill>
                <a:latin typeface="Calibri" panose="020F0502020204030204"/>
              </a:rPr>
              <a:t>đọc</a:t>
            </a:r>
            <a:r>
              <a:rPr lang="en-US" sz="5400" dirty="0">
                <a:solidFill>
                  <a:prstClr val="black"/>
                </a:solidFill>
                <a:latin typeface="Calibri" panose="020F0502020204030204"/>
              </a:rPr>
              <a:t>.</a:t>
            </a:r>
          </a:p>
          <a:p>
            <a:pPr algn="just" defTabSz="1371600"/>
            <a:r>
              <a:rPr lang="en-US" sz="5400" dirty="0">
                <a:solidFill>
                  <a:prstClr val="black"/>
                </a:solidFill>
                <a:latin typeface="Calibri" panose="020F0502020204030204"/>
              </a:rPr>
              <a:t>     </a:t>
            </a:r>
            <a:r>
              <a:rPr lang="en-US" sz="5400" dirty="0" err="1">
                <a:solidFill>
                  <a:prstClr val="black"/>
                </a:solidFill>
                <a:latin typeface="Calibri" panose="020F0502020204030204"/>
              </a:rPr>
              <a:t>Giải</a:t>
            </a:r>
            <a:r>
              <a:rPr lang="en-US" sz="5400" dirty="0">
                <a:solidFill>
                  <a:prstClr val="black"/>
                </a:solidFill>
                <a:latin typeface="Calibri" panose="020F0502020204030204"/>
              </a:rPr>
              <a:t> </a:t>
            </a:r>
            <a:r>
              <a:rPr lang="en-US" sz="5400" dirty="0" err="1">
                <a:solidFill>
                  <a:prstClr val="black"/>
                </a:solidFill>
                <a:latin typeface="Calibri" panose="020F0502020204030204"/>
              </a:rPr>
              <a:t>nghĩa</a:t>
            </a:r>
            <a:r>
              <a:rPr lang="en-US" sz="5400" dirty="0">
                <a:solidFill>
                  <a:prstClr val="black"/>
                </a:solidFill>
                <a:latin typeface="Calibri" panose="020F0502020204030204"/>
              </a:rPr>
              <a:t> </a:t>
            </a:r>
            <a:r>
              <a:rPr lang="en-US" sz="5400" dirty="0" err="1">
                <a:solidFill>
                  <a:prstClr val="black"/>
                </a:solidFill>
                <a:latin typeface="Calibri" panose="020F0502020204030204"/>
              </a:rPr>
              <a:t>từ</a:t>
            </a:r>
            <a:r>
              <a:rPr lang="en-US" sz="5400" dirty="0">
                <a:solidFill>
                  <a:prstClr val="black"/>
                </a:solidFill>
                <a:latin typeface="Calibri" panose="020F0502020204030204"/>
              </a:rPr>
              <a:t> </a:t>
            </a:r>
            <a:r>
              <a:rPr lang="en-US" sz="5400" dirty="0" err="1">
                <a:solidFill>
                  <a:prstClr val="black"/>
                </a:solidFill>
                <a:latin typeface="Calibri" panose="020F0502020204030204"/>
              </a:rPr>
              <a:t>cùng</a:t>
            </a:r>
            <a:r>
              <a:rPr lang="en-US" sz="5400" dirty="0">
                <a:solidFill>
                  <a:prstClr val="black"/>
                </a:solidFill>
                <a:latin typeface="Calibri" panose="020F0502020204030204"/>
              </a:rPr>
              <a:t> </a:t>
            </a:r>
            <a:r>
              <a:rPr lang="en-US" sz="5400" dirty="0" err="1">
                <a:solidFill>
                  <a:prstClr val="black"/>
                </a:solidFill>
                <a:latin typeface="Calibri" panose="020F0502020204030204"/>
              </a:rPr>
              <a:t>nhau</a:t>
            </a:r>
            <a:r>
              <a:rPr lang="en-US" sz="5400" dirty="0">
                <a:solidFill>
                  <a:prstClr val="black"/>
                </a:solidFill>
                <a:latin typeface="Calibri" panose="020F0502020204030204"/>
              </a:rPr>
              <a:t>.</a:t>
            </a:r>
          </a:p>
        </p:txBody>
      </p:sp>
      <p:pic>
        <p:nvPicPr>
          <p:cNvPr id="18" name="Picture 2" descr="Check mark. Check mark vector icons. Green and black check marks in circle and square. check mark collection, isolated. Eps10">
            <a:extLst>
              <a:ext uri="{FF2B5EF4-FFF2-40B4-BE49-F238E27FC236}">
                <a16:creationId xmlns:a16="http://schemas.microsoft.com/office/drawing/2014/main" id="{42366F7A-7878-440E-A068-739BDA3D446A}"/>
              </a:ext>
            </a:extLst>
          </p:cNvPr>
          <p:cNvPicPr>
            <a:picLocks noChangeAspect="1" noChangeArrowheads="1"/>
          </p:cNvPicPr>
          <p:nvPr/>
        </p:nvPicPr>
        <p:blipFill rotWithShape="1">
          <a:blip r:embed="rId5" cstate="print">
            <a:clrChange>
              <a:clrFrom>
                <a:srgbClr val="FEFEFE"/>
              </a:clrFrom>
              <a:clrTo>
                <a:srgbClr val="FEFEFE">
                  <a:alpha val="0"/>
                </a:srgbClr>
              </a:clrTo>
            </a:clrChange>
            <a:extLst>
              <a:ext uri="{BEBA8EAE-BF5A-486C-A8C5-ECC9F3942E4B}">
                <a14:imgProps xmlns:a14="http://schemas.microsoft.com/office/drawing/2010/main">
                  <a14:imgLayer r:embed="rId6">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1173920" y="6832970"/>
            <a:ext cx="835881" cy="8152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heck mark. Check mark vector icons. Green and black check marks in circle and square. check mark collection, isolated. Eps10">
            <a:extLst>
              <a:ext uri="{FF2B5EF4-FFF2-40B4-BE49-F238E27FC236}">
                <a16:creationId xmlns:a16="http://schemas.microsoft.com/office/drawing/2014/main" id="{5FE88F14-12F1-45D4-8911-73A969306446}"/>
              </a:ext>
            </a:extLst>
          </p:cNvPr>
          <p:cNvPicPr>
            <a:picLocks noChangeAspect="1" noChangeArrowheads="1"/>
          </p:cNvPicPr>
          <p:nvPr/>
        </p:nvPicPr>
        <p:blipFill rotWithShape="1">
          <a:blip r:embed="rId5" cstate="print">
            <a:clrChange>
              <a:clrFrom>
                <a:srgbClr val="FEFEFE"/>
              </a:clrFrom>
              <a:clrTo>
                <a:srgbClr val="FEFEFE">
                  <a:alpha val="0"/>
                </a:srgbClr>
              </a:clrTo>
            </a:clrChange>
            <a:extLst>
              <a:ext uri="{BEBA8EAE-BF5A-486C-A8C5-ECC9F3942E4B}">
                <a14:imgProps xmlns:a14="http://schemas.microsoft.com/office/drawing/2010/main">
                  <a14:imgLayer r:embed="rId6">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1156172" y="5906933"/>
            <a:ext cx="835881" cy="81524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heck mark. Check mark vector icons. Green and black check marks in circle and square. check mark collection, isolated. Eps10">
            <a:extLst>
              <a:ext uri="{FF2B5EF4-FFF2-40B4-BE49-F238E27FC236}">
                <a16:creationId xmlns:a16="http://schemas.microsoft.com/office/drawing/2014/main" id="{DA3DA3B8-09B4-4582-A29C-51EC0E0FED92}"/>
              </a:ext>
            </a:extLst>
          </p:cNvPr>
          <p:cNvPicPr>
            <a:picLocks noChangeAspect="1" noChangeArrowheads="1"/>
          </p:cNvPicPr>
          <p:nvPr/>
        </p:nvPicPr>
        <p:blipFill rotWithShape="1">
          <a:blip r:embed="rId5" cstate="print">
            <a:clrChange>
              <a:clrFrom>
                <a:srgbClr val="FEFEFE"/>
              </a:clrFrom>
              <a:clrTo>
                <a:srgbClr val="FEFEFE">
                  <a:alpha val="0"/>
                </a:srgbClr>
              </a:clrTo>
            </a:clrChange>
            <a:extLst>
              <a:ext uri="{BEBA8EAE-BF5A-486C-A8C5-ECC9F3942E4B}">
                <a14:imgProps xmlns:a14="http://schemas.microsoft.com/office/drawing/2010/main">
                  <a14:imgLayer r:embed="rId6">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1156172" y="7629261"/>
            <a:ext cx="835881" cy="81524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1">
            <a:extLst>
              <a:ext uri="{FF2B5EF4-FFF2-40B4-BE49-F238E27FC236}">
                <a16:creationId xmlns:a16="http://schemas.microsoft.com/office/drawing/2014/main" id="{CDB8912F-6CC9-4ACB-B59D-F97050D4D06F}"/>
              </a:ext>
            </a:extLst>
          </p:cNvPr>
          <p:cNvSpPr/>
          <p:nvPr/>
        </p:nvSpPr>
        <p:spPr>
          <a:xfrm>
            <a:off x="7980412" y="2823045"/>
            <a:ext cx="10035386" cy="321146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defTabSz="1371600"/>
            <a:endParaRPr lang="en-US" sz="2700" dirty="0">
              <a:solidFill>
                <a:prstClr val="white"/>
              </a:solidFill>
              <a:effectLst>
                <a:outerShdw blurRad="50800" dist="38100" dir="18900000" algn="bl" rotWithShape="0">
                  <a:prstClr val="black">
                    <a:alpha val="40000"/>
                  </a:prstClr>
                </a:outerShdw>
              </a:effectLst>
              <a:latin typeface="Calibri" panose="020F0502020204030204"/>
            </a:endParaRPr>
          </a:p>
        </p:txBody>
      </p:sp>
      <p:pic>
        <p:nvPicPr>
          <p:cNvPr id="22" name="Picture 7">
            <a:extLst>
              <a:ext uri="{FF2B5EF4-FFF2-40B4-BE49-F238E27FC236}">
                <a16:creationId xmlns:a16="http://schemas.microsoft.com/office/drawing/2014/main" id="{2E538947-4A11-401B-ABE8-59FD54BCDF3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93395" y="2261931"/>
            <a:ext cx="4499232" cy="1281192"/>
          </a:xfrm>
          <a:prstGeom prst="rect">
            <a:avLst/>
          </a:prstGeom>
        </p:spPr>
      </p:pic>
      <p:sp>
        <p:nvSpPr>
          <p:cNvPr id="23" name="TextBox 22">
            <a:extLst>
              <a:ext uri="{FF2B5EF4-FFF2-40B4-BE49-F238E27FC236}">
                <a16:creationId xmlns:a16="http://schemas.microsoft.com/office/drawing/2014/main" id="{AFB62083-E161-4AC3-9F22-28CC4325BB67}"/>
              </a:ext>
            </a:extLst>
          </p:cNvPr>
          <p:cNvSpPr txBox="1"/>
          <p:nvPr/>
        </p:nvSpPr>
        <p:spPr>
          <a:xfrm>
            <a:off x="10556036" y="2304182"/>
            <a:ext cx="5373951" cy="830997"/>
          </a:xfrm>
          <a:prstGeom prst="rect">
            <a:avLst/>
          </a:prstGeom>
          <a:noFill/>
        </p:spPr>
        <p:txBody>
          <a:bodyPr wrap="square" rtlCol="0">
            <a:spAutoFit/>
          </a:bodyPr>
          <a:lstStyle/>
          <a:p>
            <a:pPr algn="ctr" defTabSz="1371600"/>
            <a:r>
              <a:rPr lang="en-US" sz="4800" b="1" dirty="0" err="1">
                <a:solidFill>
                  <a:srgbClr val="FF0000"/>
                </a:solidFill>
                <a:latin typeface="Calibri" panose="020F0502020204030204"/>
              </a:rPr>
              <a:t>Tiêu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chí</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đánh</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giá</a:t>
            </a:r>
            <a:endParaRPr lang="en-US" sz="4800" b="1" dirty="0">
              <a:solidFill>
                <a:srgbClr val="FF0000"/>
              </a:solidFill>
              <a:latin typeface="Calibri" panose="020F0502020204030204"/>
            </a:endParaRPr>
          </a:p>
        </p:txBody>
      </p:sp>
      <p:sp>
        <p:nvSpPr>
          <p:cNvPr id="24" name="TextBox 23">
            <a:extLst>
              <a:ext uri="{FF2B5EF4-FFF2-40B4-BE49-F238E27FC236}">
                <a16:creationId xmlns:a16="http://schemas.microsoft.com/office/drawing/2014/main" id="{C65F0A12-6965-4E94-AAA4-4BD37E6E3A94}"/>
              </a:ext>
            </a:extLst>
          </p:cNvPr>
          <p:cNvSpPr txBox="1"/>
          <p:nvPr/>
        </p:nvSpPr>
        <p:spPr>
          <a:xfrm>
            <a:off x="8681026" y="3330202"/>
            <a:ext cx="8588390" cy="3416320"/>
          </a:xfrm>
          <a:prstGeom prst="rect">
            <a:avLst/>
          </a:prstGeom>
          <a:noFill/>
        </p:spPr>
        <p:txBody>
          <a:bodyPr wrap="square" rtlCol="0">
            <a:spAutoFit/>
          </a:bodyPr>
          <a:lstStyle/>
          <a:p>
            <a:pPr defTabSz="1371600"/>
            <a:r>
              <a:rPr lang="vi-VN" sz="5400" dirty="0">
                <a:solidFill>
                  <a:prstClr val="black"/>
                </a:solidFill>
                <a:latin typeface="Calibri" panose="020F0502020204030204" pitchFamily="34" charset="0"/>
                <a:cs typeface="Calibri" panose="020F0502020204030204" pitchFamily="34" charset="0"/>
              </a:rPr>
              <a:t>Đọc đúng.</a:t>
            </a:r>
          </a:p>
          <a:p>
            <a:pPr defTabSz="1371600"/>
            <a:r>
              <a:rPr lang="vi-VN" sz="5400" dirty="0">
                <a:solidFill>
                  <a:prstClr val="black"/>
                </a:solidFill>
                <a:latin typeface="Calibri" panose="020F0502020204030204" pitchFamily="34" charset="0"/>
                <a:cs typeface="Calibri" panose="020F0502020204030204" pitchFamily="34" charset="0"/>
              </a:rPr>
              <a:t>Đọc to, rõ.</a:t>
            </a:r>
          </a:p>
          <a:p>
            <a:pPr defTabSz="1371600"/>
            <a:r>
              <a:rPr lang="vi-VN" sz="5400" dirty="0">
                <a:solidFill>
                  <a:prstClr val="black"/>
                </a:solidFill>
                <a:latin typeface="Calibri" panose="020F0502020204030204" pitchFamily="34" charset="0"/>
                <a:cs typeface="Calibri" panose="020F0502020204030204" pitchFamily="34" charset="0"/>
              </a:rPr>
              <a:t>Ngắt, nghỉ đúng chỗ</a:t>
            </a:r>
            <a:endParaRPr lang="en-US" sz="5400" dirty="0">
              <a:solidFill>
                <a:prstClr val="black"/>
              </a:solidFill>
              <a:latin typeface="Calibri" panose="020F0502020204030204" pitchFamily="34" charset="0"/>
              <a:cs typeface="Calibri" panose="020F0502020204030204" pitchFamily="34" charset="0"/>
            </a:endParaRPr>
          </a:p>
          <a:p>
            <a:pPr algn="just" defTabSz="1371600"/>
            <a:endParaRPr lang="en-US" sz="5400" dirty="0">
              <a:solidFill>
                <a:prstClr val="black"/>
              </a:solidFill>
              <a:latin typeface="Calibri" panose="020F0502020204030204"/>
            </a:endParaRPr>
          </a:p>
        </p:txBody>
      </p:sp>
      <p:pic>
        <p:nvPicPr>
          <p:cNvPr id="25" name="Picture 4" descr="Cartoon numbers, colored fun alphabet for school kids text clipart setisolated">
            <a:extLst>
              <a:ext uri="{FF2B5EF4-FFF2-40B4-BE49-F238E27FC236}">
                <a16:creationId xmlns:a16="http://schemas.microsoft.com/office/drawing/2014/main" id="{7F0D2296-3757-4582-B9F8-1339F096DC42}"/>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8140859" y="3506323"/>
            <a:ext cx="512730" cy="71641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artoon numbers, colored fun alphabet for school kids text clipart setisolated">
            <a:extLst>
              <a:ext uri="{FF2B5EF4-FFF2-40B4-BE49-F238E27FC236}">
                <a16:creationId xmlns:a16="http://schemas.microsoft.com/office/drawing/2014/main" id="{8D80B597-317E-46D4-9268-ED1B532184F6}"/>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8168295" y="4261336"/>
            <a:ext cx="512730" cy="7164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artoon numbers, colored fun alphabet for school kids text clipart setisolated">
            <a:extLst>
              <a:ext uri="{FF2B5EF4-FFF2-40B4-BE49-F238E27FC236}">
                <a16:creationId xmlns:a16="http://schemas.microsoft.com/office/drawing/2014/main" id="{9EC4230C-7C53-494B-9684-E96CFED34EF2}"/>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8054162" y="4991098"/>
            <a:ext cx="726402" cy="7924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Ghim của Phương Thư trên Icon | Hài hước, Hình vui, Lol">
            <a:extLst>
              <a:ext uri="{FF2B5EF4-FFF2-40B4-BE49-F238E27FC236}">
                <a16:creationId xmlns:a16="http://schemas.microsoft.com/office/drawing/2014/main" id="{74EB01E0-BA54-4D26-A6B8-98C639904C40}"/>
              </a:ext>
            </a:extLst>
          </p:cNvPr>
          <p:cNvPicPr>
            <a:picLocks noChangeAspect="1" noChangeArrowheads="1"/>
          </p:cNvPicPr>
          <p:nvPr/>
        </p:nvPicPr>
        <p:blipFill>
          <a:blip r:embed="rId11"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12116564" y="3600581"/>
            <a:ext cx="674718" cy="5444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Tổng hợp những hình mặt cười đẹp | Cười, Mắt, Hình">
            <a:extLst>
              <a:ext uri="{FF2B5EF4-FFF2-40B4-BE49-F238E27FC236}">
                <a16:creationId xmlns:a16="http://schemas.microsoft.com/office/drawing/2014/main" id="{D1AB26B5-EFAB-4AF8-890A-39C197A09CDB}"/>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74994" y="3600581"/>
            <a:ext cx="620510" cy="51489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Ảnh Mặt Cười Đẹp Nhất ❤️ 1001 Hình Mặt Cười Hài Hước">
            <a:extLst>
              <a:ext uri="{FF2B5EF4-FFF2-40B4-BE49-F238E27FC236}">
                <a16:creationId xmlns:a16="http://schemas.microsoft.com/office/drawing/2014/main" id="{5500D2DD-1AD4-4F28-9349-00DA5F45D4D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579216" y="3607322"/>
            <a:ext cx="522752" cy="52275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2" descr="Ghim của Phương Thư trên Icon | Hài hước, Hình vui, Lol">
            <a:extLst>
              <a:ext uri="{FF2B5EF4-FFF2-40B4-BE49-F238E27FC236}">
                <a16:creationId xmlns:a16="http://schemas.microsoft.com/office/drawing/2014/main" id="{F83C7D71-BDD2-4F57-853B-7B32CF16697B}"/>
              </a:ext>
            </a:extLst>
          </p:cNvPr>
          <p:cNvPicPr>
            <a:picLocks noChangeAspect="1" noChangeArrowheads="1"/>
          </p:cNvPicPr>
          <p:nvPr/>
        </p:nvPicPr>
        <p:blipFill>
          <a:blip r:embed="rId11"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12032852" y="4254595"/>
            <a:ext cx="674718" cy="5444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Tổng hợp những hình mặt cười đẹp | Cười, Mắt, Hình">
            <a:extLst>
              <a:ext uri="{FF2B5EF4-FFF2-40B4-BE49-F238E27FC236}">
                <a16:creationId xmlns:a16="http://schemas.microsoft.com/office/drawing/2014/main" id="{535F6473-303D-433F-9881-19D929166DEE}"/>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1282" y="4254595"/>
            <a:ext cx="620510" cy="5148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Ảnh Mặt Cười Đẹp Nhất ❤️ 1001 Hình Mặt Cười Hài Hước">
            <a:extLst>
              <a:ext uri="{FF2B5EF4-FFF2-40B4-BE49-F238E27FC236}">
                <a16:creationId xmlns:a16="http://schemas.microsoft.com/office/drawing/2014/main" id="{5E1ECC11-0128-4603-8D7F-E2EAE667204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495504" y="4261336"/>
            <a:ext cx="522752" cy="52275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Ghim của Phương Thư trên Icon | Hài hước, Hình vui, Lol">
            <a:extLst>
              <a:ext uri="{FF2B5EF4-FFF2-40B4-BE49-F238E27FC236}">
                <a16:creationId xmlns:a16="http://schemas.microsoft.com/office/drawing/2014/main" id="{F76FEA33-DAFE-4CC8-B524-BD71C1634285}"/>
              </a:ext>
            </a:extLst>
          </p:cNvPr>
          <p:cNvPicPr>
            <a:picLocks noChangeAspect="1" noChangeArrowheads="1"/>
          </p:cNvPicPr>
          <p:nvPr/>
        </p:nvPicPr>
        <p:blipFill>
          <a:blip r:embed="rId11"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15251520" y="5081363"/>
            <a:ext cx="745497" cy="60157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Tổng hợp những hình mặt cười đẹp | Cười, Mắt, Hình">
            <a:extLst>
              <a:ext uri="{FF2B5EF4-FFF2-40B4-BE49-F238E27FC236}">
                <a16:creationId xmlns:a16="http://schemas.microsoft.com/office/drawing/2014/main" id="{00284ABF-38E5-4BD3-B33D-3D10D01480A8}"/>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58508" y="5077586"/>
            <a:ext cx="685602" cy="56890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Ảnh Mặt Cười Đẹp Nhất ❤️ 1001 Hình Mặt Cười Hài Hước">
            <a:extLst>
              <a:ext uri="{FF2B5EF4-FFF2-40B4-BE49-F238E27FC236}">
                <a16:creationId xmlns:a16="http://schemas.microsoft.com/office/drawing/2014/main" id="{647B0A3E-747B-4F31-9483-B5371C5A653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774723" y="5093354"/>
            <a:ext cx="577589" cy="57758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a:extLst>
              <a:ext uri="{FF2B5EF4-FFF2-40B4-BE49-F238E27FC236}">
                <a16:creationId xmlns:a16="http://schemas.microsoft.com/office/drawing/2014/main" id="{D50B366E-A25C-4979-A595-73ECA395C30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907695" y="4685853"/>
            <a:ext cx="4499232" cy="1281192"/>
          </a:xfrm>
          <a:prstGeom prst="rect">
            <a:avLst/>
          </a:prstGeom>
        </p:spPr>
      </p:pic>
      <p:sp>
        <p:nvSpPr>
          <p:cNvPr id="38" name="TextBox 37">
            <a:extLst>
              <a:ext uri="{FF2B5EF4-FFF2-40B4-BE49-F238E27FC236}">
                <a16:creationId xmlns:a16="http://schemas.microsoft.com/office/drawing/2014/main" id="{8A57084E-5166-4048-9C2A-633676184E3A}"/>
              </a:ext>
            </a:extLst>
          </p:cNvPr>
          <p:cNvSpPr txBox="1"/>
          <p:nvPr/>
        </p:nvSpPr>
        <p:spPr>
          <a:xfrm>
            <a:off x="2358387" y="4756579"/>
            <a:ext cx="5373951" cy="830997"/>
          </a:xfrm>
          <a:prstGeom prst="rect">
            <a:avLst/>
          </a:prstGeom>
          <a:noFill/>
        </p:spPr>
        <p:txBody>
          <a:bodyPr wrap="square" rtlCol="0">
            <a:spAutoFit/>
          </a:bodyPr>
          <a:lstStyle/>
          <a:p>
            <a:pPr algn="ctr" defTabSz="1371600"/>
            <a:r>
              <a:rPr lang="en-US" sz="4800" b="1" dirty="0" err="1">
                <a:solidFill>
                  <a:srgbClr val="FF0000"/>
                </a:solidFill>
                <a:latin typeface="Calibri" panose="020F0502020204030204"/>
              </a:rPr>
              <a:t>Yêu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cầu</a:t>
            </a:r>
            <a:endParaRPr lang="en-US" sz="4800" b="1" dirty="0">
              <a:solidFill>
                <a:srgbClr val="FF0000"/>
              </a:solidFill>
              <a:latin typeface="Calibri" panose="020F0502020204030204"/>
            </a:endParaRPr>
          </a:p>
        </p:txBody>
      </p:sp>
      <p:grpSp>
        <p:nvGrpSpPr>
          <p:cNvPr id="39" name="Group 38">
            <a:extLst>
              <a:ext uri="{FF2B5EF4-FFF2-40B4-BE49-F238E27FC236}">
                <a16:creationId xmlns:a16="http://schemas.microsoft.com/office/drawing/2014/main" id="{91CFC716-B015-45B8-90DB-8E37018CD235}"/>
              </a:ext>
            </a:extLst>
          </p:cNvPr>
          <p:cNvGrpSpPr/>
          <p:nvPr/>
        </p:nvGrpSpPr>
        <p:grpSpPr>
          <a:xfrm>
            <a:off x="11202544" y="6270616"/>
            <a:ext cx="4969382" cy="3525047"/>
            <a:chOff x="3853543" y="4366486"/>
            <a:chExt cx="3728365" cy="2664818"/>
          </a:xfrm>
        </p:grpSpPr>
        <p:pic>
          <p:nvPicPr>
            <p:cNvPr id="40" name="Picture 23">
              <a:extLst>
                <a:ext uri="{FF2B5EF4-FFF2-40B4-BE49-F238E27FC236}">
                  <a16:creationId xmlns:a16="http://schemas.microsoft.com/office/drawing/2014/main" id="{7CDD5774-2516-4B15-99E0-4C32D0C54710}"/>
                </a:ext>
              </a:extLst>
            </p:cNvPr>
            <p:cNvPicPr>
              <a:picLocks noChangeAspect="1"/>
            </p:cNvPicPr>
            <p:nvPr/>
          </p:nvPicPr>
          <p:blipFill>
            <a:blip r:embed="rId14"/>
            <a:srcRect/>
            <a:stretch>
              <a:fillRect/>
            </a:stretch>
          </p:blipFill>
          <p:spPr>
            <a:xfrm>
              <a:off x="5564497" y="4453584"/>
              <a:ext cx="2017411" cy="2557225"/>
            </a:xfrm>
            <a:prstGeom prst="rect">
              <a:avLst/>
            </a:prstGeom>
          </p:spPr>
        </p:pic>
        <p:pic>
          <p:nvPicPr>
            <p:cNvPr id="41" name="Picture 40">
              <a:extLst>
                <a:ext uri="{FF2B5EF4-FFF2-40B4-BE49-F238E27FC236}">
                  <a16:creationId xmlns:a16="http://schemas.microsoft.com/office/drawing/2014/main" id="{6C8C804C-531D-4FFF-BDFF-35CC03BD8D34}"/>
                </a:ext>
              </a:extLst>
            </p:cNvPr>
            <p:cNvPicPr>
              <a:picLocks noChangeAspect="1"/>
            </p:cNvPicPr>
            <p:nvPr/>
          </p:nvPicPr>
          <p:blipFill>
            <a:blip r:embed="rId15"/>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84242161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1" presetID="1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par>
                                    <p:cTn id="25" presetID="1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p:tgtEl>
                                              <p:spTgt spid="18"/>
                                            </p:tgtEl>
                                            <p:attrNameLst>
                                              <p:attrName>ppt_y</p:attrName>
                                            </p:attrNameLst>
                                          </p:cBhvr>
                                          <p:tavLst>
                                            <p:tav tm="0">
                                              <p:val>
                                                <p:strVal val="#ppt_y+#ppt_h*1.125000"/>
                                              </p:val>
                                            </p:tav>
                                            <p:tav tm="100000">
                                              <p:val>
                                                <p:strVal val="#ppt_y"/>
                                              </p:val>
                                            </p:tav>
                                          </p:tavLst>
                                        </p:anim>
                                        <p:animEffect transition="in" filter="wipe(up)">
                                          <p:cBhvr>
                                            <p:cTn id="28" dur="500"/>
                                            <p:tgtEl>
                                              <p:spTgt spid="18"/>
                                            </p:tgtEl>
                                          </p:cBhvr>
                                        </p:animEffect>
                                      </p:childTnLst>
                                    </p:cTn>
                                  </p:par>
                                  <p:par>
                                    <p:cTn id="29" presetID="1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p:tgtEl>
                                              <p:spTgt spid="17"/>
                                            </p:tgtEl>
                                            <p:attrNameLst>
                                              <p:attrName>ppt_y</p:attrName>
                                            </p:attrNameLst>
                                          </p:cBhvr>
                                          <p:tavLst>
                                            <p:tav tm="0">
                                              <p:val>
                                                <p:strVal val="#ppt_y+#ppt_h*1.125000"/>
                                              </p:val>
                                            </p:tav>
                                            <p:tav tm="100000">
                                              <p:val>
                                                <p:strVal val="#ppt_y"/>
                                              </p:val>
                                            </p:tav>
                                          </p:tavLst>
                                        </p:anim>
                                        <p:animEffect transition="in" filter="wipe(up)">
                                          <p:cBhvr>
                                            <p:cTn id="36" dur="500"/>
                                            <p:tgtEl>
                                              <p:spTgt spid="17"/>
                                            </p:tgtEl>
                                          </p:cBhvr>
                                        </p:animEffect>
                                      </p:childTnLst>
                                    </p:cTn>
                                  </p:par>
                                  <p:par>
                                    <p:cTn id="37" presetID="1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p:tgtEl>
                                              <p:spTgt spid="20"/>
                                            </p:tgtEl>
                                            <p:attrNameLst>
                                              <p:attrName>ppt_y</p:attrName>
                                            </p:attrNameLst>
                                          </p:cBhvr>
                                          <p:tavLst>
                                            <p:tav tm="0">
                                              <p:val>
                                                <p:strVal val="#ppt_y+#ppt_h*1.125000"/>
                                              </p:val>
                                            </p:tav>
                                            <p:tav tm="100000">
                                              <p:val>
                                                <p:strVal val="#ppt_y"/>
                                              </p:val>
                                            </p:tav>
                                          </p:tavLst>
                                        </p:anim>
                                        <p:animEffect transition="in" filter="wipe(up)">
                                          <p:cBhvr>
                                            <p:cTn id="40" dur="500"/>
                                            <p:tgtEl>
                                              <p:spTgt spid="20"/>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p:tgtEl>
                                              <p:spTgt spid="21"/>
                                            </p:tgtEl>
                                            <p:attrNameLst>
                                              <p:attrName>ppt_y</p:attrName>
                                            </p:attrNameLst>
                                          </p:cBhvr>
                                          <p:tavLst>
                                            <p:tav tm="0">
                                              <p:val>
                                                <p:strVal val="#ppt_y+#ppt_h*1.125000"/>
                                              </p:val>
                                            </p:tav>
                                            <p:tav tm="100000">
                                              <p:val>
                                                <p:strVal val="#ppt_y"/>
                                              </p:val>
                                            </p:tav>
                                          </p:tavLst>
                                        </p:anim>
                                        <p:animEffect transition="in" filter="wipe(up)">
                                          <p:cBhvr>
                                            <p:cTn id="44" dur="500"/>
                                            <p:tgtEl>
                                              <p:spTgt spid="21"/>
                                            </p:tgtEl>
                                          </p:cBhvr>
                                        </p:animEffect>
                                      </p:childTnLst>
                                    </p:cTn>
                                  </p:par>
                                  <p:par>
                                    <p:cTn id="45" presetID="12" presetClass="entr" presetSubtype="4"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p:tgtEl>
                                              <p:spTgt spid="22"/>
                                            </p:tgtEl>
                                            <p:attrNameLst>
                                              <p:attrName>ppt_y</p:attrName>
                                            </p:attrNameLst>
                                          </p:cBhvr>
                                          <p:tavLst>
                                            <p:tav tm="0">
                                              <p:val>
                                                <p:strVal val="#ppt_y+#ppt_h*1.125000"/>
                                              </p:val>
                                            </p:tav>
                                            <p:tav tm="100000">
                                              <p:val>
                                                <p:strVal val="#ppt_y"/>
                                              </p:val>
                                            </p:tav>
                                          </p:tavLst>
                                        </p:anim>
                                        <p:animEffect transition="in" filter="wipe(up)">
                                          <p:cBhvr>
                                            <p:cTn id="48" dur="500"/>
                                            <p:tgtEl>
                                              <p:spTgt spid="22"/>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p:tgtEl>
                                              <p:spTgt spid="23"/>
                                            </p:tgtEl>
                                            <p:attrNameLst>
                                              <p:attrName>ppt_y</p:attrName>
                                            </p:attrNameLst>
                                          </p:cBhvr>
                                          <p:tavLst>
                                            <p:tav tm="0">
                                              <p:val>
                                                <p:strVal val="#ppt_y+#ppt_h*1.125000"/>
                                              </p:val>
                                            </p:tav>
                                            <p:tav tm="100000">
                                              <p:val>
                                                <p:strVal val="#ppt_y"/>
                                              </p:val>
                                            </p:tav>
                                          </p:tavLst>
                                        </p:anim>
                                        <p:animEffect transition="in" filter="wipe(up)">
                                          <p:cBhvr>
                                            <p:cTn id="52" dur="500"/>
                                            <p:tgtEl>
                                              <p:spTgt spid="23"/>
                                            </p:tgtEl>
                                          </p:cBhvr>
                                        </p:animEffect>
                                      </p:childTnLst>
                                    </p:cTn>
                                  </p:par>
                                  <p:par>
                                    <p:cTn id="53" presetID="12" presetClass="entr" presetSubtype="4"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p:tgtEl>
                                              <p:spTgt spid="27"/>
                                            </p:tgtEl>
                                            <p:attrNameLst>
                                              <p:attrName>ppt_y</p:attrName>
                                            </p:attrNameLst>
                                          </p:cBhvr>
                                          <p:tavLst>
                                            <p:tav tm="0">
                                              <p:val>
                                                <p:strVal val="#ppt_y+#ppt_h*1.125000"/>
                                              </p:val>
                                            </p:tav>
                                            <p:tav tm="100000">
                                              <p:val>
                                                <p:strVal val="#ppt_y"/>
                                              </p:val>
                                            </p:tav>
                                          </p:tavLst>
                                        </p:anim>
                                        <p:animEffect transition="in" filter="wipe(up)">
                                          <p:cBhvr>
                                            <p:cTn id="56" dur="500"/>
                                            <p:tgtEl>
                                              <p:spTgt spid="27"/>
                                            </p:tgtEl>
                                          </p:cBhvr>
                                        </p:animEffect>
                                      </p:childTnLst>
                                    </p:cTn>
                                  </p:par>
                                  <p:par>
                                    <p:cTn id="57" presetID="12" presetClass="entr" presetSubtype="4"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p:tgtEl>
                                              <p:spTgt spid="25"/>
                                            </p:tgtEl>
                                            <p:attrNameLst>
                                              <p:attrName>ppt_y</p:attrName>
                                            </p:attrNameLst>
                                          </p:cBhvr>
                                          <p:tavLst>
                                            <p:tav tm="0">
                                              <p:val>
                                                <p:strVal val="#ppt_y+#ppt_h*1.125000"/>
                                              </p:val>
                                            </p:tav>
                                            <p:tav tm="100000">
                                              <p:val>
                                                <p:strVal val="#ppt_y"/>
                                              </p:val>
                                            </p:tav>
                                          </p:tavLst>
                                        </p:anim>
                                        <p:animEffect transition="in" filter="wipe(up)">
                                          <p:cBhvr>
                                            <p:cTn id="60" dur="500"/>
                                            <p:tgtEl>
                                              <p:spTgt spid="25"/>
                                            </p:tgtEl>
                                          </p:cBhvr>
                                        </p:animEffect>
                                      </p:childTnLst>
                                    </p:cTn>
                                  </p:par>
                                  <p:par>
                                    <p:cTn id="61" presetID="12" presetClass="entr" presetSubtype="4"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p:tgtEl>
                                              <p:spTgt spid="26"/>
                                            </p:tgtEl>
                                            <p:attrNameLst>
                                              <p:attrName>ppt_y</p:attrName>
                                            </p:attrNameLst>
                                          </p:cBhvr>
                                          <p:tavLst>
                                            <p:tav tm="0">
                                              <p:val>
                                                <p:strVal val="#ppt_y+#ppt_h*1.125000"/>
                                              </p:val>
                                            </p:tav>
                                            <p:tav tm="100000">
                                              <p:val>
                                                <p:strVal val="#ppt_y"/>
                                              </p:val>
                                            </p:tav>
                                          </p:tavLst>
                                        </p:anim>
                                        <p:animEffect transition="in" filter="wipe(up)">
                                          <p:cBhvr>
                                            <p:cTn id="64" dur="500"/>
                                            <p:tgtEl>
                                              <p:spTgt spid="26"/>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p:tgtEl>
                                              <p:spTgt spid="24"/>
                                            </p:tgtEl>
                                            <p:attrNameLst>
                                              <p:attrName>ppt_y</p:attrName>
                                            </p:attrNameLst>
                                          </p:cBhvr>
                                          <p:tavLst>
                                            <p:tav tm="0">
                                              <p:val>
                                                <p:strVal val="#ppt_y+#ppt_h*1.125000"/>
                                              </p:val>
                                            </p:tav>
                                            <p:tav tm="100000">
                                              <p:val>
                                                <p:strVal val="#ppt_y"/>
                                              </p:val>
                                            </p:tav>
                                          </p:tavLst>
                                        </p:anim>
                                        <p:animEffect transition="in" filter="wipe(up)">
                                          <p:cBhvr>
                                            <p:cTn id="68" dur="500"/>
                                            <p:tgtEl>
                                              <p:spTgt spid="24"/>
                                            </p:tgtEl>
                                          </p:cBhvr>
                                        </p:animEffect>
                                      </p:childTnLst>
                                    </p:cTn>
                                  </p:par>
                                  <p:par>
                                    <p:cTn id="69" presetID="12" presetClass="entr" presetSubtype="4"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p:tgtEl>
                                              <p:spTgt spid="30"/>
                                            </p:tgtEl>
                                            <p:attrNameLst>
                                              <p:attrName>ppt_y</p:attrName>
                                            </p:attrNameLst>
                                          </p:cBhvr>
                                          <p:tavLst>
                                            <p:tav tm="0">
                                              <p:val>
                                                <p:strVal val="#ppt_y+#ppt_h*1.125000"/>
                                              </p:val>
                                            </p:tav>
                                            <p:tav tm="100000">
                                              <p:val>
                                                <p:strVal val="#ppt_y"/>
                                              </p:val>
                                            </p:tav>
                                          </p:tavLst>
                                        </p:anim>
                                        <p:animEffect transition="in" filter="wipe(up)">
                                          <p:cBhvr>
                                            <p:cTn id="72" dur="500"/>
                                            <p:tgtEl>
                                              <p:spTgt spid="30"/>
                                            </p:tgtEl>
                                          </p:cBhvr>
                                        </p:animEffect>
                                      </p:childTnLst>
                                    </p:cTn>
                                  </p:par>
                                  <p:par>
                                    <p:cTn id="73" presetID="12" presetClass="entr" presetSubtype="4"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p:tgtEl>
                                              <p:spTgt spid="28"/>
                                            </p:tgtEl>
                                            <p:attrNameLst>
                                              <p:attrName>ppt_y</p:attrName>
                                            </p:attrNameLst>
                                          </p:cBhvr>
                                          <p:tavLst>
                                            <p:tav tm="0">
                                              <p:val>
                                                <p:strVal val="#ppt_y+#ppt_h*1.125000"/>
                                              </p:val>
                                            </p:tav>
                                            <p:tav tm="100000">
                                              <p:val>
                                                <p:strVal val="#ppt_y"/>
                                              </p:val>
                                            </p:tav>
                                          </p:tavLst>
                                        </p:anim>
                                        <p:animEffect transition="in" filter="wipe(up)">
                                          <p:cBhvr>
                                            <p:cTn id="76" dur="500"/>
                                            <p:tgtEl>
                                              <p:spTgt spid="28"/>
                                            </p:tgtEl>
                                          </p:cBhvr>
                                        </p:animEffect>
                                      </p:childTnLst>
                                    </p:cTn>
                                  </p:par>
                                  <p:par>
                                    <p:cTn id="77" presetID="12" presetClass="entr" presetSubtype="4"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p:tgtEl>
                                              <p:spTgt spid="29"/>
                                            </p:tgtEl>
                                            <p:attrNameLst>
                                              <p:attrName>ppt_y</p:attrName>
                                            </p:attrNameLst>
                                          </p:cBhvr>
                                          <p:tavLst>
                                            <p:tav tm="0">
                                              <p:val>
                                                <p:strVal val="#ppt_y+#ppt_h*1.125000"/>
                                              </p:val>
                                            </p:tav>
                                            <p:tav tm="100000">
                                              <p:val>
                                                <p:strVal val="#ppt_y"/>
                                              </p:val>
                                            </p:tav>
                                          </p:tavLst>
                                        </p:anim>
                                        <p:animEffect transition="in" filter="wipe(up)">
                                          <p:cBhvr>
                                            <p:cTn id="80" dur="500"/>
                                            <p:tgtEl>
                                              <p:spTgt spid="29"/>
                                            </p:tgtEl>
                                          </p:cBhvr>
                                        </p:animEffect>
                                      </p:childTnLst>
                                    </p:cTn>
                                  </p:par>
                                  <p:par>
                                    <p:cTn id="81" presetID="1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p:tgtEl>
                                              <p:spTgt spid="33"/>
                                            </p:tgtEl>
                                            <p:attrNameLst>
                                              <p:attrName>ppt_y</p:attrName>
                                            </p:attrNameLst>
                                          </p:cBhvr>
                                          <p:tavLst>
                                            <p:tav tm="0">
                                              <p:val>
                                                <p:strVal val="#ppt_y+#ppt_h*1.125000"/>
                                              </p:val>
                                            </p:tav>
                                            <p:tav tm="100000">
                                              <p:val>
                                                <p:strVal val="#ppt_y"/>
                                              </p:val>
                                            </p:tav>
                                          </p:tavLst>
                                        </p:anim>
                                        <p:animEffect transition="in" filter="wipe(up)">
                                          <p:cBhvr>
                                            <p:cTn id="84" dur="500"/>
                                            <p:tgtEl>
                                              <p:spTgt spid="33"/>
                                            </p:tgtEl>
                                          </p:cBhvr>
                                        </p:animEffect>
                                      </p:childTnLst>
                                    </p:cTn>
                                  </p:par>
                                  <p:par>
                                    <p:cTn id="85" presetID="12" presetClass="entr" presetSubtype="4"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additive="base">
                                            <p:cTn id="87" dur="500"/>
                                            <p:tgtEl>
                                              <p:spTgt spid="32"/>
                                            </p:tgtEl>
                                            <p:attrNameLst>
                                              <p:attrName>ppt_y</p:attrName>
                                            </p:attrNameLst>
                                          </p:cBhvr>
                                          <p:tavLst>
                                            <p:tav tm="0">
                                              <p:val>
                                                <p:strVal val="#ppt_y+#ppt_h*1.125000"/>
                                              </p:val>
                                            </p:tav>
                                            <p:tav tm="100000">
                                              <p:val>
                                                <p:strVal val="#ppt_y"/>
                                              </p:val>
                                            </p:tav>
                                          </p:tavLst>
                                        </p:anim>
                                        <p:animEffect transition="in" filter="wipe(up)">
                                          <p:cBhvr>
                                            <p:cTn id="88" dur="500"/>
                                            <p:tgtEl>
                                              <p:spTgt spid="32"/>
                                            </p:tgtEl>
                                          </p:cBhvr>
                                        </p:animEffect>
                                      </p:childTnLst>
                                    </p:cTn>
                                  </p:par>
                                  <p:par>
                                    <p:cTn id="89" presetID="12" presetClass="entr" presetSubtype="4" fill="hold" nodeType="with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additive="base">
                                            <p:cTn id="91" dur="500"/>
                                            <p:tgtEl>
                                              <p:spTgt spid="31"/>
                                            </p:tgtEl>
                                            <p:attrNameLst>
                                              <p:attrName>ppt_y</p:attrName>
                                            </p:attrNameLst>
                                          </p:cBhvr>
                                          <p:tavLst>
                                            <p:tav tm="0">
                                              <p:val>
                                                <p:strVal val="#ppt_y+#ppt_h*1.125000"/>
                                              </p:val>
                                            </p:tav>
                                            <p:tav tm="100000">
                                              <p:val>
                                                <p:strVal val="#ppt_y"/>
                                              </p:val>
                                            </p:tav>
                                          </p:tavLst>
                                        </p:anim>
                                        <p:animEffect transition="in" filter="wipe(up)">
                                          <p:cBhvr>
                                            <p:cTn id="92" dur="500"/>
                                            <p:tgtEl>
                                              <p:spTgt spid="31"/>
                                            </p:tgtEl>
                                          </p:cBhvr>
                                        </p:animEffect>
                                      </p:childTnLst>
                                    </p:cTn>
                                  </p:par>
                                  <p:par>
                                    <p:cTn id="93" presetID="12" presetClass="entr" presetSubtype="4"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500"/>
                                            <p:tgtEl>
                                              <p:spTgt spid="34"/>
                                            </p:tgtEl>
                                            <p:attrNameLst>
                                              <p:attrName>ppt_y</p:attrName>
                                            </p:attrNameLst>
                                          </p:cBhvr>
                                          <p:tavLst>
                                            <p:tav tm="0">
                                              <p:val>
                                                <p:strVal val="#ppt_y+#ppt_h*1.125000"/>
                                              </p:val>
                                            </p:tav>
                                            <p:tav tm="100000">
                                              <p:val>
                                                <p:strVal val="#ppt_y"/>
                                              </p:val>
                                            </p:tav>
                                          </p:tavLst>
                                        </p:anim>
                                        <p:animEffect transition="in" filter="wipe(up)">
                                          <p:cBhvr>
                                            <p:cTn id="96" dur="500"/>
                                            <p:tgtEl>
                                              <p:spTgt spid="34"/>
                                            </p:tgtEl>
                                          </p:cBhvr>
                                        </p:animEffect>
                                      </p:childTnLst>
                                    </p:cTn>
                                  </p:par>
                                  <p:par>
                                    <p:cTn id="97" presetID="12" presetClass="entr" presetSubtype="4" fill="hold" nodeType="withEffect">
                                      <p:stCondLst>
                                        <p:cond delay="0"/>
                                      </p:stCondLst>
                                      <p:childTnLst>
                                        <p:set>
                                          <p:cBhvr>
                                            <p:cTn id="98" dur="1" fill="hold">
                                              <p:stCondLst>
                                                <p:cond delay="0"/>
                                              </p:stCondLst>
                                            </p:cTn>
                                            <p:tgtEl>
                                              <p:spTgt spid="36"/>
                                            </p:tgtEl>
                                            <p:attrNameLst>
                                              <p:attrName>style.visibility</p:attrName>
                                            </p:attrNameLst>
                                          </p:cBhvr>
                                          <p:to>
                                            <p:strVal val="visible"/>
                                          </p:to>
                                        </p:set>
                                        <p:anim calcmode="lin" valueType="num">
                                          <p:cBhvr additive="base">
                                            <p:cTn id="99" dur="500"/>
                                            <p:tgtEl>
                                              <p:spTgt spid="36"/>
                                            </p:tgtEl>
                                            <p:attrNameLst>
                                              <p:attrName>ppt_y</p:attrName>
                                            </p:attrNameLst>
                                          </p:cBhvr>
                                          <p:tavLst>
                                            <p:tav tm="0">
                                              <p:val>
                                                <p:strVal val="#ppt_y+#ppt_h*1.125000"/>
                                              </p:val>
                                            </p:tav>
                                            <p:tav tm="100000">
                                              <p:val>
                                                <p:strVal val="#ppt_y"/>
                                              </p:val>
                                            </p:tav>
                                          </p:tavLst>
                                        </p:anim>
                                        <p:animEffect transition="in" filter="wipe(up)">
                                          <p:cBhvr>
                                            <p:cTn id="100" dur="500"/>
                                            <p:tgtEl>
                                              <p:spTgt spid="36"/>
                                            </p:tgtEl>
                                          </p:cBhvr>
                                        </p:animEffect>
                                      </p:childTnLst>
                                    </p:cTn>
                                  </p:par>
                                  <p:par>
                                    <p:cTn id="101" presetID="12" presetClass="entr" presetSubtype="4" fill="hold" nodeType="withEffect">
                                      <p:stCondLst>
                                        <p:cond delay="0"/>
                                      </p:stCondLst>
                                      <p:childTnLst>
                                        <p:set>
                                          <p:cBhvr>
                                            <p:cTn id="102" dur="1" fill="hold">
                                              <p:stCondLst>
                                                <p:cond delay="0"/>
                                              </p:stCondLst>
                                            </p:cTn>
                                            <p:tgtEl>
                                              <p:spTgt spid="35"/>
                                            </p:tgtEl>
                                            <p:attrNameLst>
                                              <p:attrName>style.visibility</p:attrName>
                                            </p:attrNameLst>
                                          </p:cBhvr>
                                          <p:to>
                                            <p:strVal val="visible"/>
                                          </p:to>
                                        </p:set>
                                        <p:anim calcmode="lin" valueType="num">
                                          <p:cBhvr additive="base">
                                            <p:cTn id="103" dur="500"/>
                                            <p:tgtEl>
                                              <p:spTgt spid="35"/>
                                            </p:tgtEl>
                                            <p:attrNameLst>
                                              <p:attrName>ppt_y</p:attrName>
                                            </p:attrNameLst>
                                          </p:cBhvr>
                                          <p:tavLst>
                                            <p:tav tm="0">
                                              <p:val>
                                                <p:strVal val="#ppt_y+#ppt_h*1.125000"/>
                                              </p:val>
                                            </p:tav>
                                            <p:tav tm="100000">
                                              <p:val>
                                                <p:strVal val="#ppt_y"/>
                                              </p:val>
                                            </p:tav>
                                          </p:tavLst>
                                        </p:anim>
                                        <p:animEffect transition="in" filter="wipe(up)">
                                          <p:cBhvr>
                                            <p:cTn id="104" dur="500"/>
                                            <p:tgtEl>
                                              <p:spTgt spid="35"/>
                                            </p:tgtEl>
                                          </p:cBhvr>
                                        </p:animEffect>
                                      </p:childTnLst>
                                    </p:cTn>
                                  </p:par>
                                  <p:par>
                                    <p:cTn id="105" presetID="12" presetClass="entr" presetSubtype="4"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p:tgtEl>
                                              <p:spTgt spid="37"/>
                                            </p:tgtEl>
                                            <p:attrNameLst>
                                              <p:attrName>ppt_y</p:attrName>
                                            </p:attrNameLst>
                                          </p:cBhvr>
                                          <p:tavLst>
                                            <p:tav tm="0">
                                              <p:val>
                                                <p:strVal val="#ppt_y+#ppt_h*1.125000"/>
                                              </p:val>
                                            </p:tav>
                                            <p:tav tm="100000">
                                              <p:val>
                                                <p:strVal val="#ppt_y"/>
                                              </p:val>
                                            </p:tav>
                                          </p:tavLst>
                                        </p:anim>
                                        <p:animEffect transition="in" filter="wipe(up)">
                                          <p:cBhvr>
                                            <p:cTn id="108" dur="500"/>
                                            <p:tgtEl>
                                              <p:spTgt spid="37"/>
                                            </p:tgtEl>
                                          </p:cBhvr>
                                        </p:animEffect>
                                      </p:childTnLst>
                                    </p:cTn>
                                  </p:par>
                                  <p:par>
                                    <p:cTn id="109" presetID="12" presetClass="entr" presetSubtype="4" fill="hold" grpId="0" nodeType="with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p:tgtEl>
                                              <p:spTgt spid="38"/>
                                            </p:tgtEl>
                                            <p:attrNameLst>
                                              <p:attrName>ppt_y</p:attrName>
                                            </p:attrNameLst>
                                          </p:cBhvr>
                                          <p:tavLst>
                                            <p:tav tm="0">
                                              <p:val>
                                                <p:strVal val="#ppt_y+#ppt_h*1.125000"/>
                                              </p:val>
                                            </p:tav>
                                            <p:tav tm="100000">
                                              <p:val>
                                                <p:strVal val="#ppt_y"/>
                                              </p:val>
                                            </p:tav>
                                          </p:tavLst>
                                        </p:anim>
                                        <p:animEffect transition="in" filter="wipe(up)">
                                          <p:cBhvr>
                                            <p:cTn id="112" dur="500"/>
                                            <p:tgtEl>
                                              <p:spTgt spid="38"/>
                                            </p:tgtEl>
                                          </p:cBhvr>
                                        </p:animEffect>
                                      </p:childTnLst>
                                    </p:cTn>
                                  </p:par>
                                </p:childTnLst>
                              </p:cTn>
                            </p:par>
                            <p:par>
                              <p:cTn id="113" fill="hold">
                                <p:stCondLst>
                                  <p:cond delay="500"/>
                                </p:stCondLst>
                                <p:childTnLst>
                                  <p:par>
                                    <p:cTn id="114" presetID="2" presetClass="entr" presetSubtype="4" fill="hold" nodeType="afterEffect" p14:presetBounceEnd="72000">
                                      <p:stCondLst>
                                        <p:cond delay="0"/>
                                      </p:stCondLst>
                                      <p:childTnLst>
                                        <p:set>
                                          <p:cBhvr>
                                            <p:cTn id="115" dur="1" fill="hold">
                                              <p:stCondLst>
                                                <p:cond delay="0"/>
                                              </p:stCondLst>
                                            </p:cTn>
                                            <p:tgtEl>
                                              <p:spTgt spid="39"/>
                                            </p:tgtEl>
                                            <p:attrNameLst>
                                              <p:attrName>style.visibility</p:attrName>
                                            </p:attrNameLst>
                                          </p:cBhvr>
                                          <p:to>
                                            <p:strVal val="visible"/>
                                          </p:to>
                                        </p:set>
                                        <p:anim calcmode="lin" valueType="num" p14:bounceEnd="72000">
                                          <p:cBhvr additive="base">
                                            <p:cTn id="116" dur="1000" fill="hold"/>
                                            <p:tgtEl>
                                              <p:spTgt spid="39"/>
                                            </p:tgtEl>
                                            <p:attrNameLst>
                                              <p:attrName>ppt_x</p:attrName>
                                            </p:attrNameLst>
                                          </p:cBhvr>
                                          <p:tavLst>
                                            <p:tav tm="0">
                                              <p:val>
                                                <p:strVal val="#ppt_x"/>
                                              </p:val>
                                            </p:tav>
                                            <p:tav tm="100000">
                                              <p:val>
                                                <p:strVal val="#ppt_x"/>
                                              </p:val>
                                            </p:tav>
                                          </p:tavLst>
                                        </p:anim>
                                        <p:anim calcmode="lin" valueType="num" p14:bounceEnd="72000">
                                          <p:cBhvr additive="base">
                                            <p:cTn id="117"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7" grpId="0"/>
          <p:bldP spid="21" grpId="0" animBg="1"/>
          <p:bldP spid="23" grpId="0"/>
          <p:bldP spid="24"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6" name="Tieng-tinh-tinh-www_tiengdong_com.wav"/>
                                            </p:tgtEl>
                                          </p:cMediaNode>
                                        </p:audio>
                                      </p:subTnLst>
                                    </p:cTn>
                                  </p:par>
                                  <p:par>
                                    <p:cTn id="21" presetID="1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par>
                                    <p:cTn id="25" presetID="1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p:tgtEl>
                                              <p:spTgt spid="18"/>
                                            </p:tgtEl>
                                            <p:attrNameLst>
                                              <p:attrName>ppt_y</p:attrName>
                                            </p:attrNameLst>
                                          </p:cBhvr>
                                          <p:tavLst>
                                            <p:tav tm="0">
                                              <p:val>
                                                <p:strVal val="#ppt_y+#ppt_h*1.125000"/>
                                              </p:val>
                                            </p:tav>
                                            <p:tav tm="100000">
                                              <p:val>
                                                <p:strVal val="#ppt_y"/>
                                              </p:val>
                                            </p:tav>
                                          </p:tavLst>
                                        </p:anim>
                                        <p:animEffect transition="in" filter="wipe(up)">
                                          <p:cBhvr>
                                            <p:cTn id="28" dur="500"/>
                                            <p:tgtEl>
                                              <p:spTgt spid="18"/>
                                            </p:tgtEl>
                                          </p:cBhvr>
                                        </p:animEffect>
                                      </p:childTnLst>
                                    </p:cTn>
                                  </p:par>
                                  <p:par>
                                    <p:cTn id="29" presetID="1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p:tgtEl>
                                              <p:spTgt spid="17"/>
                                            </p:tgtEl>
                                            <p:attrNameLst>
                                              <p:attrName>ppt_y</p:attrName>
                                            </p:attrNameLst>
                                          </p:cBhvr>
                                          <p:tavLst>
                                            <p:tav tm="0">
                                              <p:val>
                                                <p:strVal val="#ppt_y+#ppt_h*1.125000"/>
                                              </p:val>
                                            </p:tav>
                                            <p:tav tm="100000">
                                              <p:val>
                                                <p:strVal val="#ppt_y"/>
                                              </p:val>
                                            </p:tav>
                                          </p:tavLst>
                                        </p:anim>
                                        <p:animEffect transition="in" filter="wipe(up)">
                                          <p:cBhvr>
                                            <p:cTn id="36" dur="500"/>
                                            <p:tgtEl>
                                              <p:spTgt spid="17"/>
                                            </p:tgtEl>
                                          </p:cBhvr>
                                        </p:animEffect>
                                      </p:childTnLst>
                                    </p:cTn>
                                  </p:par>
                                  <p:par>
                                    <p:cTn id="37" presetID="12" presetClass="entr" presetSubtype="4"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p:tgtEl>
                                              <p:spTgt spid="20"/>
                                            </p:tgtEl>
                                            <p:attrNameLst>
                                              <p:attrName>ppt_y</p:attrName>
                                            </p:attrNameLst>
                                          </p:cBhvr>
                                          <p:tavLst>
                                            <p:tav tm="0">
                                              <p:val>
                                                <p:strVal val="#ppt_y+#ppt_h*1.125000"/>
                                              </p:val>
                                            </p:tav>
                                            <p:tav tm="100000">
                                              <p:val>
                                                <p:strVal val="#ppt_y"/>
                                              </p:val>
                                            </p:tav>
                                          </p:tavLst>
                                        </p:anim>
                                        <p:animEffect transition="in" filter="wipe(up)">
                                          <p:cBhvr>
                                            <p:cTn id="40" dur="500"/>
                                            <p:tgtEl>
                                              <p:spTgt spid="20"/>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p:tgtEl>
                                              <p:spTgt spid="21"/>
                                            </p:tgtEl>
                                            <p:attrNameLst>
                                              <p:attrName>ppt_y</p:attrName>
                                            </p:attrNameLst>
                                          </p:cBhvr>
                                          <p:tavLst>
                                            <p:tav tm="0">
                                              <p:val>
                                                <p:strVal val="#ppt_y+#ppt_h*1.125000"/>
                                              </p:val>
                                            </p:tav>
                                            <p:tav tm="100000">
                                              <p:val>
                                                <p:strVal val="#ppt_y"/>
                                              </p:val>
                                            </p:tav>
                                          </p:tavLst>
                                        </p:anim>
                                        <p:animEffect transition="in" filter="wipe(up)">
                                          <p:cBhvr>
                                            <p:cTn id="44" dur="500"/>
                                            <p:tgtEl>
                                              <p:spTgt spid="21"/>
                                            </p:tgtEl>
                                          </p:cBhvr>
                                        </p:animEffect>
                                      </p:childTnLst>
                                    </p:cTn>
                                  </p:par>
                                  <p:par>
                                    <p:cTn id="45" presetID="12" presetClass="entr" presetSubtype="4"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p:tgtEl>
                                              <p:spTgt spid="22"/>
                                            </p:tgtEl>
                                            <p:attrNameLst>
                                              <p:attrName>ppt_y</p:attrName>
                                            </p:attrNameLst>
                                          </p:cBhvr>
                                          <p:tavLst>
                                            <p:tav tm="0">
                                              <p:val>
                                                <p:strVal val="#ppt_y+#ppt_h*1.125000"/>
                                              </p:val>
                                            </p:tav>
                                            <p:tav tm="100000">
                                              <p:val>
                                                <p:strVal val="#ppt_y"/>
                                              </p:val>
                                            </p:tav>
                                          </p:tavLst>
                                        </p:anim>
                                        <p:animEffect transition="in" filter="wipe(up)">
                                          <p:cBhvr>
                                            <p:cTn id="48" dur="500"/>
                                            <p:tgtEl>
                                              <p:spTgt spid="22"/>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p:tgtEl>
                                              <p:spTgt spid="23"/>
                                            </p:tgtEl>
                                            <p:attrNameLst>
                                              <p:attrName>ppt_y</p:attrName>
                                            </p:attrNameLst>
                                          </p:cBhvr>
                                          <p:tavLst>
                                            <p:tav tm="0">
                                              <p:val>
                                                <p:strVal val="#ppt_y+#ppt_h*1.125000"/>
                                              </p:val>
                                            </p:tav>
                                            <p:tav tm="100000">
                                              <p:val>
                                                <p:strVal val="#ppt_y"/>
                                              </p:val>
                                            </p:tav>
                                          </p:tavLst>
                                        </p:anim>
                                        <p:animEffect transition="in" filter="wipe(up)">
                                          <p:cBhvr>
                                            <p:cTn id="52" dur="500"/>
                                            <p:tgtEl>
                                              <p:spTgt spid="23"/>
                                            </p:tgtEl>
                                          </p:cBhvr>
                                        </p:animEffect>
                                      </p:childTnLst>
                                    </p:cTn>
                                  </p:par>
                                  <p:par>
                                    <p:cTn id="53" presetID="12" presetClass="entr" presetSubtype="4"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p:tgtEl>
                                              <p:spTgt spid="27"/>
                                            </p:tgtEl>
                                            <p:attrNameLst>
                                              <p:attrName>ppt_y</p:attrName>
                                            </p:attrNameLst>
                                          </p:cBhvr>
                                          <p:tavLst>
                                            <p:tav tm="0">
                                              <p:val>
                                                <p:strVal val="#ppt_y+#ppt_h*1.125000"/>
                                              </p:val>
                                            </p:tav>
                                            <p:tav tm="100000">
                                              <p:val>
                                                <p:strVal val="#ppt_y"/>
                                              </p:val>
                                            </p:tav>
                                          </p:tavLst>
                                        </p:anim>
                                        <p:animEffect transition="in" filter="wipe(up)">
                                          <p:cBhvr>
                                            <p:cTn id="56" dur="500"/>
                                            <p:tgtEl>
                                              <p:spTgt spid="27"/>
                                            </p:tgtEl>
                                          </p:cBhvr>
                                        </p:animEffect>
                                      </p:childTnLst>
                                    </p:cTn>
                                  </p:par>
                                  <p:par>
                                    <p:cTn id="57" presetID="12" presetClass="entr" presetSubtype="4"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p:tgtEl>
                                              <p:spTgt spid="25"/>
                                            </p:tgtEl>
                                            <p:attrNameLst>
                                              <p:attrName>ppt_y</p:attrName>
                                            </p:attrNameLst>
                                          </p:cBhvr>
                                          <p:tavLst>
                                            <p:tav tm="0">
                                              <p:val>
                                                <p:strVal val="#ppt_y+#ppt_h*1.125000"/>
                                              </p:val>
                                            </p:tav>
                                            <p:tav tm="100000">
                                              <p:val>
                                                <p:strVal val="#ppt_y"/>
                                              </p:val>
                                            </p:tav>
                                          </p:tavLst>
                                        </p:anim>
                                        <p:animEffect transition="in" filter="wipe(up)">
                                          <p:cBhvr>
                                            <p:cTn id="60" dur="500"/>
                                            <p:tgtEl>
                                              <p:spTgt spid="25"/>
                                            </p:tgtEl>
                                          </p:cBhvr>
                                        </p:animEffect>
                                      </p:childTnLst>
                                    </p:cTn>
                                  </p:par>
                                  <p:par>
                                    <p:cTn id="61" presetID="12" presetClass="entr" presetSubtype="4"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p:tgtEl>
                                              <p:spTgt spid="26"/>
                                            </p:tgtEl>
                                            <p:attrNameLst>
                                              <p:attrName>ppt_y</p:attrName>
                                            </p:attrNameLst>
                                          </p:cBhvr>
                                          <p:tavLst>
                                            <p:tav tm="0">
                                              <p:val>
                                                <p:strVal val="#ppt_y+#ppt_h*1.125000"/>
                                              </p:val>
                                            </p:tav>
                                            <p:tav tm="100000">
                                              <p:val>
                                                <p:strVal val="#ppt_y"/>
                                              </p:val>
                                            </p:tav>
                                          </p:tavLst>
                                        </p:anim>
                                        <p:animEffect transition="in" filter="wipe(up)">
                                          <p:cBhvr>
                                            <p:cTn id="64" dur="500"/>
                                            <p:tgtEl>
                                              <p:spTgt spid="26"/>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p:tgtEl>
                                              <p:spTgt spid="24"/>
                                            </p:tgtEl>
                                            <p:attrNameLst>
                                              <p:attrName>ppt_y</p:attrName>
                                            </p:attrNameLst>
                                          </p:cBhvr>
                                          <p:tavLst>
                                            <p:tav tm="0">
                                              <p:val>
                                                <p:strVal val="#ppt_y+#ppt_h*1.125000"/>
                                              </p:val>
                                            </p:tav>
                                            <p:tav tm="100000">
                                              <p:val>
                                                <p:strVal val="#ppt_y"/>
                                              </p:val>
                                            </p:tav>
                                          </p:tavLst>
                                        </p:anim>
                                        <p:animEffect transition="in" filter="wipe(up)">
                                          <p:cBhvr>
                                            <p:cTn id="68" dur="500"/>
                                            <p:tgtEl>
                                              <p:spTgt spid="24"/>
                                            </p:tgtEl>
                                          </p:cBhvr>
                                        </p:animEffect>
                                      </p:childTnLst>
                                    </p:cTn>
                                  </p:par>
                                  <p:par>
                                    <p:cTn id="69" presetID="12" presetClass="entr" presetSubtype="4"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p:tgtEl>
                                              <p:spTgt spid="30"/>
                                            </p:tgtEl>
                                            <p:attrNameLst>
                                              <p:attrName>ppt_y</p:attrName>
                                            </p:attrNameLst>
                                          </p:cBhvr>
                                          <p:tavLst>
                                            <p:tav tm="0">
                                              <p:val>
                                                <p:strVal val="#ppt_y+#ppt_h*1.125000"/>
                                              </p:val>
                                            </p:tav>
                                            <p:tav tm="100000">
                                              <p:val>
                                                <p:strVal val="#ppt_y"/>
                                              </p:val>
                                            </p:tav>
                                          </p:tavLst>
                                        </p:anim>
                                        <p:animEffect transition="in" filter="wipe(up)">
                                          <p:cBhvr>
                                            <p:cTn id="72" dur="500"/>
                                            <p:tgtEl>
                                              <p:spTgt spid="30"/>
                                            </p:tgtEl>
                                          </p:cBhvr>
                                        </p:animEffect>
                                      </p:childTnLst>
                                    </p:cTn>
                                  </p:par>
                                  <p:par>
                                    <p:cTn id="73" presetID="12" presetClass="entr" presetSubtype="4"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p:tgtEl>
                                              <p:spTgt spid="28"/>
                                            </p:tgtEl>
                                            <p:attrNameLst>
                                              <p:attrName>ppt_y</p:attrName>
                                            </p:attrNameLst>
                                          </p:cBhvr>
                                          <p:tavLst>
                                            <p:tav tm="0">
                                              <p:val>
                                                <p:strVal val="#ppt_y+#ppt_h*1.125000"/>
                                              </p:val>
                                            </p:tav>
                                            <p:tav tm="100000">
                                              <p:val>
                                                <p:strVal val="#ppt_y"/>
                                              </p:val>
                                            </p:tav>
                                          </p:tavLst>
                                        </p:anim>
                                        <p:animEffect transition="in" filter="wipe(up)">
                                          <p:cBhvr>
                                            <p:cTn id="76" dur="500"/>
                                            <p:tgtEl>
                                              <p:spTgt spid="28"/>
                                            </p:tgtEl>
                                          </p:cBhvr>
                                        </p:animEffect>
                                      </p:childTnLst>
                                    </p:cTn>
                                  </p:par>
                                  <p:par>
                                    <p:cTn id="77" presetID="12" presetClass="entr" presetSubtype="4"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p:tgtEl>
                                              <p:spTgt spid="29"/>
                                            </p:tgtEl>
                                            <p:attrNameLst>
                                              <p:attrName>ppt_y</p:attrName>
                                            </p:attrNameLst>
                                          </p:cBhvr>
                                          <p:tavLst>
                                            <p:tav tm="0">
                                              <p:val>
                                                <p:strVal val="#ppt_y+#ppt_h*1.125000"/>
                                              </p:val>
                                            </p:tav>
                                            <p:tav tm="100000">
                                              <p:val>
                                                <p:strVal val="#ppt_y"/>
                                              </p:val>
                                            </p:tav>
                                          </p:tavLst>
                                        </p:anim>
                                        <p:animEffect transition="in" filter="wipe(up)">
                                          <p:cBhvr>
                                            <p:cTn id="80" dur="500"/>
                                            <p:tgtEl>
                                              <p:spTgt spid="29"/>
                                            </p:tgtEl>
                                          </p:cBhvr>
                                        </p:animEffect>
                                      </p:childTnLst>
                                    </p:cTn>
                                  </p:par>
                                  <p:par>
                                    <p:cTn id="81" presetID="12" presetClass="entr" presetSubtype="4" fill="hold" nodeType="with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p:tgtEl>
                                              <p:spTgt spid="33"/>
                                            </p:tgtEl>
                                            <p:attrNameLst>
                                              <p:attrName>ppt_y</p:attrName>
                                            </p:attrNameLst>
                                          </p:cBhvr>
                                          <p:tavLst>
                                            <p:tav tm="0">
                                              <p:val>
                                                <p:strVal val="#ppt_y+#ppt_h*1.125000"/>
                                              </p:val>
                                            </p:tav>
                                            <p:tav tm="100000">
                                              <p:val>
                                                <p:strVal val="#ppt_y"/>
                                              </p:val>
                                            </p:tav>
                                          </p:tavLst>
                                        </p:anim>
                                        <p:animEffect transition="in" filter="wipe(up)">
                                          <p:cBhvr>
                                            <p:cTn id="84" dur="500"/>
                                            <p:tgtEl>
                                              <p:spTgt spid="33"/>
                                            </p:tgtEl>
                                          </p:cBhvr>
                                        </p:animEffect>
                                      </p:childTnLst>
                                    </p:cTn>
                                  </p:par>
                                  <p:par>
                                    <p:cTn id="85" presetID="12" presetClass="entr" presetSubtype="4"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additive="base">
                                            <p:cTn id="87" dur="500"/>
                                            <p:tgtEl>
                                              <p:spTgt spid="32"/>
                                            </p:tgtEl>
                                            <p:attrNameLst>
                                              <p:attrName>ppt_y</p:attrName>
                                            </p:attrNameLst>
                                          </p:cBhvr>
                                          <p:tavLst>
                                            <p:tav tm="0">
                                              <p:val>
                                                <p:strVal val="#ppt_y+#ppt_h*1.125000"/>
                                              </p:val>
                                            </p:tav>
                                            <p:tav tm="100000">
                                              <p:val>
                                                <p:strVal val="#ppt_y"/>
                                              </p:val>
                                            </p:tav>
                                          </p:tavLst>
                                        </p:anim>
                                        <p:animEffect transition="in" filter="wipe(up)">
                                          <p:cBhvr>
                                            <p:cTn id="88" dur="500"/>
                                            <p:tgtEl>
                                              <p:spTgt spid="32"/>
                                            </p:tgtEl>
                                          </p:cBhvr>
                                        </p:animEffect>
                                      </p:childTnLst>
                                    </p:cTn>
                                  </p:par>
                                  <p:par>
                                    <p:cTn id="89" presetID="12" presetClass="entr" presetSubtype="4" fill="hold" nodeType="with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additive="base">
                                            <p:cTn id="91" dur="500"/>
                                            <p:tgtEl>
                                              <p:spTgt spid="31"/>
                                            </p:tgtEl>
                                            <p:attrNameLst>
                                              <p:attrName>ppt_y</p:attrName>
                                            </p:attrNameLst>
                                          </p:cBhvr>
                                          <p:tavLst>
                                            <p:tav tm="0">
                                              <p:val>
                                                <p:strVal val="#ppt_y+#ppt_h*1.125000"/>
                                              </p:val>
                                            </p:tav>
                                            <p:tav tm="100000">
                                              <p:val>
                                                <p:strVal val="#ppt_y"/>
                                              </p:val>
                                            </p:tav>
                                          </p:tavLst>
                                        </p:anim>
                                        <p:animEffect transition="in" filter="wipe(up)">
                                          <p:cBhvr>
                                            <p:cTn id="92" dur="500"/>
                                            <p:tgtEl>
                                              <p:spTgt spid="31"/>
                                            </p:tgtEl>
                                          </p:cBhvr>
                                        </p:animEffect>
                                      </p:childTnLst>
                                    </p:cTn>
                                  </p:par>
                                  <p:par>
                                    <p:cTn id="93" presetID="12" presetClass="entr" presetSubtype="4"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500"/>
                                            <p:tgtEl>
                                              <p:spTgt spid="34"/>
                                            </p:tgtEl>
                                            <p:attrNameLst>
                                              <p:attrName>ppt_y</p:attrName>
                                            </p:attrNameLst>
                                          </p:cBhvr>
                                          <p:tavLst>
                                            <p:tav tm="0">
                                              <p:val>
                                                <p:strVal val="#ppt_y+#ppt_h*1.125000"/>
                                              </p:val>
                                            </p:tav>
                                            <p:tav tm="100000">
                                              <p:val>
                                                <p:strVal val="#ppt_y"/>
                                              </p:val>
                                            </p:tav>
                                          </p:tavLst>
                                        </p:anim>
                                        <p:animEffect transition="in" filter="wipe(up)">
                                          <p:cBhvr>
                                            <p:cTn id="96" dur="500"/>
                                            <p:tgtEl>
                                              <p:spTgt spid="34"/>
                                            </p:tgtEl>
                                          </p:cBhvr>
                                        </p:animEffect>
                                      </p:childTnLst>
                                    </p:cTn>
                                  </p:par>
                                  <p:par>
                                    <p:cTn id="97" presetID="12" presetClass="entr" presetSubtype="4" fill="hold" nodeType="withEffect">
                                      <p:stCondLst>
                                        <p:cond delay="0"/>
                                      </p:stCondLst>
                                      <p:childTnLst>
                                        <p:set>
                                          <p:cBhvr>
                                            <p:cTn id="98" dur="1" fill="hold">
                                              <p:stCondLst>
                                                <p:cond delay="0"/>
                                              </p:stCondLst>
                                            </p:cTn>
                                            <p:tgtEl>
                                              <p:spTgt spid="36"/>
                                            </p:tgtEl>
                                            <p:attrNameLst>
                                              <p:attrName>style.visibility</p:attrName>
                                            </p:attrNameLst>
                                          </p:cBhvr>
                                          <p:to>
                                            <p:strVal val="visible"/>
                                          </p:to>
                                        </p:set>
                                        <p:anim calcmode="lin" valueType="num">
                                          <p:cBhvr additive="base">
                                            <p:cTn id="99" dur="500"/>
                                            <p:tgtEl>
                                              <p:spTgt spid="36"/>
                                            </p:tgtEl>
                                            <p:attrNameLst>
                                              <p:attrName>ppt_y</p:attrName>
                                            </p:attrNameLst>
                                          </p:cBhvr>
                                          <p:tavLst>
                                            <p:tav tm="0">
                                              <p:val>
                                                <p:strVal val="#ppt_y+#ppt_h*1.125000"/>
                                              </p:val>
                                            </p:tav>
                                            <p:tav tm="100000">
                                              <p:val>
                                                <p:strVal val="#ppt_y"/>
                                              </p:val>
                                            </p:tav>
                                          </p:tavLst>
                                        </p:anim>
                                        <p:animEffect transition="in" filter="wipe(up)">
                                          <p:cBhvr>
                                            <p:cTn id="100" dur="500"/>
                                            <p:tgtEl>
                                              <p:spTgt spid="36"/>
                                            </p:tgtEl>
                                          </p:cBhvr>
                                        </p:animEffect>
                                      </p:childTnLst>
                                    </p:cTn>
                                  </p:par>
                                  <p:par>
                                    <p:cTn id="101" presetID="12" presetClass="entr" presetSubtype="4" fill="hold" nodeType="withEffect">
                                      <p:stCondLst>
                                        <p:cond delay="0"/>
                                      </p:stCondLst>
                                      <p:childTnLst>
                                        <p:set>
                                          <p:cBhvr>
                                            <p:cTn id="102" dur="1" fill="hold">
                                              <p:stCondLst>
                                                <p:cond delay="0"/>
                                              </p:stCondLst>
                                            </p:cTn>
                                            <p:tgtEl>
                                              <p:spTgt spid="35"/>
                                            </p:tgtEl>
                                            <p:attrNameLst>
                                              <p:attrName>style.visibility</p:attrName>
                                            </p:attrNameLst>
                                          </p:cBhvr>
                                          <p:to>
                                            <p:strVal val="visible"/>
                                          </p:to>
                                        </p:set>
                                        <p:anim calcmode="lin" valueType="num">
                                          <p:cBhvr additive="base">
                                            <p:cTn id="103" dur="500"/>
                                            <p:tgtEl>
                                              <p:spTgt spid="35"/>
                                            </p:tgtEl>
                                            <p:attrNameLst>
                                              <p:attrName>ppt_y</p:attrName>
                                            </p:attrNameLst>
                                          </p:cBhvr>
                                          <p:tavLst>
                                            <p:tav tm="0">
                                              <p:val>
                                                <p:strVal val="#ppt_y+#ppt_h*1.125000"/>
                                              </p:val>
                                            </p:tav>
                                            <p:tav tm="100000">
                                              <p:val>
                                                <p:strVal val="#ppt_y"/>
                                              </p:val>
                                            </p:tav>
                                          </p:tavLst>
                                        </p:anim>
                                        <p:animEffect transition="in" filter="wipe(up)">
                                          <p:cBhvr>
                                            <p:cTn id="104" dur="500"/>
                                            <p:tgtEl>
                                              <p:spTgt spid="35"/>
                                            </p:tgtEl>
                                          </p:cBhvr>
                                        </p:animEffect>
                                      </p:childTnLst>
                                    </p:cTn>
                                  </p:par>
                                  <p:par>
                                    <p:cTn id="105" presetID="12" presetClass="entr" presetSubtype="4" fill="hold"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p:tgtEl>
                                              <p:spTgt spid="37"/>
                                            </p:tgtEl>
                                            <p:attrNameLst>
                                              <p:attrName>ppt_y</p:attrName>
                                            </p:attrNameLst>
                                          </p:cBhvr>
                                          <p:tavLst>
                                            <p:tav tm="0">
                                              <p:val>
                                                <p:strVal val="#ppt_y+#ppt_h*1.125000"/>
                                              </p:val>
                                            </p:tav>
                                            <p:tav tm="100000">
                                              <p:val>
                                                <p:strVal val="#ppt_y"/>
                                              </p:val>
                                            </p:tav>
                                          </p:tavLst>
                                        </p:anim>
                                        <p:animEffect transition="in" filter="wipe(up)">
                                          <p:cBhvr>
                                            <p:cTn id="108" dur="500"/>
                                            <p:tgtEl>
                                              <p:spTgt spid="37"/>
                                            </p:tgtEl>
                                          </p:cBhvr>
                                        </p:animEffect>
                                      </p:childTnLst>
                                    </p:cTn>
                                  </p:par>
                                  <p:par>
                                    <p:cTn id="109" presetID="12" presetClass="entr" presetSubtype="4" fill="hold" grpId="0" nodeType="with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p:tgtEl>
                                              <p:spTgt spid="38"/>
                                            </p:tgtEl>
                                            <p:attrNameLst>
                                              <p:attrName>ppt_y</p:attrName>
                                            </p:attrNameLst>
                                          </p:cBhvr>
                                          <p:tavLst>
                                            <p:tav tm="0">
                                              <p:val>
                                                <p:strVal val="#ppt_y+#ppt_h*1.125000"/>
                                              </p:val>
                                            </p:tav>
                                            <p:tav tm="100000">
                                              <p:val>
                                                <p:strVal val="#ppt_y"/>
                                              </p:val>
                                            </p:tav>
                                          </p:tavLst>
                                        </p:anim>
                                        <p:animEffect transition="in" filter="wipe(up)">
                                          <p:cBhvr>
                                            <p:cTn id="112" dur="500"/>
                                            <p:tgtEl>
                                              <p:spTgt spid="38"/>
                                            </p:tgtEl>
                                          </p:cBhvr>
                                        </p:animEffect>
                                      </p:childTnLst>
                                    </p:cTn>
                                  </p:par>
                                </p:childTnLst>
                              </p:cTn>
                            </p:par>
                            <p:par>
                              <p:cTn id="113" fill="hold">
                                <p:stCondLst>
                                  <p:cond delay="500"/>
                                </p:stCondLst>
                                <p:childTnLst>
                                  <p:par>
                                    <p:cTn id="114" presetID="2" presetClass="entr" presetSubtype="4" fill="hold" nodeType="afterEffect">
                                      <p:stCondLst>
                                        <p:cond delay="0"/>
                                      </p:stCondLst>
                                      <p:childTnLst>
                                        <p:set>
                                          <p:cBhvr>
                                            <p:cTn id="115" dur="1" fill="hold">
                                              <p:stCondLst>
                                                <p:cond delay="0"/>
                                              </p:stCondLst>
                                            </p:cTn>
                                            <p:tgtEl>
                                              <p:spTgt spid="39"/>
                                            </p:tgtEl>
                                            <p:attrNameLst>
                                              <p:attrName>style.visibility</p:attrName>
                                            </p:attrNameLst>
                                          </p:cBhvr>
                                          <p:to>
                                            <p:strVal val="visible"/>
                                          </p:to>
                                        </p:set>
                                        <p:anim calcmode="lin" valueType="num">
                                          <p:cBhvr additive="base">
                                            <p:cTn id="116" dur="1000" fill="hold"/>
                                            <p:tgtEl>
                                              <p:spTgt spid="39"/>
                                            </p:tgtEl>
                                            <p:attrNameLst>
                                              <p:attrName>ppt_x</p:attrName>
                                            </p:attrNameLst>
                                          </p:cBhvr>
                                          <p:tavLst>
                                            <p:tav tm="0">
                                              <p:val>
                                                <p:strVal val="#ppt_x"/>
                                              </p:val>
                                            </p:tav>
                                            <p:tav tm="100000">
                                              <p:val>
                                                <p:strVal val="#ppt_x"/>
                                              </p:val>
                                            </p:tav>
                                          </p:tavLst>
                                        </p:anim>
                                        <p:anim calcmode="lin" valueType="num">
                                          <p:cBhvr additive="base">
                                            <p:cTn id="117"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7" grpId="0"/>
          <p:bldP spid="21" grpId="0" animBg="1"/>
          <p:bldP spid="23" grpId="0"/>
          <p:bldP spid="24" grpId="0"/>
          <p:bldP spid="3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Rectangle: Rounded Corners 41">
            <a:extLst>
              <a:ext uri="{FF2B5EF4-FFF2-40B4-BE49-F238E27FC236}">
                <a16:creationId xmlns:a16="http://schemas.microsoft.com/office/drawing/2014/main" id="{F307B01D-F913-46D4-A6CA-766EFC1EC178}"/>
              </a:ext>
            </a:extLst>
          </p:cNvPr>
          <p:cNvSpPr/>
          <p:nvPr/>
        </p:nvSpPr>
        <p:spPr>
          <a:xfrm>
            <a:off x="190256" y="3412693"/>
            <a:ext cx="17892471" cy="5949950"/>
          </a:xfrm>
          <a:custGeom>
            <a:avLst/>
            <a:gdLst>
              <a:gd name="connsiteX0" fmla="*/ 0 w 17892471"/>
              <a:gd name="connsiteY0" fmla="*/ 591604 h 5949950"/>
              <a:gd name="connsiteX1" fmla="*/ 591604 w 17892471"/>
              <a:gd name="connsiteY1" fmla="*/ 0 h 5949950"/>
              <a:gd name="connsiteX2" fmla="*/ 17300867 w 17892471"/>
              <a:gd name="connsiteY2" fmla="*/ 0 h 5949950"/>
              <a:gd name="connsiteX3" fmla="*/ 17892471 w 17892471"/>
              <a:gd name="connsiteY3" fmla="*/ 591604 h 5949950"/>
              <a:gd name="connsiteX4" fmla="*/ 17892471 w 17892471"/>
              <a:gd name="connsiteY4" fmla="*/ 5358346 h 5949950"/>
              <a:gd name="connsiteX5" fmla="*/ 17300867 w 17892471"/>
              <a:gd name="connsiteY5" fmla="*/ 5949950 h 5949950"/>
              <a:gd name="connsiteX6" fmla="*/ 591604 w 17892471"/>
              <a:gd name="connsiteY6" fmla="*/ 5949950 h 5949950"/>
              <a:gd name="connsiteX7" fmla="*/ 0 w 17892471"/>
              <a:gd name="connsiteY7" fmla="*/ 5358346 h 5949950"/>
              <a:gd name="connsiteX8" fmla="*/ 0 w 17892471"/>
              <a:gd name="connsiteY8" fmla="*/ 591604 h 59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2471" h="5949950" fill="none" extrusionOk="0">
                <a:moveTo>
                  <a:pt x="0" y="591604"/>
                </a:moveTo>
                <a:cubicBezTo>
                  <a:pt x="-43831" y="257781"/>
                  <a:pt x="275079" y="8349"/>
                  <a:pt x="591604" y="0"/>
                </a:cubicBezTo>
                <a:cubicBezTo>
                  <a:pt x="7207058" y="130954"/>
                  <a:pt x="8988969" y="43574"/>
                  <a:pt x="17300867" y="0"/>
                </a:cubicBezTo>
                <a:cubicBezTo>
                  <a:pt x="17640613" y="20044"/>
                  <a:pt x="17911266" y="287893"/>
                  <a:pt x="17892471" y="591604"/>
                </a:cubicBezTo>
                <a:cubicBezTo>
                  <a:pt x="17742032" y="1136148"/>
                  <a:pt x="17978350" y="3518075"/>
                  <a:pt x="17892471" y="5358346"/>
                </a:cubicBezTo>
                <a:cubicBezTo>
                  <a:pt x="17834503" y="5694599"/>
                  <a:pt x="17577378" y="5915297"/>
                  <a:pt x="17300867" y="5949950"/>
                </a:cubicBezTo>
                <a:cubicBezTo>
                  <a:pt x="13403016" y="6105147"/>
                  <a:pt x="8102848" y="6112970"/>
                  <a:pt x="591604" y="5949950"/>
                </a:cubicBezTo>
                <a:cubicBezTo>
                  <a:pt x="267057" y="5920361"/>
                  <a:pt x="-7019" y="5689179"/>
                  <a:pt x="0" y="5358346"/>
                </a:cubicBezTo>
                <a:cubicBezTo>
                  <a:pt x="64656" y="4337163"/>
                  <a:pt x="-17807" y="2960696"/>
                  <a:pt x="0" y="591604"/>
                </a:cubicBezTo>
                <a:close/>
              </a:path>
              <a:path w="17892471" h="5949950" stroke="0" extrusionOk="0">
                <a:moveTo>
                  <a:pt x="0" y="591604"/>
                </a:moveTo>
                <a:cubicBezTo>
                  <a:pt x="-51332" y="233207"/>
                  <a:pt x="246408" y="6929"/>
                  <a:pt x="591604" y="0"/>
                </a:cubicBezTo>
                <a:cubicBezTo>
                  <a:pt x="2337263" y="132882"/>
                  <a:pt x="14998215" y="-84951"/>
                  <a:pt x="17300867" y="0"/>
                </a:cubicBezTo>
                <a:cubicBezTo>
                  <a:pt x="17592634" y="34147"/>
                  <a:pt x="17888792" y="285204"/>
                  <a:pt x="17892471" y="591604"/>
                </a:cubicBezTo>
                <a:cubicBezTo>
                  <a:pt x="17912658" y="2914534"/>
                  <a:pt x="18044951" y="4353950"/>
                  <a:pt x="17892471" y="5358346"/>
                </a:cubicBezTo>
                <a:cubicBezTo>
                  <a:pt x="17909710" y="5687125"/>
                  <a:pt x="17651738" y="5900276"/>
                  <a:pt x="17300867" y="5949950"/>
                </a:cubicBezTo>
                <a:cubicBezTo>
                  <a:pt x="14750243" y="6037589"/>
                  <a:pt x="2439406" y="5877271"/>
                  <a:pt x="591604" y="5949950"/>
                </a:cubicBezTo>
                <a:cubicBezTo>
                  <a:pt x="262993" y="5932055"/>
                  <a:pt x="-23936" y="5718344"/>
                  <a:pt x="0" y="5358346"/>
                </a:cubicBezTo>
                <a:cubicBezTo>
                  <a:pt x="-38581" y="3350211"/>
                  <a:pt x="63341" y="1707584"/>
                  <a:pt x="0" y="591604"/>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43" name="Rectangle: Rounded Corners 21">
            <a:extLst>
              <a:ext uri="{FF2B5EF4-FFF2-40B4-BE49-F238E27FC236}">
                <a16:creationId xmlns:a16="http://schemas.microsoft.com/office/drawing/2014/main" id="{DD7C073B-33BD-4CC6-A192-969B444B517C}"/>
              </a:ext>
            </a:extLst>
          </p:cNvPr>
          <p:cNvSpPr/>
          <p:nvPr/>
        </p:nvSpPr>
        <p:spPr>
          <a:xfrm>
            <a:off x="1025756" y="4664883"/>
            <a:ext cx="10035386" cy="321146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defTabSz="1371600"/>
            <a:endParaRPr lang="en-US" sz="2700" dirty="0">
              <a:solidFill>
                <a:prstClr val="white"/>
              </a:solidFill>
              <a:effectLst>
                <a:outerShdw blurRad="50800" dist="38100" dir="18900000" algn="bl" rotWithShape="0">
                  <a:prstClr val="black">
                    <a:alpha val="40000"/>
                  </a:prstClr>
                </a:outerShdw>
              </a:effectLst>
              <a:latin typeface="Calibri" panose="020F0502020204030204"/>
            </a:endParaRPr>
          </a:p>
        </p:txBody>
      </p:sp>
      <p:pic>
        <p:nvPicPr>
          <p:cNvPr id="44" name="Picture 7">
            <a:extLst>
              <a:ext uri="{FF2B5EF4-FFF2-40B4-BE49-F238E27FC236}">
                <a16:creationId xmlns:a16="http://schemas.microsoft.com/office/drawing/2014/main" id="{A4F61D03-87D3-4EC6-BAAA-F27504D8FE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38740" y="4103769"/>
            <a:ext cx="4499232" cy="1281192"/>
          </a:xfrm>
          <a:prstGeom prst="rect">
            <a:avLst/>
          </a:prstGeom>
        </p:spPr>
      </p:pic>
      <p:sp>
        <p:nvSpPr>
          <p:cNvPr id="45" name="TextBox 44">
            <a:extLst>
              <a:ext uri="{FF2B5EF4-FFF2-40B4-BE49-F238E27FC236}">
                <a16:creationId xmlns:a16="http://schemas.microsoft.com/office/drawing/2014/main" id="{6B3C8D3E-BDF9-4579-8F5A-3E89D6EB7962}"/>
              </a:ext>
            </a:extLst>
          </p:cNvPr>
          <p:cNvSpPr txBox="1"/>
          <p:nvPr/>
        </p:nvSpPr>
        <p:spPr>
          <a:xfrm>
            <a:off x="3601380" y="4146020"/>
            <a:ext cx="5373951" cy="830997"/>
          </a:xfrm>
          <a:prstGeom prst="rect">
            <a:avLst/>
          </a:prstGeom>
          <a:noFill/>
        </p:spPr>
        <p:txBody>
          <a:bodyPr wrap="square" rtlCol="0">
            <a:spAutoFit/>
          </a:bodyPr>
          <a:lstStyle/>
          <a:p>
            <a:pPr algn="ctr" defTabSz="1371600"/>
            <a:r>
              <a:rPr lang="en-US" sz="4800" b="1" dirty="0" err="1">
                <a:solidFill>
                  <a:srgbClr val="FF0000"/>
                </a:solidFill>
                <a:latin typeface="Calibri" panose="020F0502020204030204"/>
              </a:rPr>
              <a:t>Tiêu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chí</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đánh</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giá</a:t>
            </a:r>
            <a:endParaRPr lang="en-US" sz="4800" b="1" dirty="0">
              <a:solidFill>
                <a:srgbClr val="FF0000"/>
              </a:solidFill>
              <a:latin typeface="Calibri" panose="020F0502020204030204"/>
            </a:endParaRPr>
          </a:p>
        </p:txBody>
      </p:sp>
      <p:sp>
        <p:nvSpPr>
          <p:cNvPr id="46" name="TextBox 45">
            <a:extLst>
              <a:ext uri="{FF2B5EF4-FFF2-40B4-BE49-F238E27FC236}">
                <a16:creationId xmlns:a16="http://schemas.microsoft.com/office/drawing/2014/main" id="{46A74ACE-CAD8-4DA4-B299-6BE93B8AFDFC}"/>
              </a:ext>
            </a:extLst>
          </p:cNvPr>
          <p:cNvSpPr txBox="1"/>
          <p:nvPr/>
        </p:nvSpPr>
        <p:spPr>
          <a:xfrm>
            <a:off x="1726370" y="5172040"/>
            <a:ext cx="8588390" cy="3416320"/>
          </a:xfrm>
          <a:prstGeom prst="rect">
            <a:avLst/>
          </a:prstGeom>
          <a:noFill/>
        </p:spPr>
        <p:txBody>
          <a:bodyPr wrap="square" rtlCol="0">
            <a:spAutoFit/>
          </a:bodyPr>
          <a:lstStyle/>
          <a:p>
            <a:pPr defTabSz="1371600"/>
            <a:r>
              <a:rPr lang="vi-VN" sz="5400" dirty="0">
                <a:solidFill>
                  <a:prstClr val="black"/>
                </a:solidFill>
                <a:latin typeface="Calibri" panose="020F0502020204030204" pitchFamily="34" charset="0"/>
                <a:cs typeface="Calibri" panose="020F0502020204030204" pitchFamily="34" charset="0"/>
              </a:rPr>
              <a:t>Đọc đúng.</a:t>
            </a:r>
          </a:p>
          <a:p>
            <a:pPr defTabSz="1371600"/>
            <a:r>
              <a:rPr lang="vi-VN" sz="5400" dirty="0">
                <a:solidFill>
                  <a:prstClr val="black"/>
                </a:solidFill>
                <a:latin typeface="Calibri" panose="020F0502020204030204" pitchFamily="34" charset="0"/>
                <a:cs typeface="Calibri" panose="020F0502020204030204" pitchFamily="34" charset="0"/>
              </a:rPr>
              <a:t>Đọc to, rõ.</a:t>
            </a:r>
          </a:p>
          <a:p>
            <a:pPr defTabSz="1371600"/>
            <a:r>
              <a:rPr lang="vi-VN" sz="5400" dirty="0">
                <a:solidFill>
                  <a:prstClr val="black"/>
                </a:solidFill>
                <a:latin typeface="Calibri" panose="020F0502020204030204" pitchFamily="34" charset="0"/>
                <a:cs typeface="Calibri" panose="020F0502020204030204" pitchFamily="34" charset="0"/>
              </a:rPr>
              <a:t>Ngắt, nghỉ đúng chỗ</a:t>
            </a:r>
            <a:endParaRPr lang="en-US" sz="5400" dirty="0">
              <a:solidFill>
                <a:prstClr val="black"/>
              </a:solidFill>
              <a:latin typeface="Calibri" panose="020F0502020204030204" pitchFamily="34" charset="0"/>
              <a:cs typeface="Calibri" panose="020F0502020204030204" pitchFamily="34" charset="0"/>
            </a:endParaRPr>
          </a:p>
          <a:p>
            <a:pPr algn="just" defTabSz="1371600"/>
            <a:endParaRPr lang="en-US" sz="5400" dirty="0">
              <a:solidFill>
                <a:prstClr val="black"/>
              </a:solidFill>
              <a:latin typeface="Calibri" panose="020F0502020204030204"/>
            </a:endParaRPr>
          </a:p>
        </p:txBody>
      </p:sp>
      <p:pic>
        <p:nvPicPr>
          <p:cNvPr id="47" name="Picture 4" descr="Cartoon numbers, colored fun alphabet for school kids text clipart setisolated">
            <a:extLst>
              <a:ext uri="{FF2B5EF4-FFF2-40B4-BE49-F238E27FC236}">
                <a16:creationId xmlns:a16="http://schemas.microsoft.com/office/drawing/2014/main" id="{8ACCBCF2-1CD6-48F0-A645-1FAD3907947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1186203" y="5348161"/>
            <a:ext cx="512730" cy="71641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artoon numbers, colored fun alphabet for school kids text clipart setisolated">
            <a:extLst>
              <a:ext uri="{FF2B5EF4-FFF2-40B4-BE49-F238E27FC236}">
                <a16:creationId xmlns:a16="http://schemas.microsoft.com/office/drawing/2014/main" id="{60475F60-5485-4DA2-B0AD-D8D322F5E276}"/>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1213640" y="6103174"/>
            <a:ext cx="512730" cy="71641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artoon numbers, colored fun alphabet for school kids text clipart setisolated">
            <a:extLst>
              <a:ext uri="{FF2B5EF4-FFF2-40B4-BE49-F238E27FC236}">
                <a16:creationId xmlns:a16="http://schemas.microsoft.com/office/drawing/2014/main" id="{80EF665A-C0BE-48F1-9F31-9BD1D559272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1099506" y="6832936"/>
            <a:ext cx="726402" cy="7924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Ghim của Phương Thư trên Icon | Hài hước, Hình vui, Lol">
            <a:extLst>
              <a:ext uri="{FF2B5EF4-FFF2-40B4-BE49-F238E27FC236}">
                <a16:creationId xmlns:a16="http://schemas.microsoft.com/office/drawing/2014/main" id="{26E1A1C2-3B99-4020-A4AA-95B2604AE97C}"/>
              </a:ext>
            </a:extLst>
          </p:cNvPr>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5161908" y="5442419"/>
            <a:ext cx="674718" cy="5444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Tổng hợp những hình mặt cười đẹp | Cười, Mắt, Hình">
            <a:extLst>
              <a:ext uri="{FF2B5EF4-FFF2-40B4-BE49-F238E27FC236}">
                <a16:creationId xmlns:a16="http://schemas.microsoft.com/office/drawing/2014/main" id="{216A3195-BDFE-4CC5-9818-25CF97D29476}"/>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0339" y="5442419"/>
            <a:ext cx="620510" cy="51489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Ảnh Mặt Cười Đẹp Nhất ❤️ 1001 Hình Mặt Cười Hài Hước">
            <a:extLst>
              <a:ext uri="{FF2B5EF4-FFF2-40B4-BE49-F238E27FC236}">
                <a16:creationId xmlns:a16="http://schemas.microsoft.com/office/drawing/2014/main" id="{42479145-C753-4BA8-B182-35DA1F7E233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24560" y="5449160"/>
            <a:ext cx="522752" cy="52275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descr="Ghim của Phương Thư trên Icon | Hài hước, Hình vui, Lol">
            <a:extLst>
              <a:ext uri="{FF2B5EF4-FFF2-40B4-BE49-F238E27FC236}">
                <a16:creationId xmlns:a16="http://schemas.microsoft.com/office/drawing/2014/main" id="{4CE381D2-D32C-422E-94CE-1A2262756971}"/>
              </a:ext>
            </a:extLst>
          </p:cNvPr>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5078196" y="6096433"/>
            <a:ext cx="674718" cy="54446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Tổng hợp những hình mặt cười đẹp | Cười, Mắt, Hình">
            <a:extLst>
              <a:ext uri="{FF2B5EF4-FFF2-40B4-BE49-F238E27FC236}">
                <a16:creationId xmlns:a16="http://schemas.microsoft.com/office/drawing/2014/main" id="{2FE8AA70-0301-48CD-A74B-75685DCAFE0A}"/>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6627" y="6096433"/>
            <a:ext cx="620510" cy="51489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Ảnh Mặt Cười Đẹp Nhất ❤️ 1001 Hình Mặt Cười Hài Hước">
            <a:extLst>
              <a:ext uri="{FF2B5EF4-FFF2-40B4-BE49-F238E27FC236}">
                <a16:creationId xmlns:a16="http://schemas.microsoft.com/office/drawing/2014/main" id="{780F5DFB-AA9E-48A5-A561-CB91FEE42FC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40848" y="6103174"/>
            <a:ext cx="522752" cy="52275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Ghim của Phương Thư trên Icon | Hài hước, Hình vui, Lol">
            <a:extLst>
              <a:ext uri="{FF2B5EF4-FFF2-40B4-BE49-F238E27FC236}">
                <a16:creationId xmlns:a16="http://schemas.microsoft.com/office/drawing/2014/main" id="{E4429763-7E3D-4657-8E5A-729C7A688009}"/>
              </a:ext>
            </a:extLst>
          </p:cNvPr>
          <p:cNvPicPr>
            <a:picLocks noChangeAspect="1" noChangeArrowheads="1"/>
          </p:cNvPicPr>
          <p:nvPr/>
        </p:nvPicPr>
        <p:blipFill>
          <a:blip r:embed="rId8"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8296865" y="6923201"/>
            <a:ext cx="745497" cy="60157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Tổng hợp những hình mặt cười đẹp | Cười, Mắt, Hình">
            <a:extLst>
              <a:ext uri="{FF2B5EF4-FFF2-40B4-BE49-F238E27FC236}">
                <a16:creationId xmlns:a16="http://schemas.microsoft.com/office/drawing/2014/main" id="{17E72EA0-6ACA-4A3C-9F9F-4D801FB6879D}"/>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03853" y="6919424"/>
            <a:ext cx="685602" cy="56890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Mặt Cười Đẹp Nhất ❤️ 1001 Hình Mặt Cười Hài Hước">
            <a:extLst>
              <a:ext uri="{FF2B5EF4-FFF2-40B4-BE49-F238E27FC236}">
                <a16:creationId xmlns:a16="http://schemas.microsoft.com/office/drawing/2014/main" id="{0480A52C-C4B8-4B87-91E4-96422822550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20067" y="6935192"/>
            <a:ext cx="577589" cy="57758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A cute girl charatcer">
            <a:extLst>
              <a:ext uri="{FF2B5EF4-FFF2-40B4-BE49-F238E27FC236}">
                <a16:creationId xmlns:a16="http://schemas.microsoft.com/office/drawing/2014/main" id="{FFE1FEC7-E08F-42E5-8CF6-7A13B560AF97}"/>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3534556" y="1910549"/>
            <a:ext cx="4285679" cy="757862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0" name="Picture 59" descr="A picture containing text, mirror, seat&#10;&#10;Description automatically generated">
            <a:extLst>
              <a:ext uri="{FF2B5EF4-FFF2-40B4-BE49-F238E27FC236}">
                <a16:creationId xmlns:a16="http://schemas.microsoft.com/office/drawing/2014/main" id="{657293E2-5E56-495F-9E3E-94F650B29B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349" y="-113901"/>
            <a:ext cx="11286903" cy="3802299"/>
          </a:xfrm>
          <a:prstGeom prst="rect">
            <a:avLst/>
          </a:prstGeom>
        </p:spPr>
      </p:pic>
      <p:sp>
        <p:nvSpPr>
          <p:cNvPr id="61" name="Title 1">
            <a:extLst>
              <a:ext uri="{FF2B5EF4-FFF2-40B4-BE49-F238E27FC236}">
                <a16:creationId xmlns:a16="http://schemas.microsoft.com/office/drawing/2014/main" id="{A4D3C054-A130-41DB-9C5C-4A339E4B3A39}"/>
              </a:ext>
            </a:extLst>
          </p:cNvPr>
          <p:cNvSpPr txBox="1">
            <a:spLocks/>
          </p:cNvSpPr>
          <p:nvPr/>
        </p:nvSpPr>
        <p:spPr>
          <a:xfrm>
            <a:off x="-217539" y="462596"/>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vi-VN" sz="9900" b="1"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Thi đua đọc trước lớp</a:t>
            </a:r>
            <a:endParaRPr lang="en-US" sz="9900" b="1"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spTree>
    <p:extLst>
      <p:ext uri="{BB962C8B-B14F-4D97-AF65-F5344CB8AC3E}">
        <p14:creationId xmlns:p14="http://schemas.microsoft.com/office/powerpoint/2010/main" val="2259328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1000"/>
                                        <p:tgtEl>
                                          <p:spTgt spid="61"/>
                                        </p:tgtEl>
                                      </p:cBhvr>
                                    </p:animEffect>
                                    <p:anim calcmode="lin" valueType="num">
                                      <p:cBhvr>
                                        <p:cTn id="13" dur="1000" fill="hold"/>
                                        <p:tgtEl>
                                          <p:spTgt spid="61"/>
                                        </p:tgtEl>
                                        <p:attrNameLst>
                                          <p:attrName>ppt_x</p:attrName>
                                        </p:attrNameLst>
                                      </p:cBhvr>
                                      <p:tavLst>
                                        <p:tav tm="0">
                                          <p:val>
                                            <p:strVal val="#ppt_x"/>
                                          </p:val>
                                        </p:tav>
                                        <p:tav tm="100000">
                                          <p:val>
                                            <p:strVal val="#ppt_x"/>
                                          </p:val>
                                        </p:tav>
                                      </p:tavLst>
                                    </p:anim>
                                    <p:anim calcmode="lin" valueType="num">
                                      <p:cBhvr>
                                        <p:cTn id="14"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1" presetID="12" presetClass="entr" presetSubtype="4"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p:tgtEl>
                                          <p:spTgt spid="43"/>
                                        </p:tgtEl>
                                        <p:attrNameLst>
                                          <p:attrName>ppt_y</p:attrName>
                                        </p:attrNameLst>
                                      </p:cBhvr>
                                      <p:tavLst>
                                        <p:tav tm="0">
                                          <p:val>
                                            <p:strVal val="#ppt_y+#ppt_h*1.125000"/>
                                          </p:val>
                                        </p:tav>
                                        <p:tav tm="100000">
                                          <p:val>
                                            <p:strVal val="#ppt_y"/>
                                          </p:val>
                                        </p:tav>
                                      </p:tavLst>
                                    </p:anim>
                                    <p:animEffect transition="in" filter="wipe(up)">
                                      <p:cBhvr>
                                        <p:cTn id="24" dur="500"/>
                                        <p:tgtEl>
                                          <p:spTgt spid="43"/>
                                        </p:tgtEl>
                                      </p:cBhvr>
                                    </p:animEffect>
                                  </p:childTnLst>
                                </p:cTn>
                              </p:par>
                              <p:par>
                                <p:cTn id="25" presetID="12" presetClass="entr" presetSubtype="4"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 calcmode="lin" valueType="num">
                                      <p:cBhvr additive="base">
                                        <p:cTn id="27" dur="500"/>
                                        <p:tgtEl>
                                          <p:spTgt spid="44"/>
                                        </p:tgtEl>
                                        <p:attrNameLst>
                                          <p:attrName>ppt_y</p:attrName>
                                        </p:attrNameLst>
                                      </p:cBhvr>
                                      <p:tavLst>
                                        <p:tav tm="0">
                                          <p:val>
                                            <p:strVal val="#ppt_y+#ppt_h*1.125000"/>
                                          </p:val>
                                        </p:tav>
                                        <p:tav tm="100000">
                                          <p:val>
                                            <p:strVal val="#ppt_y"/>
                                          </p:val>
                                        </p:tav>
                                      </p:tavLst>
                                    </p:anim>
                                    <p:animEffect transition="in" filter="wipe(up)">
                                      <p:cBhvr>
                                        <p:cTn id="28" dur="500"/>
                                        <p:tgtEl>
                                          <p:spTgt spid="44"/>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p:tgtEl>
                                          <p:spTgt spid="45"/>
                                        </p:tgtEl>
                                        <p:attrNameLst>
                                          <p:attrName>ppt_y</p:attrName>
                                        </p:attrNameLst>
                                      </p:cBhvr>
                                      <p:tavLst>
                                        <p:tav tm="0">
                                          <p:val>
                                            <p:strVal val="#ppt_y+#ppt_h*1.125000"/>
                                          </p:val>
                                        </p:tav>
                                        <p:tav tm="100000">
                                          <p:val>
                                            <p:strVal val="#ppt_y"/>
                                          </p:val>
                                        </p:tav>
                                      </p:tavLst>
                                    </p:anim>
                                    <p:animEffect transition="in" filter="wipe(up)">
                                      <p:cBhvr>
                                        <p:cTn id="32" dur="500"/>
                                        <p:tgtEl>
                                          <p:spTgt spid="45"/>
                                        </p:tgtEl>
                                      </p:cBhvr>
                                    </p:animEffect>
                                  </p:childTnLst>
                                </p:cTn>
                              </p:par>
                              <p:par>
                                <p:cTn id="33" presetID="12" presetClass="entr" presetSubtype="4"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p:tgtEl>
                                          <p:spTgt spid="49"/>
                                        </p:tgtEl>
                                        <p:attrNameLst>
                                          <p:attrName>ppt_y</p:attrName>
                                        </p:attrNameLst>
                                      </p:cBhvr>
                                      <p:tavLst>
                                        <p:tav tm="0">
                                          <p:val>
                                            <p:strVal val="#ppt_y+#ppt_h*1.125000"/>
                                          </p:val>
                                        </p:tav>
                                        <p:tav tm="100000">
                                          <p:val>
                                            <p:strVal val="#ppt_y"/>
                                          </p:val>
                                        </p:tav>
                                      </p:tavLst>
                                    </p:anim>
                                    <p:animEffect transition="in" filter="wipe(up)">
                                      <p:cBhvr>
                                        <p:cTn id="36" dur="500"/>
                                        <p:tgtEl>
                                          <p:spTgt spid="49"/>
                                        </p:tgtEl>
                                      </p:cBhvr>
                                    </p:animEffect>
                                  </p:childTnLst>
                                </p:cTn>
                              </p:par>
                              <p:par>
                                <p:cTn id="37" presetID="12" presetClass="entr" presetSubtype="4"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p:tgtEl>
                                          <p:spTgt spid="47"/>
                                        </p:tgtEl>
                                        <p:attrNameLst>
                                          <p:attrName>ppt_y</p:attrName>
                                        </p:attrNameLst>
                                      </p:cBhvr>
                                      <p:tavLst>
                                        <p:tav tm="0">
                                          <p:val>
                                            <p:strVal val="#ppt_y+#ppt_h*1.125000"/>
                                          </p:val>
                                        </p:tav>
                                        <p:tav tm="100000">
                                          <p:val>
                                            <p:strVal val="#ppt_y"/>
                                          </p:val>
                                        </p:tav>
                                      </p:tavLst>
                                    </p:anim>
                                    <p:animEffect transition="in" filter="wipe(up)">
                                      <p:cBhvr>
                                        <p:cTn id="40" dur="500"/>
                                        <p:tgtEl>
                                          <p:spTgt spid="47"/>
                                        </p:tgtEl>
                                      </p:cBhvr>
                                    </p:animEffect>
                                  </p:childTnLst>
                                </p:cTn>
                              </p:par>
                              <p:par>
                                <p:cTn id="41" presetID="12" presetClass="entr" presetSubtype="4"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p:tgtEl>
                                          <p:spTgt spid="48"/>
                                        </p:tgtEl>
                                        <p:attrNameLst>
                                          <p:attrName>ppt_y</p:attrName>
                                        </p:attrNameLst>
                                      </p:cBhvr>
                                      <p:tavLst>
                                        <p:tav tm="0">
                                          <p:val>
                                            <p:strVal val="#ppt_y+#ppt_h*1.125000"/>
                                          </p:val>
                                        </p:tav>
                                        <p:tav tm="100000">
                                          <p:val>
                                            <p:strVal val="#ppt_y"/>
                                          </p:val>
                                        </p:tav>
                                      </p:tavLst>
                                    </p:anim>
                                    <p:animEffect transition="in" filter="wipe(up)">
                                      <p:cBhvr>
                                        <p:cTn id="44" dur="500"/>
                                        <p:tgtEl>
                                          <p:spTgt spid="48"/>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p:tgtEl>
                                          <p:spTgt spid="46"/>
                                        </p:tgtEl>
                                        <p:attrNameLst>
                                          <p:attrName>ppt_y</p:attrName>
                                        </p:attrNameLst>
                                      </p:cBhvr>
                                      <p:tavLst>
                                        <p:tav tm="0">
                                          <p:val>
                                            <p:strVal val="#ppt_y+#ppt_h*1.125000"/>
                                          </p:val>
                                        </p:tav>
                                        <p:tav tm="100000">
                                          <p:val>
                                            <p:strVal val="#ppt_y"/>
                                          </p:val>
                                        </p:tav>
                                      </p:tavLst>
                                    </p:anim>
                                    <p:animEffect transition="in" filter="wipe(up)">
                                      <p:cBhvr>
                                        <p:cTn id="48" dur="500"/>
                                        <p:tgtEl>
                                          <p:spTgt spid="46"/>
                                        </p:tgtEl>
                                      </p:cBhvr>
                                    </p:animEffect>
                                  </p:childTnLst>
                                </p:cTn>
                              </p:par>
                              <p:par>
                                <p:cTn id="49" presetID="12" presetClass="entr" presetSubtype="4"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500"/>
                                        <p:tgtEl>
                                          <p:spTgt spid="52"/>
                                        </p:tgtEl>
                                        <p:attrNameLst>
                                          <p:attrName>ppt_y</p:attrName>
                                        </p:attrNameLst>
                                      </p:cBhvr>
                                      <p:tavLst>
                                        <p:tav tm="0">
                                          <p:val>
                                            <p:strVal val="#ppt_y+#ppt_h*1.125000"/>
                                          </p:val>
                                        </p:tav>
                                        <p:tav tm="100000">
                                          <p:val>
                                            <p:strVal val="#ppt_y"/>
                                          </p:val>
                                        </p:tav>
                                      </p:tavLst>
                                    </p:anim>
                                    <p:animEffect transition="in" filter="wipe(up)">
                                      <p:cBhvr>
                                        <p:cTn id="52" dur="500"/>
                                        <p:tgtEl>
                                          <p:spTgt spid="52"/>
                                        </p:tgtEl>
                                      </p:cBhvr>
                                    </p:animEffect>
                                  </p:childTnLst>
                                </p:cTn>
                              </p:par>
                              <p:par>
                                <p:cTn id="53" presetID="12" presetClass="entr" presetSubtype="4"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p:tgtEl>
                                          <p:spTgt spid="50"/>
                                        </p:tgtEl>
                                        <p:attrNameLst>
                                          <p:attrName>ppt_y</p:attrName>
                                        </p:attrNameLst>
                                      </p:cBhvr>
                                      <p:tavLst>
                                        <p:tav tm="0">
                                          <p:val>
                                            <p:strVal val="#ppt_y+#ppt_h*1.125000"/>
                                          </p:val>
                                        </p:tav>
                                        <p:tav tm="100000">
                                          <p:val>
                                            <p:strVal val="#ppt_y"/>
                                          </p:val>
                                        </p:tav>
                                      </p:tavLst>
                                    </p:anim>
                                    <p:animEffect transition="in" filter="wipe(up)">
                                      <p:cBhvr>
                                        <p:cTn id="56" dur="500"/>
                                        <p:tgtEl>
                                          <p:spTgt spid="50"/>
                                        </p:tgtEl>
                                      </p:cBhvr>
                                    </p:animEffect>
                                  </p:childTnLst>
                                </p:cTn>
                              </p:par>
                              <p:par>
                                <p:cTn id="57" presetID="12" presetClass="entr" presetSubtype="4" fill="hold" nodeType="withEffect">
                                  <p:stCondLst>
                                    <p:cond delay="0"/>
                                  </p:stCondLst>
                                  <p:childTnLst>
                                    <p:set>
                                      <p:cBhvr>
                                        <p:cTn id="58" dur="1" fill="hold">
                                          <p:stCondLst>
                                            <p:cond delay="0"/>
                                          </p:stCondLst>
                                        </p:cTn>
                                        <p:tgtEl>
                                          <p:spTgt spid="51"/>
                                        </p:tgtEl>
                                        <p:attrNameLst>
                                          <p:attrName>style.visibility</p:attrName>
                                        </p:attrNameLst>
                                      </p:cBhvr>
                                      <p:to>
                                        <p:strVal val="visible"/>
                                      </p:to>
                                    </p:set>
                                    <p:anim calcmode="lin" valueType="num">
                                      <p:cBhvr additive="base">
                                        <p:cTn id="59" dur="500"/>
                                        <p:tgtEl>
                                          <p:spTgt spid="51"/>
                                        </p:tgtEl>
                                        <p:attrNameLst>
                                          <p:attrName>ppt_y</p:attrName>
                                        </p:attrNameLst>
                                      </p:cBhvr>
                                      <p:tavLst>
                                        <p:tav tm="0">
                                          <p:val>
                                            <p:strVal val="#ppt_y+#ppt_h*1.125000"/>
                                          </p:val>
                                        </p:tav>
                                        <p:tav tm="100000">
                                          <p:val>
                                            <p:strVal val="#ppt_y"/>
                                          </p:val>
                                        </p:tav>
                                      </p:tavLst>
                                    </p:anim>
                                    <p:animEffect transition="in" filter="wipe(up)">
                                      <p:cBhvr>
                                        <p:cTn id="60" dur="500"/>
                                        <p:tgtEl>
                                          <p:spTgt spid="51"/>
                                        </p:tgtEl>
                                      </p:cBhvr>
                                    </p:animEffect>
                                  </p:childTnLst>
                                </p:cTn>
                              </p:par>
                              <p:par>
                                <p:cTn id="61" presetID="12" presetClass="entr" presetSubtype="4"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additive="base">
                                        <p:cTn id="63" dur="500"/>
                                        <p:tgtEl>
                                          <p:spTgt spid="55"/>
                                        </p:tgtEl>
                                        <p:attrNameLst>
                                          <p:attrName>ppt_y</p:attrName>
                                        </p:attrNameLst>
                                      </p:cBhvr>
                                      <p:tavLst>
                                        <p:tav tm="0">
                                          <p:val>
                                            <p:strVal val="#ppt_y+#ppt_h*1.125000"/>
                                          </p:val>
                                        </p:tav>
                                        <p:tav tm="100000">
                                          <p:val>
                                            <p:strVal val="#ppt_y"/>
                                          </p:val>
                                        </p:tav>
                                      </p:tavLst>
                                    </p:anim>
                                    <p:animEffect transition="in" filter="wipe(up)">
                                      <p:cBhvr>
                                        <p:cTn id="64" dur="500"/>
                                        <p:tgtEl>
                                          <p:spTgt spid="55"/>
                                        </p:tgtEl>
                                      </p:cBhvr>
                                    </p:animEffect>
                                  </p:childTnLst>
                                </p:cTn>
                              </p:par>
                              <p:par>
                                <p:cTn id="65" presetID="12" presetClass="entr" presetSubtype="4" fill="hold" nodeType="with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additive="base">
                                        <p:cTn id="67" dur="500"/>
                                        <p:tgtEl>
                                          <p:spTgt spid="54"/>
                                        </p:tgtEl>
                                        <p:attrNameLst>
                                          <p:attrName>ppt_y</p:attrName>
                                        </p:attrNameLst>
                                      </p:cBhvr>
                                      <p:tavLst>
                                        <p:tav tm="0">
                                          <p:val>
                                            <p:strVal val="#ppt_y+#ppt_h*1.125000"/>
                                          </p:val>
                                        </p:tav>
                                        <p:tav tm="100000">
                                          <p:val>
                                            <p:strVal val="#ppt_y"/>
                                          </p:val>
                                        </p:tav>
                                      </p:tavLst>
                                    </p:anim>
                                    <p:animEffect transition="in" filter="wipe(up)">
                                      <p:cBhvr>
                                        <p:cTn id="68" dur="500"/>
                                        <p:tgtEl>
                                          <p:spTgt spid="54"/>
                                        </p:tgtEl>
                                      </p:cBhvr>
                                    </p:animEffect>
                                  </p:childTnLst>
                                </p:cTn>
                              </p:par>
                              <p:par>
                                <p:cTn id="69" presetID="12" presetClass="entr" presetSubtype="4"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anim calcmode="lin" valueType="num">
                                      <p:cBhvr additive="base">
                                        <p:cTn id="71" dur="500"/>
                                        <p:tgtEl>
                                          <p:spTgt spid="53"/>
                                        </p:tgtEl>
                                        <p:attrNameLst>
                                          <p:attrName>ppt_y</p:attrName>
                                        </p:attrNameLst>
                                      </p:cBhvr>
                                      <p:tavLst>
                                        <p:tav tm="0">
                                          <p:val>
                                            <p:strVal val="#ppt_y+#ppt_h*1.125000"/>
                                          </p:val>
                                        </p:tav>
                                        <p:tav tm="100000">
                                          <p:val>
                                            <p:strVal val="#ppt_y"/>
                                          </p:val>
                                        </p:tav>
                                      </p:tavLst>
                                    </p:anim>
                                    <p:animEffect transition="in" filter="wipe(up)">
                                      <p:cBhvr>
                                        <p:cTn id="72" dur="500"/>
                                        <p:tgtEl>
                                          <p:spTgt spid="53"/>
                                        </p:tgtEl>
                                      </p:cBhvr>
                                    </p:animEffect>
                                  </p:childTnLst>
                                </p:cTn>
                              </p:par>
                              <p:par>
                                <p:cTn id="73" presetID="12" presetClass="entr" presetSubtype="4" fill="hold" nodeType="withEffect">
                                  <p:stCondLst>
                                    <p:cond delay="0"/>
                                  </p:stCondLst>
                                  <p:childTnLst>
                                    <p:set>
                                      <p:cBhvr>
                                        <p:cTn id="74" dur="1" fill="hold">
                                          <p:stCondLst>
                                            <p:cond delay="0"/>
                                          </p:stCondLst>
                                        </p:cTn>
                                        <p:tgtEl>
                                          <p:spTgt spid="56"/>
                                        </p:tgtEl>
                                        <p:attrNameLst>
                                          <p:attrName>style.visibility</p:attrName>
                                        </p:attrNameLst>
                                      </p:cBhvr>
                                      <p:to>
                                        <p:strVal val="visible"/>
                                      </p:to>
                                    </p:set>
                                    <p:anim calcmode="lin" valueType="num">
                                      <p:cBhvr additive="base">
                                        <p:cTn id="75" dur="500"/>
                                        <p:tgtEl>
                                          <p:spTgt spid="56"/>
                                        </p:tgtEl>
                                        <p:attrNameLst>
                                          <p:attrName>ppt_y</p:attrName>
                                        </p:attrNameLst>
                                      </p:cBhvr>
                                      <p:tavLst>
                                        <p:tav tm="0">
                                          <p:val>
                                            <p:strVal val="#ppt_y+#ppt_h*1.125000"/>
                                          </p:val>
                                        </p:tav>
                                        <p:tav tm="100000">
                                          <p:val>
                                            <p:strVal val="#ppt_y"/>
                                          </p:val>
                                        </p:tav>
                                      </p:tavLst>
                                    </p:anim>
                                    <p:animEffect transition="in" filter="wipe(up)">
                                      <p:cBhvr>
                                        <p:cTn id="76" dur="500"/>
                                        <p:tgtEl>
                                          <p:spTgt spid="56"/>
                                        </p:tgtEl>
                                      </p:cBhvr>
                                    </p:animEffect>
                                  </p:childTnLst>
                                </p:cTn>
                              </p:par>
                              <p:par>
                                <p:cTn id="77" presetID="12" presetClass="entr" presetSubtype="4" fill="hold" nodeType="withEffect">
                                  <p:stCondLst>
                                    <p:cond delay="0"/>
                                  </p:stCondLst>
                                  <p:childTnLst>
                                    <p:set>
                                      <p:cBhvr>
                                        <p:cTn id="78" dur="1" fill="hold">
                                          <p:stCondLst>
                                            <p:cond delay="0"/>
                                          </p:stCondLst>
                                        </p:cTn>
                                        <p:tgtEl>
                                          <p:spTgt spid="58"/>
                                        </p:tgtEl>
                                        <p:attrNameLst>
                                          <p:attrName>style.visibility</p:attrName>
                                        </p:attrNameLst>
                                      </p:cBhvr>
                                      <p:to>
                                        <p:strVal val="visible"/>
                                      </p:to>
                                    </p:set>
                                    <p:anim calcmode="lin" valueType="num">
                                      <p:cBhvr additive="base">
                                        <p:cTn id="79" dur="500"/>
                                        <p:tgtEl>
                                          <p:spTgt spid="58"/>
                                        </p:tgtEl>
                                        <p:attrNameLst>
                                          <p:attrName>ppt_y</p:attrName>
                                        </p:attrNameLst>
                                      </p:cBhvr>
                                      <p:tavLst>
                                        <p:tav tm="0">
                                          <p:val>
                                            <p:strVal val="#ppt_y+#ppt_h*1.125000"/>
                                          </p:val>
                                        </p:tav>
                                        <p:tav tm="100000">
                                          <p:val>
                                            <p:strVal val="#ppt_y"/>
                                          </p:val>
                                        </p:tav>
                                      </p:tavLst>
                                    </p:anim>
                                    <p:animEffect transition="in" filter="wipe(up)">
                                      <p:cBhvr>
                                        <p:cTn id="80" dur="500"/>
                                        <p:tgtEl>
                                          <p:spTgt spid="58"/>
                                        </p:tgtEl>
                                      </p:cBhvr>
                                    </p:animEffect>
                                  </p:childTnLst>
                                </p:cTn>
                              </p:par>
                              <p:par>
                                <p:cTn id="81" presetID="12" presetClass="entr" presetSubtype="4" fill="hold" nodeType="withEffect">
                                  <p:stCondLst>
                                    <p:cond delay="0"/>
                                  </p:stCondLst>
                                  <p:childTnLst>
                                    <p:set>
                                      <p:cBhvr>
                                        <p:cTn id="82" dur="1" fill="hold">
                                          <p:stCondLst>
                                            <p:cond delay="0"/>
                                          </p:stCondLst>
                                        </p:cTn>
                                        <p:tgtEl>
                                          <p:spTgt spid="57"/>
                                        </p:tgtEl>
                                        <p:attrNameLst>
                                          <p:attrName>style.visibility</p:attrName>
                                        </p:attrNameLst>
                                      </p:cBhvr>
                                      <p:to>
                                        <p:strVal val="visible"/>
                                      </p:to>
                                    </p:set>
                                    <p:anim calcmode="lin" valueType="num">
                                      <p:cBhvr additive="base">
                                        <p:cTn id="83" dur="500"/>
                                        <p:tgtEl>
                                          <p:spTgt spid="57"/>
                                        </p:tgtEl>
                                        <p:attrNameLst>
                                          <p:attrName>ppt_y</p:attrName>
                                        </p:attrNameLst>
                                      </p:cBhvr>
                                      <p:tavLst>
                                        <p:tav tm="0">
                                          <p:val>
                                            <p:strVal val="#ppt_y+#ppt_h*1.125000"/>
                                          </p:val>
                                        </p:tav>
                                        <p:tav tm="100000">
                                          <p:val>
                                            <p:strVal val="#ppt_y"/>
                                          </p:val>
                                        </p:tav>
                                      </p:tavLst>
                                    </p:anim>
                                    <p:animEffect transition="in" filter="wipe(up)">
                                      <p:cBhvr>
                                        <p:cTn id="84" dur="500"/>
                                        <p:tgtEl>
                                          <p:spTgt spid="57"/>
                                        </p:tgtEl>
                                      </p:cBhvr>
                                    </p:animEffect>
                                  </p:childTnLst>
                                </p:cTn>
                              </p:par>
                              <p:par>
                                <p:cTn id="85" presetID="2" presetClass="entr" presetSubtype="4" fill="hold" nodeType="withEffect">
                                  <p:stCondLst>
                                    <p:cond delay="0"/>
                                  </p:stCondLst>
                                  <p:childTnLst>
                                    <p:set>
                                      <p:cBhvr>
                                        <p:cTn id="86" dur="1" fill="hold">
                                          <p:stCondLst>
                                            <p:cond delay="0"/>
                                          </p:stCondLst>
                                        </p:cTn>
                                        <p:tgtEl>
                                          <p:spTgt spid="59"/>
                                        </p:tgtEl>
                                        <p:attrNameLst>
                                          <p:attrName>style.visibility</p:attrName>
                                        </p:attrNameLst>
                                      </p:cBhvr>
                                      <p:to>
                                        <p:strVal val="visible"/>
                                      </p:to>
                                    </p:set>
                                    <p:anim calcmode="lin" valueType="num">
                                      <p:cBhvr additive="base">
                                        <p:cTn id="87" dur="500" fill="hold"/>
                                        <p:tgtEl>
                                          <p:spTgt spid="59"/>
                                        </p:tgtEl>
                                        <p:attrNameLst>
                                          <p:attrName>ppt_x</p:attrName>
                                        </p:attrNameLst>
                                      </p:cBhvr>
                                      <p:tavLst>
                                        <p:tav tm="0">
                                          <p:val>
                                            <p:strVal val="#ppt_x"/>
                                          </p:val>
                                        </p:tav>
                                        <p:tav tm="100000">
                                          <p:val>
                                            <p:strVal val="#ppt_x"/>
                                          </p:val>
                                        </p:tav>
                                      </p:tavLst>
                                    </p:anim>
                                    <p:anim calcmode="lin" valueType="num">
                                      <p:cBhvr additive="base">
                                        <p:cTn id="8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5" grpId="0"/>
      <p:bldP spid="46" grpId="0"/>
      <p:bldP spid="6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4" name="Picture 13">
            <a:extLst>
              <a:ext uri="{FF2B5EF4-FFF2-40B4-BE49-F238E27FC236}">
                <a16:creationId xmlns:a16="http://schemas.microsoft.com/office/drawing/2014/main" id="{B91B39EB-144D-4735-AEFE-77FD92BB32C4}"/>
              </a:ext>
            </a:extLst>
          </p:cNvPr>
          <p:cNvPicPr>
            <a:picLocks noChangeAspect="1"/>
          </p:cNvPicPr>
          <p:nvPr/>
        </p:nvPicPr>
        <p:blipFill>
          <a:blip r:embed="rId6"/>
          <a:srcRect/>
          <a:stretch>
            <a:fillRect/>
          </a:stretch>
        </p:blipFill>
        <p:spPr>
          <a:xfrm>
            <a:off x="5706413" y="3771901"/>
            <a:ext cx="7663863" cy="6661175"/>
          </a:xfrm>
          <a:prstGeom prst="rect">
            <a:avLst/>
          </a:prstGeom>
        </p:spPr>
      </p:pic>
      <p:pic>
        <p:nvPicPr>
          <p:cNvPr id="25" name="Picture 24" descr="A picture containing text, mirror, seat&#10;&#10;Description automatically generated">
            <a:extLst>
              <a:ext uri="{FF2B5EF4-FFF2-40B4-BE49-F238E27FC236}">
                <a16:creationId xmlns:a16="http://schemas.microsoft.com/office/drawing/2014/main" id="{93A02034-4D2F-42B6-A0EE-4CF701C9AB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48" y="-113901"/>
            <a:ext cx="11828588" cy="3802299"/>
          </a:xfrm>
          <a:prstGeom prst="rect">
            <a:avLst/>
          </a:prstGeom>
        </p:spPr>
      </p:pic>
      <p:sp>
        <p:nvSpPr>
          <p:cNvPr id="26" name="文本框 18">
            <a:extLst>
              <a:ext uri="{FF2B5EF4-FFF2-40B4-BE49-F238E27FC236}">
                <a16:creationId xmlns:a16="http://schemas.microsoft.com/office/drawing/2014/main" id="{D93A3205-15D6-4C98-9826-0458F1F3FD15}"/>
              </a:ext>
            </a:extLst>
          </p:cNvPr>
          <p:cNvSpPr txBox="1"/>
          <p:nvPr/>
        </p:nvSpPr>
        <p:spPr>
          <a:xfrm>
            <a:off x="874795" y="-113901"/>
            <a:ext cx="10970141" cy="258532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defTabSz="1371600">
              <a:defRPr/>
            </a:pPr>
            <a:r>
              <a:rPr lang="en-US" altLang="zh-CN" sz="8100" dirty="0" err="1">
                <a:solidFill>
                  <a:srgbClr val="FF0000"/>
                </a:solidFill>
                <a:latin typeface="UTM Mother" panose="02040603050506020204" pitchFamily="18" charset="0"/>
              </a:rPr>
              <a:t>Bình</a:t>
            </a:r>
            <a:r>
              <a:rPr lang="en-US" altLang="zh-CN" sz="8100" dirty="0">
                <a:solidFill>
                  <a:srgbClr val="FF0000"/>
                </a:solidFill>
                <a:latin typeface="UTM Mother" panose="02040603050506020204" pitchFamily="18" charset="0"/>
              </a:rPr>
              <a:t> </a:t>
            </a:r>
            <a:r>
              <a:rPr lang="en-US" altLang="zh-CN" sz="8100" dirty="0" err="1">
                <a:solidFill>
                  <a:srgbClr val="FF0000"/>
                </a:solidFill>
                <a:latin typeface="UTM Mother" panose="02040603050506020204" pitchFamily="18" charset="0"/>
              </a:rPr>
              <a:t>chọn</a:t>
            </a:r>
            <a:endParaRPr lang="en-US" altLang="zh-CN" sz="8100" dirty="0">
              <a:solidFill>
                <a:srgbClr val="FF0000"/>
              </a:solidFill>
              <a:latin typeface="UTM Mother" panose="02040603050506020204" pitchFamily="18" charset="0"/>
            </a:endParaRPr>
          </a:p>
          <a:p>
            <a:pPr defTabSz="1371600">
              <a:defRPr/>
            </a:pPr>
            <a:r>
              <a:rPr lang="en-US" altLang="zh-CN" sz="8100" dirty="0" err="1">
                <a:solidFill>
                  <a:srgbClr val="FF0000"/>
                </a:solidFill>
                <a:latin typeface="UTM Mother" panose="02040603050506020204" pitchFamily="18" charset="0"/>
              </a:rPr>
              <a:t>Nhóm</a:t>
            </a:r>
            <a:r>
              <a:rPr lang="en-US" altLang="zh-CN" sz="8100" dirty="0">
                <a:solidFill>
                  <a:srgbClr val="FF0000"/>
                </a:solidFill>
                <a:latin typeface="UTM Mother" panose="02040603050506020204" pitchFamily="18" charset="0"/>
              </a:rPr>
              <a:t> </a:t>
            </a:r>
            <a:r>
              <a:rPr lang="en-US" altLang="zh-CN" sz="8100" dirty="0" err="1">
                <a:solidFill>
                  <a:srgbClr val="FF0000"/>
                </a:solidFill>
                <a:latin typeface="UTM Mother" panose="02040603050506020204" pitchFamily="18" charset="0"/>
              </a:rPr>
              <a:t>đọc</a:t>
            </a:r>
            <a:r>
              <a:rPr lang="en-US" altLang="zh-CN" sz="8100" dirty="0">
                <a:solidFill>
                  <a:srgbClr val="FF0000"/>
                </a:solidFill>
                <a:latin typeface="UTM Mother" panose="02040603050506020204" pitchFamily="18" charset="0"/>
              </a:rPr>
              <a:t> </a:t>
            </a:r>
            <a:r>
              <a:rPr lang="en-US" altLang="zh-CN" sz="8100" dirty="0" err="1">
                <a:solidFill>
                  <a:srgbClr val="FF0000"/>
                </a:solidFill>
                <a:latin typeface="UTM Mother" panose="02040603050506020204" pitchFamily="18" charset="0"/>
              </a:rPr>
              <a:t>tốt</a:t>
            </a:r>
            <a:r>
              <a:rPr lang="en-US" altLang="zh-CN" sz="8100" dirty="0">
                <a:solidFill>
                  <a:srgbClr val="FF0000"/>
                </a:solidFill>
                <a:latin typeface="UTM Mother" panose="02040603050506020204" pitchFamily="18" charset="0"/>
              </a:rPr>
              <a:t> </a:t>
            </a:r>
            <a:r>
              <a:rPr lang="en-US" altLang="zh-CN" sz="8100" dirty="0" err="1">
                <a:solidFill>
                  <a:srgbClr val="FF0000"/>
                </a:solidFill>
                <a:latin typeface="UTM Mother" panose="02040603050506020204" pitchFamily="18" charset="0"/>
              </a:rPr>
              <a:t>nhất</a:t>
            </a:r>
            <a:endParaRPr lang="zh-CN" altLang="en-US" sz="8100" dirty="0">
              <a:solidFill>
                <a:srgbClr val="FF0000"/>
              </a:solidFill>
              <a:latin typeface="UTM Mother" panose="02040603050506020204" pitchFamily="18" charset="0"/>
            </a:endParaRPr>
          </a:p>
        </p:txBody>
      </p:sp>
      <p:pic>
        <p:nvPicPr>
          <p:cNvPr id="27" name="Nhac-trao-bang-khen-trao-giai-thuong-www_nhacchuongvui_com">
            <a:hlinkClick r:id="" action="ppaction://media"/>
            <a:extLst>
              <a:ext uri="{FF2B5EF4-FFF2-40B4-BE49-F238E27FC236}">
                <a16:creationId xmlns:a16="http://schemas.microsoft.com/office/drawing/2014/main" id="{C4F9D9DA-C063-47B5-81B0-6D3E065A06A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54792" y="8691372"/>
            <a:ext cx="914400" cy="914400"/>
          </a:xfrm>
          <a:prstGeom prst="rect">
            <a:avLst/>
          </a:prstGeom>
        </p:spPr>
      </p:pic>
      <p:pic>
        <p:nvPicPr>
          <p:cNvPr id="28" name="Picture 27">
            <a:extLst>
              <a:ext uri="{FF2B5EF4-FFF2-40B4-BE49-F238E27FC236}">
                <a16:creationId xmlns:a16="http://schemas.microsoft.com/office/drawing/2014/main" id="{87B16811-263E-4C99-8F39-D691216613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404" y="-197403"/>
            <a:ext cx="2494392" cy="2338493"/>
          </a:xfrm>
          <a:prstGeom prst="rect">
            <a:avLst/>
          </a:prstGeom>
        </p:spPr>
      </p:pic>
    </p:spTree>
    <p:controls>
      <mc:AlternateContent xmlns:mc="http://schemas.openxmlformats.org/markup-compatibility/2006">
        <mc:Choice xmlns:v="urn:schemas-microsoft-com:vml" Requires="v">
          <p:control name="TextBox1" r:id="rId3" imgW="5952960" imgH="2962440"/>
        </mc:Choice>
        <mc:Fallback>
          <p:control name="TextBox1" r:id="rId3" imgW="5952960" imgH="2962440">
            <p:pic>
              <p:nvPicPr>
                <p:cNvPr id="29" name="TextBox1">
                  <a:extLst>
                    <a:ext uri="{FF2B5EF4-FFF2-40B4-BE49-F238E27FC236}">
                      <a16:creationId xmlns:a16="http://schemas.microsoft.com/office/drawing/2014/main" id="{BF6334C3-4FAB-41C0-AA5B-FA350EF1406F}"/>
                    </a:ext>
                  </a:extLst>
                </p:cNvPr>
                <p:cNvPicPr>
                  <a:picLocks/>
                </p:cNvPicPr>
                <p:nvPr/>
              </p:nvPicPr>
              <p:blipFill>
                <a:blip r:embed="rId10"/>
                <a:stretch>
                  <a:fillRect/>
                </a:stretch>
              </p:blipFill>
              <p:spPr>
                <a:xfrm>
                  <a:off x="11844936" y="481694"/>
                  <a:ext cx="5955063" cy="2963634"/>
                </a:xfrm>
                <a:prstGeom prst="rect">
                  <a:avLst/>
                </a:prstGeom>
              </p:spPr>
            </p:pic>
          </p:control>
        </mc:Fallback>
      </mc:AlternateContent>
    </p:controls>
    <p:extLst>
      <p:ext uri="{BB962C8B-B14F-4D97-AF65-F5344CB8AC3E}">
        <p14:creationId xmlns:p14="http://schemas.microsoft.com/office/powerpoint/2010/main" val="3734121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1" presetClass="mediacall" presetSubtype="0" fill="hold" nodeType="withEffect">
                                  <p:stCondLst>
                                    <p:cond delay="0"/>
                                  </p:stCondLst>
                                  <p:childTnLst>
                                    <p:cmd type="call" cmd="playFrom(0.0)">
                                      <p:cBhvr>
                                        <p:cTn id="11" dur="191688" fill="hold"/>
                                        <p:tgtEl>
                                          <p:spTgt spid="27"/>
                                        </p:tgtEl>
                                      </p:cBhvr>
                                    </p:cmd>
                                  </p:childTnLst>
                                </p:cTn>
                              </p:par>
                              <p:par>
                                <p:cTn id="12" presetID="2" presetClass="entr" presetSubtype="4"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500" fill="hold"/>
                                        <p:tgtEl>
                                          <p:spTgt spid="26"/>
                                        </p:tgtEl>
                                        <p:attrNameLst>
                                          <p:attrName>ppt_x</p:attrName>
                                        </p:attrNameLst>
                                      </p:cBhvr>
                                      <p:tavLst>
                                        <p:tav tm="0">
                                          <p:val>
                                            <p:strVal val="#ppt_x"/>
                                          </p:val>
                                        </p:tav>
                                        <p:tav tm="100000">
                                          <p:val>
                                            <p:strVal val="#ppt_x"/>
                                          </p:val>
                                        </p:tav>
                                      </p:tavLst>
                                    </p:anim>
                                    <p:anim calcmode="lin" valueType="num">
                                      <p:cBhvr additive="base">
                                        <p:cTn id="15" dur="500" fill="hold"/>
                                        <p:tgtEl>
                                          <p:spTgt spid="2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7"/>
                </p:tgtEl>
              </p:cMediaNode>
            </p:audio>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6370933" y="6642286"/>
            <a:ext cx="2773067" cy="3085471"/>
          </a:xfrm>
          <a:custGeom>
            <a:avLst/>
            <a:gdLst/>
            <a:ahLst/>
            <a:cxnLst/>
            <a:rect l="l" t="t" r="r" b="b"/>
            <a:pathLst>
              <a:path w="2773067" h="3085471">
                <a:moveTo>
                  <a:pt x="0" y="0"/>
                </a:moveTo>
                <a:lnTo>
                  <a:pt x="2773067" y="0"/>
                </a:lnTo>
                <a:lnTo>
                  <a:pt x="2773067" y="3085471"/>
                </a:lnTo>
                <a:lnTo>
                  <a:pt x="0" y="30854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4099243" y="7002036"/>
            <a:ext cx="2773067" cy="3085471"/>
          </a:xfrm>
          <a:custGeom>
            <a:avLst/>
            <a:gdLst/>
            <a:ahLst/>
            <a:cxnLst/>
            <a:rect l="l" t="t" r="r" b="b"/>
            <a:pathLst>
              <a:path w="2773067" h="3085471">
                <a:moveTo>
                  <a:pt x="0" y="0"/>
                </a:moveTo>
                <a:lnTo>
                  <a:pt x="2773067" y="0"/>
                </a:lnTo>
                <a:lnTo>
                  <a:pt x="2773067" y="3085471"/>
                </a:lnTo>
                <a:lnTo>
                  <a:pt x="0" y="30854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8637425" y="7200900"/>
            <a:ext cx="2773067" cy="3085471"/>
          </a:xfrm>
          <a:custGeom>
            <a:avLst/>
            <a:gdLst/>
            <a:ahLst/>
            <a:cxnLst/>
            <a:rect l="l" t="t" r="r" b="b"/>
            <a:pathLst>
              <a:path w="2773067" h="3085471">
                <a:moveTo>
                  <a:pt x="0" y="0"/>
                </a:moveTo>
                <a:lnTo>
                  <a:pt x="2773067" y="0"/>
                </a:lnTo>
                <a:lnTo>
                  <a:pt x="2773067" y="3085471"/>
                </a:lnTo>
                <a:lnTo>
                  <a:pt x="0" y="30854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796618" y="7002036"/>
            <a:ext cx="2773067" cy="3085471"/>
          </a:xfrm>
          <a:custGeom>
            <a:avLst/>
            <a:gdLst/>
            <a:ahLst/>
            <a:cxnLst/>
            <a:rect l="l" t="t" r="r" b="b"/>
            <a:pathLst>
              <a:path w="2773067" h="3085471">
                <a:moveTo>
                  <a:pt x="0" y="0"/>
                </a:moveTo>
                <a:lnTo>
                  <a:pt x="2773067" y="0"/>
                </a:lnTo>
                <a:lnTo>
                  <a:pt x="2773067" y="3085471"/>
                </a:lnTo>
                <a:lnTo>
                  <a:pt x="0" y="308547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flipH="1">
            <a:off x="12287685" y="7002036"/>
            <a:ext cx="2773067" cy="3085471"/>
          </a:xfrm>
          <a:custGeom>
            <a:avLst/>
            <a:gdLst/>
            <a:ahLst/>
            <a:cxnLst/>
            <a:rect l="l" t="t" r="r" b="b"/>
            <a:pathLst>
              <a:path w="2773067" h="3085471">
                <a:moveTo>
                  <a:pt x="2773067" y="0"/>
                </a:moveTo>
                <a:lnTo>
                  <a:pt x="0" y="0"/>
                </a:lnTo>
                <a:lnTo>
                  <a:pt x="0" y="3085471"/>
                </a:lnTo>
                <a:lnTo>
                  <a:pt x="2773067" y="3085471"/>
                </a:lnTo>
                <a:lnTo>
                  <a:pt x="2773067"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1" name="Group 6">
            <a:extLst>
              <a:ext uri="{FF2B5EF4-FFF2-40B4-BE49-F238E27FC236}">
                <a16:creationId xmlns:a16="http://schemas.microsoft.com/office/drawing/2014/main" id="{A408A564-3527-4792-A302-0C303DA11D6D}"/>
              </a:ext>
            </a:extLst>
          </p:cNvPr>
          <p:cNvGrpSpPr/>
          <p:nvPr/>
        </p:nvGrpSpPr>
        <p:grpSpPr>
          <a:xfrm>
            <a:off x="3710633" y="1122618"/>
            <a:ext cx="11350119" cy="4110003"/>
            <a:chOff x="0" y="0"/>
            <a:chExt cx="3837477" cy="1082470"/>
          </a:xfrm>
        </p:grpSpPr>
        <p:sp>
          <p:nvSpPr>
            <p:cNvPr id="12" name="Freeform 7">
              <a:extLst>
                <a:ext uri="{FF2B5EF4-FFF2-40B4-BE49-F238E27FC236}">
                  <a16:creationId xmlns:a16="http://schemas.microsoft.com/office/drawing/2014/main" id="{6DB994EA-58E2-4DB4-BB8F-AE79F0696C22}"/>
                </a:ext>
              </a:extLst>
            </p:cNvPr>
            <p:cNvSpPr/>
            <p:nvPr/>
          </p:nvSpPr>
          <p:spPr>
            <a:xfrm>
              <a:off x="0" y="0"/>
              <a:ext cx="3837477" cy="1082470"/>
            </a:xfrm>
            <a:custGeom>
              <a:avLst/>
              <a:gdLst/>
              <a:ahLst/>
              <a:cxnLst/>
              <a:rect l="l" t="t" r="r" b="b"/>
              <a:pathLst>
                <a:path w="3837477" h="1082470">
                  <a:moveTo>
                    <a:pt x="27099" y="0"/>
                  </a:moveTo>
                  <a:lnTo>
                    <a:pt x="3810378" y="0"/>
                  </a:lnTo>
                  <a:cubicBezTo>
                    <a:pt x="3825344" y="0"/>
                    <a:pt x="3837477" y="12132"/>
                    <a:pt x="3837477" y="27099"/>
                  </a:cubicBezTo>
                  <a:lnTo>
                    <a:pt x="3837477" y="1055371"/>
                  </a:lnTo>
                  <a:cubicBezTo>
                    <a:pt x="3837477" y="1070337"/>
                    <a:pt x="3825344" y="1082470"/>
                    <a:pt x="3810378" y="1082470"/>
                  </a:cubicBezTo>
                  <a:lnTo>
                    <a:pt x="27099" y="1082470"/>
                  </a:lnTo>
                  <a:cubicBezTo>
                    <a:pt x="12132" y="1082470"/>
                    <a:pt x="0" y="1070337"/>
                    <a:pt x="0" y="1055371"/>
                  </a:cubicBezTo>
                  <a:lnTo>
                    <a:pt x="0" y="27099"/>
                  </a:lnTo>
                  <a:cubicBezTo>
                    <a:pt x="0" y="12132"/>
                    <a:pt x="12132" y="0"/>
                    <a:pt x="27099" y="0"/>
                  </a:cubicBezTo>
                  <a:close/>
                </a:path>
              </a:pathLst>
            </a:custGeom>
            <a:solidFill>
              <a:srgbClr val="FFFFFF"/>
            </a:solidFill>
          </p:spPr>
          <p:txBody>
            <a:bodyPr/>
            <a:lstStyle/>
            <a:p>
              <a:endParaRPr lang="en-US"/>
            </a:p>
          </p:txBody>
        </p:sp>
        <p:sp>
          <p:nvSpPr>
            <p:cNvPr id="13" name="TextBox 8">
              <a:extLst>
                <a:ext uri="{FF2B5EF4-FFF2-40B4-BE49-F238E27FC236}">
                  <a16:creationId xmlns:a16="http://schemas.microsoft.com/office/drawing/2014/main" id="{F4E92B4C-721C-4D9E-9D64-4684979683FF}"/>
                </a:ext>
              </a:extLst>
            </p:cNvPr>
            <p:cNvSpPr txBox="1"/>
            <p:nvPr/>
          </p:nvSpPr>
          <p:spPr>
            <a:xfrm>
              <a:off x="0" y="-47625"/>
              <a:ext cx="3837477" cy="1130095"/>
            </a:xfrm>
            <a:prstGeom prst="rect">
              <a:avLst/>
            </a:prstGeom>
          </p:spPr>
          <p:txBody>
            <a:bodyPr lIns="50800" tIns="50800" rIns="50800" bIns="50800" rtlCol="0" anchor="ctr"/>
            <a:lstStyle/>
            <a:p>
              <a:pPr algn="ctr">
                <a:lnSpc>
                  <a:spcPts val="2659"/>
                </a:lnSpc>
              </a:pPr>
              <a:endParaRPr/>
            </a:p>
          </p:txBody>
        </p:sp>
      </p:grpSp>
      <p:sp>
        <p:nvSpPr>
          <p:cNvPr id="17" name="TextBox 6">
            <a:extLst>
              <a:ext uri="{FF2B5EF4-FFF2-40B4-BE49-F238E27FC236}">
                <a16:creationId xmlns:a16="http://schemas.microsoft.com/office/drawing/2014/main" id="{4261BF5F-050D-460A-87D1-524E6E541C30}"/>
              </a:ext>
            </a:extLst>
          </p:cNvPr>
          <p:cNvSpPr txBox="1"/>
          <p:nvPr/>
        </p:nvSpPr>
        <p:spPr>
          <a:xfrm>
            <a:off x="5844419" y="1261787"/>
            <a:ext cx="6599162" cy="707886"/>
          </a:xfrm>
          <a:prstGeom prst="rect">
            <a:avLst/>
          </a:prstGeom>
          <a:noFill/>
        </p:spPr>
        <p:txBody>
          <a:bodyPr wrap="square" rtlCol="0">
            <a:spAutoFit/>
          </a:bodyPr>
          <a:lstStyle/>
          <a:p>
            <a:pPr algn="ctr"/>
            <a:r>
              <a:rPr lang="en-US" sz="4000" b="1" dirty="0" err="1">
                <a:ln w="0"/>
                <a:latin typeface="UTM Edwardian" panose="02040603050506020204" pitchFamily="18" charset="0"/>
              </a:rPr>
              <a:t>Thứ</a:t>
            </a:r>
            <a:r>
              <a:rPr lang="en-US" sz="4000" b="1" dirty="0">
                <a:ln w="0"/>
                <a:latin typeface="UTM Edwardian" panose="02040603050506020204" pitchFamily="18" charset="0"/>
              </a:rPr>
              <a:t> … </a:t>
            </a:r>
            <a:r>
              <a:rPr lang="en-US" sz="4000" b="1" dirty="0" err="1">
                <a:ln w="0"/>
                <a:latin typeface="UTM Edwardian" panose="02040603050506020204" pitchFamily="18" charset="0"/>
              </a:rPr>
              <a:t>ngày</a:t>
            </a:r>
            <a:r>
              <a:rPr lang="en-US" sz="4000" b="1" dirty="0">
                <a:ln w="0"/>
                <a:latin typeface="UTM Edwardian" panose="02040603050506020204" pitchFamily="18" charset="0"/>
              </a:rPr>
              <a:t> ... </a:t>
            </a:r>
            <a:r>
              <a:rPr lang="en-US" sz="4000" b="1" dirty="0" err="1">
                <a:ln w="0"/>
                <a:latin typeface="UTM Edwardian" panose="02040603050506020204" pitchFamily="18" charset="0"/>
              </a:rPr>
              <a:t>tháng</a:t>
            </a:r>
            <a:r>
              <a:rPr lang="en-US" sz="4000" b="1" dirty="0">
                <a:ln w="0"/>
                <a:latin typeface="UTM Edwardian" panose="02040603050506020204" pitchFamily="18" charset="0"/>
              </a:rPr>
              <a:t> … </a:t>
            </a:r>
            <a:r>
              <a:rPr lang="en-US" sz="4000" b="1" dirty="0" err="1">
                <a:ln w="0"/>
                <a:latin typeface="UTM Edwardian" panose="02040603050506020204" pitchFamily="18" charset="0"/>
              </a:rPr>
              <a:t>năm</a:t>
            </a:r>
            <a:r>
              <a:rPr lang="en-US" sz="4000" b="1" dirty="0">
                <a:ln w="0"/>
                <a:latin typeface="UTM Edwardian" panose="02040603050506020204" pitchFamily="18" charset="0"/>
              </a:rPr>
              <a:t> ...</a:t>
            </a:r>
            <a:endParaRPr lang="en-US" sz="4000" b="1" dirty="0">
              <a:latin typeface="UTM Edwardian" panose="02040603050506020204" pitchFamily="18" charset="0"/>
            </a:endParaRPr>
          </a:p>
        </p:txBody>
      </p:sp>
      <p:pic>
        <p:nvPicPr>
          <p:cNvPr id="6" name="Picture 5">
            <a:extLst>
              <a:ext uri="{FF2B5EF4-FFF2-40B4-BE49-F238E27FC236}">
                <a16:creationId xmlns:a16="http://schemas.microsoft.com/office/drawing/2014/main" id="{E78263D4-2A50-572B-C5C5-32C75C4CD18B}"/>
              </a:ext>
            </a:extLst>
          </p:cNvPr>
          <p:cNvPicPr>
            <a:picLocks noChangeAspect="1"/>
          </p:cNvPicPr>
          <p:nvPr/>
        </p:nvPicPr>
        <p:blipFill>
          <a:blip r:embed="rId13"/>
          <a:stretch>
            <a:fillRect/>
          </a:stretch>
        </p:blipFill>
        <p:spPr>
          <a:xfrm>
            <a:off x="4088393" y="2372879"/>
            <a:ext cx="10479932" cy="26519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endParaRPr lang="en-US"/>
          </a:p>
        </p:txBody>
      </p:sp>
      <p:sp>
        <p:nvSpPr>
          <p:cNvPr id="4" name="Freeform 4"/>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6" name="Hình ảnh 25" descr="Ảnh có chứa đồ chơi, LEGO&#10;&#10;Mô tả được tạo tự động">
            <a:extLst>
              <a:ext uri="{FF2B5EF4-FFF2-40B4-BE49-F238E27FC236}">
                <a16:creationId xmlns:a16="http://schemas.microsoft.com/office/drawing/2014/main" id="{AD7A0581-B801-4F23-818A-D1D7C2D7B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0" y="3484085"/>
            <a:ext cx="9775431" cy="6546310"/>
          </a:xfrm>
          <a:prstGeom prst="rect">
            <a:avLst/>
          </a:prstGeom>
        </p:spPr>
      </p:pic>
      <p:pic>
        <p:nvPicPr>
          <p:cNvPr id="17" name="Picture 12">
            <a:extLst>
              <a:ext uri="{FF2B5EF4-FFF2-40B4-BE49-F238E27FC236}">
                <a16:creationId xmlns:a16="http://schemas.microsoft.com/office/drawing/2014/main" id="{8F706862-AF68-4C76-B253-4221415124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51264" y="1498995"/>
            <a:ext cx="7385552" cy="921588"/>
          </a:xfrm>
          <a:prstGeom prst="rect">
            <a:avLst/>
          </a:prstGeom>
        </p:spPr>
      </p:pic>
      <p:pic>
        <p:nvPicPr>
          <p:cNvPr id="3" name="Picture 2">
            <a:extLst>
              <a:ext uri="{FF2B5EF4-FFF2-40B4-BE49-F238E27FC236}">
                <a16:creationId xmlns:a16="http://schemas.microsoft.com/office/drawing/2014/main" id="{9046F9BD-5FBB-4405-8687-D6BD7665697E}"/>
              </a:ext>
            </a:extLst>
          </p:cNvPr>
          <p:cNvPicPr>
            <a:picLocks noChangeAspect="1"/>
          </p:cNvPicPr>
          <p:nvPr/>
        </p:nvPicPr>
        <p:blipFill>
          <a:blip r:embed="rId10"/>
          <a:stretch>
            <a:fillRect/>
          </a:stretch>
        </p:blipFill>
        <p:spPr>
          <a:xfrm>
            <a:off x="2999508" y="2355083"/>
            <a:ext cx="13038633" cy="5106088"/>
          </a:xfrm>
          <a:prstGeom prst="rect">
            <a:avLst/>
          </a:prstGeom>
        </p:spPr>
      </p:pic>
      <p:pic>
        <p:nvPicPr>
          <p:cNvPr id="5" name="Picture 4">
            <a:extLst>
              <a:ext uri="{FF2B5EF4-FFF2-40B4-BE49-F238E27FC236}">
                <a16:creationId xmlns:a16="http://schemas.microsoft.com/office/drawing/2014/main" id="{1C01B2CD-2B79-B733-AA8E-13621E4D0EBB}"/>
              </a:ext>
            </a:extLst>
          </p:cNvPr>
          <p:cNvPicPr>
            <a:picLocks noChangeAspect="1"/>
          </p:cNvPicPr>
          <p:nvPr/>
        </p:nvPicPr>
        <p:blipFill>
          <a:blip r:embed="rId11"/>
          <a:stretch>
            <a:fillRect/>
          </a:stretch>
        </p:blipFill>
        <p:spPr>
          <a:xfrm>
            <a:off x="4925379" y="241416"/>
            <a:ext cx="7754784" cy="2536156"/>
          </a:xfrm>
          <a:prstGeom prst="rect">
            <a:avLst/>
          </a:prstGeom>
        </p:spPr>
      </p:pic>
    </p:spTree>
    <p:extLst>
      <p:ext uri="{BB962C8B-B14F-4D97-AF65-F5344CB8AC3E}">
        <p14:creationId xmlns:p14="http://schemas.microsoft.com/office/powerpoint/2010/main" val="3367928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 name="Freeform 4"/>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4099243" y="7002036"/>
            <a:ext cx="2773067" cy="3085471"/>
          </a:xfrm>
          <a:custGeom>
            <a:avLst/>
            <a:gdLst/>
            <a:ahLst/>
            <a:cxnLst/>
            <a:rect l="l" t="t" r="r" b="b"/>
            <a:pathLst>
              <a:path w="2773067" h="3085471">
                <a:moveTo>
                  <a:pt x="0" y="0"/>
                </a:moveTo>
                <a:lnTo>
                  <a:pt x="2773067" y="0"/>
                </a:lnTo>
                <a:lnTo>
                  <a:pt x="2773067" y="3085471"/>
                </a:lnTo>
                <a:lnTo>
                  <a:pt x="0" y="30854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flipH="1">
            <a:off x="13577862" y="6233086"/>
            <a:ext cx="2773067" cy="3085471"/>
          </a:xfrm>
          <a:custGeom>
            <a:avLst/>
            <a:gdLst/>
            <a:ahLst/>
            <a:cxnLst/>
            <a:rect l="l" t="t" r="r" b="b"/>
            <a:pathLst>
              <a:path w="2773067" h="3085471">
                <a:moveTo>
                  <a:pt x="2773067" y="0"/>
                </a:moveTo>
                <a:lnTo>
                  <a:pt x="0" y="0"/>
                </a:lnTo>
                <a:lnTo>
                  <a:pt x="0" y="3085471"/>
                </a:lnTo>
                <a:lnTo>
                  <a:pt x="2773067" y="3085471"/>
                </a:lnTo>
                <a:lnTo>
                  <a:pt x="2773067"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E340AC5C-5687-4DEA-AAB6-C6C8D750CC60}"/>
              </a:ext>
            </a:extLst>
          </p:cNvPr>
          <p:cNvGrpSpPr/>
          <p:nvPr/>
        </p:nvGrpSpPr>
        <p:grpSpPr>
          <a:xfrm>
            <a:off x="6452378" y="2717979"/>
            <a:ext cx="10616422" cy="3222894"/>
            <a:chOff x="6452378" y="2717979"/>
            <a:chExt cx="10616422" cy="3222894"/>
          </a:xfrm>
        </p:grpSpPr>
        <p:sp>
          <p:nvSpPr>
            <p:cNvPr id="25" name="Rectangle: Rounded Corners 21">
              <a:extLst>
                <a:ext uri="{FF2B5EF4-FFF2-40B4-BE49-F238E27FC236}">
                  <a16:creationId xmlns:a16="http://schemas.microsoft.com/office/drawing/2014/main" id="{6BA27858-F106-4E95-B0E7-01677864FCC0}"/>
                </a:ext>
              </a:extLst>
            </p:cNvPr>
            <p:cNvSpPr/>
            <p:nvPr/>
          </p:nvSpPr>
          <p:spPr>
            <a:xfrm>
              <a:off x="6452378" y="2717979"/>
              <a:ext cx="10616422" cy="3222894"/>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9">
              <a:extLst>
                <a:ext uri="{FF2B5EF4-FFF2-40B4-BE49-F238E27FC236}">
                  <a16:creationId xmlns:a16="http://schemas.microsoft.com/office/drawing/2014/main" id="{088F4CED-5A3C-41C0-B473-C1EF2DDFB3AA}"/>
                </a:ext>
              </a:extLst>
            </p:cNvPr>
            <p:cNvSpPr txBox="1"/>
            <p:nvPr/>
          </p:nvSpPr>
          <p:spPr>
            <a:xfrm>
              <a:off x="6736699" y="3082853"/>
              <a:ext cx="1019649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solidFill>
                      <a:srgbClr val="FF0000"/>
                    </a:solidFill>
                  </a:ln>
                  <a:solidFill>
                    <a:srgbClr val="FFFF00"/>
                  </a:solidFill>
                  <a:effectLst/>
                  <a:uLnTx/>
                  <a:uFillTx/>
                  <a:latin typeface="UTM Duepuntozero" panose="02040603050506020204" pitchFamily="18" charset="0"/>
                </a:rPr>
                <a:t>Trời</a:t>
              </a:r>
              <a:r>
                <a:rPr kumimoji="0" lang="en-US" sz="4800" b="1" i="0" u="none" strike="noStrike" kern="1200" cap="none" spc="0" normalizeH="0" noProof="0">
                  <a:ln>
                    <a:solidFill>
                      <a:srgbClr val="FF0000"/>
                    </a:solidFill>
                  </a:ln>
                  <a:solidFill>
                    <a:srgbClr val="FFFF00"/>
                  </a:solidFill>
                  <a:effectLst/>
                  <a:uLnTx/>
                  <a:uFillTx/>
                  <a:latin typeface="UTM Duepuntozero" panose="02040603050506020204" pitchFamily="18" charset="0"/>
                </a:rPr>
                <a:t> sắp mưa rồi, các bạn </a:t>
              </a:r>
              <a:r>
                <a:rPr lang="en-US" sz="4800" b="1">
                  <a:ln>
                    <a:solidFill>
                      <a:srgbClr val="FF0000"/>
                    </a:solidFill>
                  </a:ln>
                  <a:solidFill>
                    <a:srgbClr val="FFFF00"/>
                  </a:solidFill>
                  <a:latin typeface="UTM Duepuntozero" panose="02040603050506020204" pitchFamily="18" charset="0"/>
                </a:rPr>
                <a:t>h</a:t>
              </a:r>
              <a:r>
                <a:rPr kumimoji="0" lang="en-US" sz="4800" b="1" i="0" u="none" strike="noStrike" kern="1200" cap="none" spc="0" normalizeH="0" baseline="0" noProof="0">
                  <a:ln>
                    <a:solidFill>
                      <a:srgbClr val="FF0000"/>
                    </a:solidFill>
                  </a:ln>
                  <a:solidFill>
                    <a:srgbClr val="FFFF00"/>
                  </a:solidFill>
                  <a:effectLst/>
                  <a:uLnTx/>
                  <a:uFillTx/>
                  <a:latin typeface="UTM Duepuntozero" panose="02040603050506020204" pitchFamily="18" charset="0"/>
                </a:rPr>
                <a:t>ãy giúp bác nông dân lùa những chú gà về chuồng bằng cách trả lời đúng những câu hỏi sau nhé!</a:t>
              </a:r>
              <a:endParaRPr kumimoji="0" lang="vi-VN" sz="4800" b="1" i="0" u="none" strike="noStrike" kern="1200" cap="none" spc="0" normalizeH="0" baseline="0" noProof="0">
                <a:ln>
                  <a:solidFill>
                    <a:srgbClr val="FF0000"/>
                  </a:solidFill>
                </a:ln>
                <a:solidFill>
                  <a:srgbClr val="FFFF00"/>
                </a:solidFill>
                <a:effectLst/>
                <a:uLnTx/>
                <a:uFillTx/>
                <a:latin typeface="Arial" panose="020B0604020202020204" pitchFamily="34" charset="0"/>
              </a:endParaRPr>
            </a:p>
          </p:txBody>
        </p:sp>
      </p:grpSp>
      <p:sp>
        <p:nvSpPr>
          <p:cNvPr id="26" name="Freeform 2">
            <a:extLst>
              <a:ext uri="{FF2B5EF4-FFF2-40B4-BE49-F238E27FC236}">
                <a16:creationId xmlns:a16="http://schemas.microsoft.com/office/drawing/2014/main" id="{9AFAAF05-FB41-4B9A-87ED-3D9853C8E21C}"/>
              </a:ext>
            </a:extLst>
          </p:cNvPr>
          <p:cNvSpPr/>
          <p:nvPr/>
        </p:nvSpPr>
        <p:spPr>
          <a:xfrm>
            <a:off x="10092927" y="6233086"/>
            <a:ext cx="2408074" cy="2305758"/>
          </a:xfrm>
          <a:custGeom>
            <a:avLst/>
            <a:gdLst/>
            <a:ahLst/>
            <a:cxnLst/>
            <a:rect l="l" t="t" r="r" b="b"/>
            <a:pathLst>
              <a:path w="10972800" h="8229600">
                <a:moveTo>
                  <a:pt x="0" y="0"/>
                </a:moveTo>
                <a:lnTo>
                  <a:pt x="10972800" y="0"/>
                </a:lnTo>
                <a:lnTo>
                  <a:pt x="10972800" y="8229600"/>
                </a:lnTo>
                <a:lnTo>
                  <a:pt x="0" y="8229600"/>
                </a:lnTo>
                <a:lnTo>
                  <a:pt x="0" y="0"/>
                </a:lnTo>
                <a:close/>
              </a:path>
            </a:pathLst>
          </a:custGeom>
          <a:blipFill>
            <a:blip r:embed="rId14"/>
            <a:stretch>
              <a:fillRect/>
            </a:stretch>
          </a:blipFill>
        </p:spPr>
        <p:txBody>
          <a:bodyPr/>
          <a:lstStyle/>
          <a:p>
            <a:endParaRPr lang="en-US"/>
          </a:p>
        </p:txBody>
      </p:sp>
      <p:sp>
        <p:nvSpPr>
          <p:cNvPr id="27" name="Freeform 3">
            <a:extLst>
              <a:ext uri="{FF2B5EF4-FFF2-40B4-BE49-F238E27FC236}">
                <a16:creationId xmlns:a16="http://schemas.microsoft.com/office/drawing/2014/main" id="{E4D371DA-001C-48C0-9323-FA4254333DA2}"/>
              </a:ext>
            </a:extLst>
          </p:cNvPr>
          <p:cNvSpPr/>
          <p:nvPr/>
        </p:nvSpPr>
        <p:spPr>
          <a:xfrm>
            <a:off x="7343222" y="6352825"/>
            <a:ext cx="1019311" cy="1152879"/>
          </a:xfrm>
          <a:custGeom>
            <a:avLst/>
            <a:gdLst/>
            <a:ahLst/>
            <a:cxnLst/>
            <a:rect l="l" t="t" r="r" b="b"/>
            <a:pathLst>
              <a:path w="3446145" h="4114800">
                <a:moveTo>
                  <a:pt x="0" y="0"/>
                </a:moveTo>
                <a:lnTo>
                  <a:pt x="3446144" y="0"/>
                </a:lnTo>
                <a:lnTo>
                  <a:pt x="3446144"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8" name="Freeform 4">
            <a:extLst>
              <a:ext uri="{FF2B5EF4-FFF2-40B4-BE49-F238E27FC236}">
                <a16:creationId xmlns:a16="http://schemas.microsoft.com/office/drawing/2014/main" id="{473490F7-DE19-4144-833C-74D2AF6DA7B7}"/>
              </a:ext>
            </a:extLst>
          </p:cNvPr>
          <p:cNvSpPr/>
          <p:nvPr/>
        </p:nvSpPr>
        <p:spPr>
          <a:xfrm>
            <a:off x="1716387" y="5928863"/>
            <a:ext cx="1346872" cy="1152879"/>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9" name="Freeform 5">
            <a:extLst>
              <a:ext uri="{FF2B5EF4-FFF2-40B4-BE49-F238E27FC236}">
                <a16:creationId xmlns:a16="http://schemas.microsoft.com/office/drawing/2014/main" id="{0E07ECFF-CF0A-4BB6-94E6-B5B18CF7F9A3}"/>
              </a:ext>
            </a:extLst>
          </p:cNvPr>
          <p:cNvSpPr/>
          <p:nvPr/>
        </p:nvSpPr>
        <p:spPr>
          <a:xfrm>
            <a:off x="7714500" y="7610037"/>
            <a:ext cx="1842043" cy="2305758"/>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19"/>
            <a:stretch>
              <a:fillRect/>
            </a:stretch>
          </a:blipFill>
        </p:spPr>
        <p:txBody>
          <a:bodyPr/>
          <a:lstStyle/>
          <a:p>
            <a:endParaRPr lang="en-US"/>
          </a:p>
        </p:txBody>
      </p:sp>
      <p:sp>
        <p:nvSpPr>
          <p:cNvPr id="32" name="Freeform 8">
            <a:extLst>
              <a:ext uri="{FF2B5EF4-FFF2-40B4-BE49-F238E27FC236}">
                <a16:creationId xmlns:a16="http://schemas.microsoft.com/office/drawing/2014/main" id="{9E090352-857D-4DF2-948C-94D1DDC35503}"/>
              </a:ext>
            </a:extLst>
          </p:cNvPr>
          <p:cNvSpPr/>
          <p:nvPr/>
        </p:nvSpPr>
        <p:spPr>
          <a:xfrm>
            <a:off x="4385067" y="5948764"/>
            <a:ext cx="1591812" cy="1152879"/>
          </a:xfrm>
          <a:custGeom>
            <a:avLst/>
            <a:gdLst/>
            <a:ahLst/>
            <a:cxnLst/>
            <a:rect l="l" t="t" r="r" b="b"/>
            <a:pathLst>
              <a:path w="3430714" h="4114800">
                <a:moveTo>
                  <a:pt x="0" y="0"/>
                </a:moveTo>
                <a:lnTo>
                  <a:pt x="3430714" y="0"/>
                </a:lnTo>
                <a:lnTo>
                  <a:pt x="3430714"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4" name="Freeform 10">
            <a:extLst>
              <a:ext uri="{FF2B5EF4-FFF2-40B4-BE49-F238E27FC236}">
                <a16:creationId xmlns:a16="http://schemas.microsoft.com/office/drawing/2014/main" id="{85DA3FD0-5833-4D52-ABEA-BB55767DAC97}"/>
              </a:ext>
            </a:extLst>
          </p:cNvPr>
          <p:cNvSpPr/>
          <p:nvPr/>
        </p:nvSpPr>
        <p:spPr>
          <a:xfrm>
            <a:off x="484460" y="8613820"/>
            <a:ext cx="2141127" cy="1309890"/>
          </a:xfrm>
          <a:custGeom>
            <a:avLst/>
            <a:gdLst/>
            <a:ahLst/>
            <a:cxnLst/>
            <a:rect l="l" t="t" r="r" b="b"/>
            <a:pathLst>
              <a:path w="9325326" h="8229600">
                <a:moveTo>
                  <a:pt x="0" y="0"/>
                </a:moveTo>
                <a:lnTo>
                  <a:pt x="9325326" y="0"/>
                </a:lnTo>
                <a:lnTo>
                  <a:pt x="9325326" y="8229600"/>
                </a:lnTo>
                <a:lnTo>
                  <a:pt x="0" y="8229600"/>
                </a:lnTo>
                <a:lnTo>
                  <a:pt x="0" y="0"/>
                </a:lnTo>
                <a:close/>
              </a:path>
            </a:pathLst>
          </a:custGeom>
          <a:blipFill>
            <a:blip r:embed="rId22"/>
            <a:stretch>
              <a:fillRect/>
            </a:stretch>
          </a:blipFill>
        </p:spPr>
        <p:txBody>
          <a:bodyPr/>
          <a:lstStyle/>
          <a:p>
            <a:endParaRPr lang="en-US"/>
          </a:p>
        </p:txBody>
      </p:sp>
      <p:sp>
        <p:nvSpPr>
          <p:cNvPr id="35" name="Freeform 11">
            <a:extLst>
              <a:ext uri="{FF2B5EF4-FFF2-40B4-BE49-F238E27FC236}">
                <a16:creationId xmlns:a16="http://schemas.microsoft.com/office/drawing/2014/main" id="{29E3AFCE-7A85-4E75-A6A6-7B898DA0C3DD}"/>
              </a:ext>
            </a:extLst>
          </p:cNvPr>
          <p:cNvSpPr/>
          <p:nvPr/>
        </p:nvSpPr>
        <p:spPr>
          <a:xfrm>
            <a:off x="161826" y="5863830"/>
            <a:ext cx="1451798" cy="1590222"/>
          </a:xfrm>
          <a:custGeom>
            <a:avLst/>
            <a:gdLst/>
            <a:ahLst/>
            <a:cxnLst/>
            <a:rect l="l" t="t" r="r" b="b"/>
            <a:pathLst>
              <a:path w="8572500" h="8229600">
                <a:moveTo>
                  <a:pt x="0" y="0"/>
                </a:moveTo>
                <a:lnTo>
                  <a:pt x="8572500" y="0"/>
                </a:lnTo>
                <a:lnTo>
                  <a:pt x="8572500" y="8229600"/>
                </a:lnTo>
                <a:lnTo>
                  <a:pt x="0" y="8229600"/>
                </a:lnTo>
                <a:lnTo>
                  <a:pt x="0" y="0"/>
                </a:lnTo>
                <a:close/>
              </a:path>
            </a:pathLst>
          </a:custGeom>
          <a:blipFill>
            <a:blip r:embed="rId23"/>
            <a:stretch>
              <a:fillRect/>
            </a:stretch>
          </a:blipFill>
        </p:spPr>
        <p:txBody>
          <a:bodyPr/>
          <a:lstStyle/>
          <a:p>
            <a:endParaRPr lang="en-US"/>
          </a:p>
        </p:txBody>
      </p:sp>
      <p:sp>
        <p:nvSpPr>
          <p:cNvPr id="36" name="Freeform 12">
            <a:extLst>
              <a:ext uri="{FF2B5EF4-FFF2-40B4-BE49-F238E27FC236}">
                <a16:creationId xmlns:a16="http://schemas.microsoft.com/office/drawing/2014/main" id="{D98C8295-023C-4858-A3D3-A0321A53894B}"/>
              </a:ext>
            </a:extLst>
          </p:cNvPr>
          <p:cNvSpPr/>
          <p:nvPr/>
        </p:nvSpPr>
        <p:spPr>
          <a:xfrm>
            <a:off x="1781219" y="7332372"/>
            <a:ext cx="1818532" cy="1152879"/>
          </a:xfrm>
          <a:custGeom>
            <a:avLst/>
            <a:gdLst/>
            <a:ahLst/>
            <a:cxnLst/>
            <a:rect l="l" t="t" r="r" b="b"/>
            <a:pathLst>
              <a:path w="3919347" h="4114800">
                <a:moveTo>
                  <a:pt x="0" y="0"/>
                </a:moveTo>
                <a:lnTo>
                  <a:pt x="3919348" y="0"/>
                </a:lnTo>
                <a:lnTo>
                  <a:pt x="3919348"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7" name="Freeform 13">
            <a:extLst>
              <a:ext uri="{FF2B5EF4-FFF2-40B4-BE49-F238E27FC236}">
                <a16:creationId xmlns:a16="http://schemas.microsoft.com/office/drawing/2014/main" id="{2F90DA1D-2D64-4047-BA65-0F66C314E669}"/>
              </a:ext>
            </a:extLst>
          </p:cNvPr>
          <p:cNvSpPr/>
          <p:nvPr/>
        </p:nvSpPr>
        <p:spPr>
          <a:xfrm>
            <a:off x="12382858" y="7972935"/>
            <a:ext cx="5163074" cy="2114572"/>
          </a:xfrm>
          <a:custGeom>
            <a:avLst/>
            <a:gdLst/>
            <a:ahLst/>
            <a:cxnLst/>
            <a:rect l="l" t="t" r="r" b="b"/>
            <a:pathLst>
              <a:path w="16230600" h="7547229">
                <a:moveTo>
                  <a:pt x="0" y="0"/>
                </a:moveTo>
                <a:lnTo>
                  <a:pt x="16230600" y="0"/>
                </a:lnTo>
                <a:lnTo>
                  <a:pt x="16230600" y="7547228"/>
                </a:lnTo>
                <a:lnTo>
                  <a:pt x="0" y="7547228"/>
                </a:lnTo>
                <a:lnTo>
                  <a:pt x="0" y="0"/>
                </a:lnTo>
                <a:close/>
              </a:path>
            </a:pathLst>
          </a:custGeom>
          <a:blipFill>
            <a:blip r:embed="rId26"/>
            <a:stretch>
              <a:fillRect/>
            </a:stretch>
          </a:blipFill>
        </p:spPr>
        <p:txBody>
          <a:bodyPr/>
          <a:lstStyle/>
          <a:p>
            <a:endParaRPr lang="en-US"/>
          </a:p>
        </p:txBody>
      </p:sp>
      <p:pic>
        <p:nvPicPr>
          <p:cNvPr id="15" name="troi_sap_mua_roi_cac_ban_hay_giup_bac_nong_dan_415f87d3-9e4e-46f0-9540-d6240d77e384">
            <a:hlinkClick r:id="" action="ppaction://media"/>
            <a:extLst>
              <a:ext uri="{FF2B5EF4-FFF2-40B4-BE49-F238E27FC236}">
                <a16:creationId xmlns:a16="http://schemas.microsoft.com/office/drawing/2014/main" id="{0D1CC8EA-B4FB-8614-7A58-3D2FE394EFCA}"/>
              </a:ext>
            </a:extLst>
          </p:cNvPr>
          <p:cNvPicPr>
            <a:picLocks noChangeAspect="1"/>
          </p:cNvPicPr>
          <p:nvPr>
            <a:audioFile r:link="rId2"/>
            <p:extLst>
              <p:ext uri="{DAA4B4D4-6D71-4841-9C94-3DE7FCFB9230}">
                <p14:media xmlns:p14="http://schemas.microsoft.com/office/powerpoint/2010/main" r:embed="rId1"/>
              </p:ext>
            </p:extLst>
          </p:nvPr>
        </p:nvPicPr>
        <p:blipFill>
          <a:blip r:embed="rId27"/>
          <a:stretch>
            <a:fillRect/>
          </a:stretch>
        </p:blipFill>
        <p:spPr>
          <a:xfrm>
            <a:off x="16323589" y="-1722024"/>
            <a:ext cx="609600" cy="609600"/>
          </a:xfrm>
          <a:prstGeom prst="rect">
            <a:avLst/>
          </a:prstGeom>
        </p:spPr>
      </p:pic>
      <p:pic>
        <p:nvPicPr>
          <p:cNvPr id="18" name="Picture 17">
            <a:extLst>
              <a:ext uri="{FF2B5EF4-FFF2-40B4-BE49-F238E27FC236}">
                <a16:creationId xmlns:a16="http://schemas.microsoft.com/office/drawing/2014/main" id="{24EDDD37-C6A7-B558-5DFB-7666CF7F2061}"/>
              </a:ext>
            </a:extLst>
          </p:cNvPr>
          <p:cNvPicPr>
            <a:picLocks noChangeAspect="1"/>
          </p:cNvPicPr>
          <p:nvPr/>
        </p:nvPicPr>
        <p:blipFill>
          <a:blip r:embed="rId28">
            <a:alphaModFix/>
            <a:extLst>
              <a:ext uri="{28A0092B-C50C-407E-A947-70E740481C1C}">
                <a14:useLocalDpi xmlns:a14="http://schemas.microsoft.com/office/drawing/2010/main" val="0"/>
              </a:ext>
            </a:extLst>
          </a:blip>
          <a:stretch>
            <a:fillRect/>
          </a:stretch>
        </p:blipFill>
        <p:spPr>
          <a:xfrm>
            <a:off x="21508617" y="5736624"/>
            <a:ext cx="3021940" cy="3026208"/>
          </a:xfrm>
          <a:prstGeom prst="rect">
            <a:avLst/>
          </a:prstGeom>
        </p:spPr>
      </p:pic>
      <p:pic>
        <p:nvPicPr>
          <p:cNvPr id="5" name="Picture 4">
            <a:extLst>
              <a:ext uri="{FF2B5EF4-FFF2-40B4-BE49-F238E27FC236}">
                <a16:creationId xmlns:a16="http://schemas.microsoft.com/office/drawing/2014/main" id="{8EC85630-7588-4F8B-8AAB-2BA9E9D2F9D2}"/>
              </a:ext>
            </a:extLst>
          </p:cNvPr>
          <p:cNvPicPr>
            <a:picLocks noChangeAspect="1"/>
          </p:cNvPicPr>
          <p:nvPr/>
        </p:nvPicPr>
        <p:blipFill>
          <a:blip r:embed="rId29"/>
          <a:stretch>
            <a:fillRect/>
          </a:stretch>
        </p:blipFill>
        <p:spPr>
          <a:xfrm>
            <a:off x="516003" y="366574"/>
            <a:ext cx="18288000" cy="1778082"/>
          </a:xfrm>
          <a:prstGeom prst="rect">
            <a:avLst/>
          </a:prstGeom>
        </p:spPr>
      </p:pic>
    </p:spTree>
    <p:extLst>
      <p:ext uri="{BB962C8B-B14F-4D97-AF65-F5344CB8AC3E}">
        <p14:creationId xmlns:p14="http://schemas.microsoft.com/office/powerpoint/2010/main" val="15771287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p:tgtEl>
                                      </p:cMediaNode>
                                    </p:audio>
                                  </p:subTnLst>
                                </p:cTn>
                              </p:par>
                              <p:par>
                                <p:cTn id="10" presetID="1" presetClass="mediacall" presetSubtype="0" fill="hold" nodeType="withEffect">
                                  <p:stCondLst>
                                    <p:cond delay="0"/>
                                  </p:stCondLst>
                                  <p:childTnLst>
                                    <p:cmd type="call" cmd="playFrom(0.0)">
                                      <p:cBhvr>
                                        <p:cTn id="11" dur="642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48403" y="69861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A4E4F0FF-37CC-4B1E-9152-2724D3FEFCB8}"/>
              </a:ext>
            </a:extLst>
          </p:cNvPr>
          <p:cNvGrpSpPr/>
          <p:nvPr/>
        </p:nvGrpSpPr>
        <p:grpSpPr>
          <a:xfrm>
            <a:off x="971477" y="469104"/>
            <a:ext cx="15924601" cy="2145268"/>
            <a:chOff x="1222140" y="883740"/>
            <a:chExt cx="7969462" cy="1430178"/>
          </a:xfrm>
        </p:grpSpPr>
        <p:sp>
          <p:nvSpPr>
            <p:cNvPr id="6" name="TextBox 5">
              <a:extLst>
                <a:ext uri="{FF2B5EF4-FFF2-40B4-BE49-F238E27FC236}">
                  <a16:creationId xmlns:a16="http://schemas.microsoft.com/office/drawing/2014/main" id="{1BEC85C9-90CB-4380-8BF1-95FDEDB2CD0A}"/>
                </a:ext>
              </a:extLst>
            </p:cNvPr>
            <p:cNvSpPr txBox="1"/>
            <p:nvPr/>
          </p:nvSpPr>
          <p:spPr>
            <a:xfrm>
              <a:off x="1687278" y="883740"/>
              <a:ext cx="7504324" cy="1430178"/>
            </a:xfrm>
            <a:prstGeom prst="roundRect">
              <a:avLst/>
            </a:prstGeom>
            <a:solidFill>
              <a:srgbClr val="E0FFC1"/>
            </a:solidFill>
            <a:ln w="38100">
              <a:solidFill>
                <a:srgbClr val="00B050"/>
              </a:solidFill>
            </a:ln>
          </p:spPr>
          <p:txBody>
            <a:bodyPr wrap="square" rtlCol="0">
              <a:spAutoFit/>
            </a:bodyPr>
            <a:lstStyle/>
            <a:p>
              <a:pPr algn="just" defTabSz="1371600"/>
              <a:r>
                <a:rPr lang="vi-VN" sz="6000" b="1">
                  <a:solidFill>
                    <a:prstClr val="black"/>
                  </a:solidFill>
                  <a:latin typeface="Calibri" panose="020F0502020204030204"/>
                  <a:ea typeface="Roboto" panose="02000000000000000000" pitchFamily="2" charset="0"/>
                </a:rPr>
                <a:t>1.</a:t>
              </a:r>
              <a:r>
                <a:rPr lang="en-US" sz="6000" b="1">
                  <a:solidFill>
                    <a:prstClr val="black"/>
                  </a:solidFill>
                  <a:latin typeface="Calibri" panose="020F0502020204030204"/>
                  <a:ea typeface="Roboto" panose="02000000000000000000" pitchFamily="2" charset="0"/>
                </a:rPr>
                <a:t> </a:t>
              </a:r>
              <a:r>
                <a:rPr lang="vi-VN" sz="6000" b="1">
                  <a:solidFill>
                    <a:prstClr val="black"/>
                  </a:solidFill>
                  <a:latin typeface="Calibri" panose="020F0502020204030204"/>
                  <a:ea typeface="Roboto" panose="02000000000000000000" pitchFamily="2" charset="0"/>
                </a:rPr>
                <a:t>Âm thanh tiếng gà trưa trong khổ thơ đầu đem đến cho anh chiến sĩ những cảm xúc gì?</a:t>
              </a:r>
            </a:p>
          </p:txBody>
        </p:sp>
        <p:pic>
          <p:nvPicPr>
            <p:cNvPr id="7" name="Picture 6">
              <a:extLst>
                <a:ext uri="{FF2B5EF4-FFF2-40B4-BE49-F238E27FC236}">
                  <a16:creationId xmlns:a16="http://schemas.microsoft.com/office/drawing/2014/main" id="{5BD2F8EC-48A2-47C5-87E9-2CA404788BA5}"/>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14" name="Group 13">
            <a:extLst>
              <a:ext uri="{FF2B5EF4-FFF2-40B4-BE49-F238E27FC236}">
                <a16:creationId xmlns:a16="http://schemas.microsoft.com/office/drawing/2014/main" id="{D0A96A13-5F95-4B5B-9642-EE2EFCC5D655}"/>
              </a:ext>
            </a:extLst>
          </p:cNvPr>
          <p:cNvGrpSpPr/>
          <p:nvPr/>
        </p:nvGrpSpPr>
        <p:grpSpPr>
          <a:xfrm>
            <a:off x="19495464" y="7753776"/>
            <a:ext cx="533400" cy="1090637"/>
            <a:chOff x="1222140" y="883740"/>
            <a:chExt cx="7969462" cy="1104628"/>
          </a:xfrm>
        </p:grpSpPr>
        <p:sp>
          <p:nvSpPr>
            <p:cNvPr id="15" name="TextBox 14">
              <a:extLst>
                <a:ext uri="{FF2B5EF4-FFF2-40B4-BE49-F238E27FC236}">
                  <a16:creationId xmlns:a16="http://schemas.microsoft.com/office/drawing/2014/main" id="{A8E0B366-A678-48B2-9E8E-919C30280ABC}"/>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algn="just" defTabSz="1371600"/>
              <a:endParaRPr lang="vi-VN" sz="6000" b="1">
                <a:solidFill>
                  <a:prstClr val="black"/>
                </a:solidFill>
                <a:latin typeface="Calibri" panose="020F0502020204030204"/>
                <a:ea typeface="Roboto" panose="02000000000000000000" pitchFamily="2" charset="0"/>
              </a:endParaRPr>
            </a:p>
          </p:txBody>
        </p:sp>
        <p:pic>
          <p:nvPicPr>
            <p:cNvPr id="17" name="Picture 16">
              <a:extLst>
                <a:ext uri="{FF2B5EF4-FFF2-40B4-BE49-F238E27FC236}">
                  <a16:creationId xmlns:a16="http://schemas.microsoft.com/office/drawing/2014/main" id="{AC710F2C-2591-4495-9497-ADDFA41AA41A}"/>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18" name="Group 17">
            <a:extLst>
              <a:ext uri="{FF2B5EF4-FFF2-40B4-BE49-F238E27FC236}">
                <a16:creationId xmlns:a16="http://schemas.microsoft.com/office/drawing/2014/main" id="{57D812BB-46B4-4452-AEE5-37E7560792B8}"/>
              </a:ext>
            </a:extLst>
          </p:cNvPr>
          <p:cNvGrpSpPr/>
          <p:nvPr/>
        </p:nvGrpSpPr>
        <p:grpSpPr>
          <a:xfrm>
            <a:off x="19276464" y="6119237"/>
            <a:ext cx="533400" cy="1090637"/>
            <a:chOff x="1222140" y="883740"/>
            <a:chExt cx="7969462" cy="1104628"/>
          </a:xfrm>
        </p:grpSpPr>
        <p:sp>
          <p:nvSpPr>
            <p:cNvPr id="19" name="TextBox 18">
              <a:extLst>
                <a:ext uri="{FF2B5EF4-FFF2-40B4-BE49-F238E27FC236}">
                  <a16:creationId xmlns:a16="http://schemas.microsoft.com/office/drawing/2014/main" id="{2AE8B82E-8402-4D42-8CE7-89DF6AD889FD}"/>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algn="just" defTabSz="1371600"/>
              <a:endParaRPr lang="vi-VN" sz="6000" b="1">
                <a:solidFill>
                  <a:prstClr val="black"/>
                </a:solidFill>
                <a:latin typeface="Calibri" panose="020F0502020204030204"/>
                <a:ea typeface="Roboto" panose="02000000000000000000" pitchFamily="2" charset="0"/>
              </a:endParaRPr>
            </a:p>
          </p:txBody>
        </p:sp>
        <p:pic>
          <p:nvPicPr>
            <p:cNvPr id="20" name="Picture 19">
              <a:extLst>
                <a:ext uri="{FF2B5EF4-FFF2-40B4-BE49-F238E27FC236}">
                  <a16:creationId xmlns:a16="http://schemas.microsoft.com/office/drawing/2014/main" id="{013414F2-7D09-4F86-B0D9-4826CC9E5D67}"/>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21" name="Group 20">
            <a:extLst>
              <a:ext uri="{FF2B5EF4-FFF2-40B4-BE49-F238E27FC236}">
                <a16:creationId xmlns:a16="http://schemas.microsoft.com/office/drawing/2014/main" id="{6EB1F5E9-9816-4102-8708-AC1F63F713AA}"/>
              </a:ext>
            </a:extLst>
          </p:cNvPr>
          <p:cNvGrpSpPr/>
          <p:nvPr/>
        </p:nvGrpSpPr>
        <p:grpSpPr>
          <a:xfrm>
            <a:off x="19228764" y="4834621"/>
            <a:ext cx="533400" cy="1090637"/>
            <a:chOff x="1222140" y="883740"/>
            <a:chExt cx="7969462" cy="1104628"/>
          </a:xfrm>
        </p:grpSpPr>
        <p:sp>
          <p:nvSpPr>
            <p:cNvPr id="22" name="TextBox 21">
              <a:extLst>
                <a:ext uri="{FF2B5EF4-FFF2-40B4-BE49-F238E27FC236}">
                  <a16:creationId xmlns:a16="http://schemas.microsoft.com/office/drawing/2014/main" id="{8911166C-E772-4867-90B5-6964383627C6}"/>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algn="just" defTabSz="1371600"/>
              <a:endParaRPr lang="vi-VN" sz="6000" b="1">
                <a:solidFill>
                  <a:prstClr val="black"/>
                </a:solidFill>
                <a:latin typeface="Calibri" panose="020F0502020204030204"/>
                <a:ea typeface="Roboto" panose="02000000000000000000" pitchFamily="2" charset="0"/>
              </a:endParaRPr>
            </a:p>
          </p:txBody>
        </p:sp>
        <p:pic>
          <p:nvPicPr>
            <p:cNvPr id="23" name="Picture 22">
              <a:extLst>
                <a:ext uri="{FF2B5EF4-FFF2-40B4-BE49-F238E27FC236}">
                  <a16:creationId xmlns:a16="http://schemas.microsoft.com/office/drawing/2014/main" id="{585310BE-B5A0-4746-BCFB-807395B2786F}"/>
                </a:ext>
              </a:extLst>
            </p:cNvPr>
            <p:cNvPicPr>
              <a:picLocks noChangeAspect="1"/>
            </p:cNvPicPr>
            <p:nvPr/>
          </p:nvPicPr>
          <p:blipFill>
            <a:blip r:embed="rId4"/>
            <a:stretch>
              <a:fillRect/>
            </a:stretch>
          </p:blipFill>
          <p:spPr>
            <a:xfrm>
              <a:off x="1222140" y="1185728"/>
              <a:ext cx="666270" cy="802640"/>
            </a:xfrm>
            <a:prstGeom prst="rect">
              <a:avLst/>
            </a:prstGeom>
          </p:spPr>
        </p:pic>
      </p:grpSp>
      <p:pic>
        <p:nvPicPr>
          <p:cNvPr id="3" name="Picture 2">
            <a:extLst>
              <a:ext uri="{FF2B5EF4-FFF2-40B4-BE49-F238E27FC236}">
                <a16:creationId xmlns:a16="http://schemas.microsoft.com/office/drawing/2014/main" id="{D7BB2886-69B1-9F34-075E-91F8FB635C20}"/>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6144578" y="2825709"/>
            <a:ext cx="7154158" cy="7164262"/>
          </a:xfrm>
          <a:prstGeom prst="rect">
            <a:avLst/>
          </a:prstGeom>
        </p:spPr>
      </p:pic>
      <p:sp>
        <p:nvSpPr>
          <p:cNvPr id="8" name="Rectangle 7">
            <a:extLst>
              <a:ext uri="{FF2B5EF4-FFF2-40B4-BE49-F238E27FC236}">
                <a16:creationId xmlns:a16="http://schemas.microsoft.com/office/drawing/2014/main" id="{7CE72DEB-BFC0-4C56-8390-1DECB84DA64C}"/>
              </a:ext>
            </a:extLst>
          </p:cNvPr>
          <p:cNvSpPr/>
          <p:nvPr/>
        </p:nvSpPr>
        <p:spPr>
          <a:xfrm>
            <a:off x="1024231" y="6513019"/>
            <a:ext cx="8648699" cy="88287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Rectangle 11">
            <a:extLst>
              <a:ext uri="{FF2B5EF4-FFF2-40B4-BE49-F238E27FC236}">
                <a16:creationId xmlns:a16="http://schemas.microsoft.com/office/drawing/2014/main" id="{65E026BA-87E2-4D91-9818-C0838A3FCC45}"/>
              </a:ext>
            </a:extLst>
          </p:cNvPr>
          <p:cNvSpPr/>
          <p:nvPr/>
        </p:nvSpPr>
        <p:spPr>
          <a:xfrm>
            <a:off x="1006646" y="7602239"/>
            <a:ext cx="8648699" cy="88287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3" name="Rectangle 12">
            <a:extLst>
              <a:ext uri="{FF2B5EF4-FFF2-40B4-BE49-F238E27FC236}">
                <a16:creationId xmlns:a16="http://schemas.microsoft.com/office/drawing/2014/main" id="{0F64F8C4-DCAB-418D-9405-C866122B7FE4}"/>
              </a:ext>
            </a:extLst>
          </p:cNvPr>
          <p:cNvSpPr/>
          <p:nvPr/>
        </p:nvSpPr>
        <p:spPr>
          <a:xfrm>
            <a:off x="1030093" y="8568637"/>
            <a:ext cx="8648699" cy="88287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0" name="Hộp Văn bản 2">
            <a:extLst>
              <a:ext uri="{FF2B5EF4-FFF2-40B4-BE49-F238E27FC236}">
                <a16:creationId xmlns:a16="http://schemas.microsoft.com/office/drawing/2014/main" id="{851CBED7-A59B-425A-B48C-9E4D46CAC7E0}"/>
              </a:ext>
            </a:extLst>
          </p:cNvPr>
          <p:cNvSpPr txBox="1"/>
          <p:nvPr/>
        </p:nvSpPr>
        <p:spPr>
          <a:xfrm>
            <a:off x="1232326" y="2866558"/>
            <a:ext cx="8458199" cy="6555641"/>
          </a:xfrm>
          <a:prstGeom prst="rect">
            <a:avLst/>
          </a:prstGeom>
          <a:noFill/>
        </p:spPr>
        <p:txBody>
          <a:bodyPr wrap="square">
            <a:spAutoFit/>
          </a:bodyPr>
          <a:lstStyle/>
          <a:p>
            <a:pPr algn="just" defTabSz="1371600"/>
            <a:r>
              <a:rPr lang="vi-VN" sz="6000">
                <a:solidFill>
                  <a:prstClr val="black"/>
                </a:solidFill>
                <a:latin typeface="Calibri" panose="020F0502020204030204" pitchFamily="34" charset="0"/>
                <a:cs typeface="Calibri" panose="020F0502020204030204" pitchFamily="34" charset="0"/>
              </a:rPr>
              <a:t>Trên đường hành quân xa </a:t>
            </a:r>
          </a:p>
          <a:p>
            <a:pPr algn="just" defTabSz="1371600"/>
            <a:r>
              <a:rPr lang="vi-VN" sz="6000">
                <a:solidFill>
                  <a:prstClr val="black"/>
                </a:solidFill>
                <a:latin typeface="Calibri" panose="020F0502020204030204" pitchFamily="34" charset="0"/>
                <a:cs typeface="Calibri" panose="020F0502020204030204" pitchFamily="34" charset="0"/>
              </a:rPr>
              <a:t>Dừng chân bên xóm nhỏ </a:t>
            </a:r>
          </a:p>
          <a:p>
            <a:pPr algn="just" defTabSz="1371600"/>
            <a:r>
              <a:rPr lang="vi-VN" sz="6000">
                <a:solidFill>
                  <a:prstClr val="black"/>
                </a:solidFill>
                <a:latin typeface="Calibri" panose="020F0502020204030204" pitchFamily="34" charset="0"/>
                <a:cs typeface="Calibri" panose="020F0502020204030204" pitchFamily="34" charset="0"/>
              </a:rPr>
              <a:t>Tiếng gà ai nhảy ổ:</a:t>
            </a:r>
          </a:p>
          <a:p>
            <a:pPr algn="just" defTabSz="1371600"/>
            <a:r>
              <a:rPr lang="vi-VN" sz="6000">
                <a:solidFill>
                  <a:prstClr val="black"/>
                </a:solidFill>
                <a:latin typeface="Calibri" panose="020F0502020204030204" pitchFamily="34" charset="0"/>
                <a:cs typeface="Calibri" panose="020F0502020204030204" pitchFamily="34" charset="0"/>
              </a:rPr>
              <a:t>“Cục... cục tác cục ta” </a:t>
            </a:r>
          </a:p>
          <a:p>
            <a:pPr algn="just" defTabSz="1371600"/>
            <a:r>
              <a:rPr lang="vi-VN" sz="6000">
                <a:solidFill>
                  <a:prstClr val="black"/>
                </a:solidFill>
                <a:latin typeface="Calibri" panose="020F0502020204030204" pitchFamily="34" charset="0"/>
                <a:cs typeface="Calibri" panose="020F0502020204030204" pitchFamily="34" charset="0"/>
              </a:rPr>
              <a:t>Nghe xao động nắng trưa </a:t>
            </a:r>
          </a:p>
          <a:p>
            <a:pPr algn="just" defTabSz="1371600"/>
            <a:r>
              <a:rPr lang="vi-VN" sz="6000">
                <a:solidFill>
                  <a:prstClr val="black"/>
                </a:solidFill>
                <a:latin typeface="Calibri" panose="020F0502020204030204" pitchFamily="34" charset="0"/>
                <a:cs typeface="Calibri" panose="020F0502020204030204" pitchFamily="34" charset="0"/>
              </a:rPr>
              <a:t>Nghe bàn chân đỡ mỏi </a:t>
            </a:r>
          </a:p>
          <a:p>
            <a:pPr algn="just" defTabSz="1371600"/>
            <a:r>
              <a:rPr lang="vi-VN" sz="6000">
                <a:solidFill>
                  <a:prstClr val="black"/>
                </a:solidFill>
                <a:latin typeface="Calibri" panose="020F0502020204030204" pitchFamily="34" charset="0"/>
                <a:cs typeface="Calibri" panose="020F0502020204030204" pitchFamily="34" charset="0"/>
              </a:rPr>
              <a:t>Nghe gọi về tuổi thơ.</a:t>
            </a:r>
          </a:p>
        </p:txBody>
      </p:sp>
      <p:sp>
        <p:nvSpPr>
          <p:cNvPr id="24" name="Rectangle: Rounded Corners 7">
            <a:extLst>
              <a:ext uri="{FF2B5EF4-FFF2-40B4-BE49-F238E27FC236}">
                <a16:creationId xmlns:a16="http://schemas.microsoft.com/office/drawing/2014/main" id="{AC9DA35D-2DF5-4A5B-89B2-50AFBD9424DF}"/>
              </a:ext>
            </a:extLst>
          </p:cNvPr>
          <p:cNvSpPr/>
          <p:nvPr/>
        </p:nvSpPr>
        <p:spPr>
          <a:xfrm>
            <a:off x="10068579" y="3293378"/>
            <a:ext cx="7154159" cy="5834371"/>
          </a:xfrm>
          <a:custGeom>
            <a:avLst/>
            <a:gdLst>
              <a:gd name="connsiteX0" fmla="*/ 0 w 7154159"/>
              <a:gd name="connsiteY0" fmla="*/ 580112 h 5834371"/>
              <a:gd name="connsiteX1" fmla="*/ 580112 w 7154159"/>
              <a:gd name="connsiteY1" fmla="*/ 0 h 5834371"/>
              <a:gd name="connsiteX2" fmla="*/ 6574047 w 7154159"/>
              <a:gd name="connsiteY2" fmla="*/ 0 h 5834371"/>
              <a:gd name="connsiteX3" fmla="*/ 7154159 w 7154159"/>
              <a:gd name="connsiteY3" fmla="*/ 580112 h 5834371"/>
              <a:gd name="connsiteX4" fmla="*/ 7154159 w 7154159"/>
              <a:gd name="connsiteY4" fmla="*/ 5254259 h 5834371"/>
              <a:gd name="connsiteX5" fmla="*/ 6574047 w 7154159"/>
              <a:gd name="connsiteY5" fmla="*/ 5834371 h 5834371"/>
              <a:gd name="connsiteX6" fmla="*/ 580112 w 7154159"/>
              <a:gd name="connsiteY6" fmla="*/ 5834371 h 5834371"/>
              <a:gd name="connsiteX7" fmla="*/ 0 w 7154159"/>
              <a:gd name="connsiteY7" fmla="*/ 5254259 h 5834371"/>
              <a:gd name="connsiteX8" fmla="*/ 0 w 7154159"/>
              <a:gd name="connsiteY8" fmla="*/ 580112 h 583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4159" h="5834371" fill="none" extrusionOk="0">
                <a:moveTo>
                  <a:pt x="0" y="580112"/>
                </a:moveTo>
                <a:cubicBezTo>
                  <a:pt x="-20277" y="256445"/>
                  <a:pt x="307601" y="39154"/>
                  <a:pt x="580112" y="0"/>
                </a:cubicBezTo>
                <a:cubicBezTo>
                  <a:pt x="3277387" y="130954"/>
                  <a:pt x="5111164" y="43574"/>
                  <a:pt x="6574047" y="0"/>
                </a:cubicBezTo>
                <a:cubicBezTo>
                  <a:pt x="6897443" y="4634"/>
                  <a:pt x="7168458" y="277240"/>
                  <a:pt x="7154159" y="580112"/>
                </a:cubicBezTo>
                <a:cubicBezTo>
                  <a:pt x="7003720" y="2346761"/>
                  <a:pt x="7240038" y="4084780"/>
                  <a:pt x="7154159" y="5254259"/>
                </a:cubicBezTo>
                <a:cubicBezTo>
                  <a:pt x="7092978" y="5584693"/>
                  <a:pt x="6848032" y="5802355"/>
                  <a:pt x="6574047" y="5834371"/>
                </a:cubicBezTo>
                <a:cubicBezTo>
                  <a:pt x="5227869" y="5989568"/>
                  <a:pt x="1759441" y="5997391"/>
                  <a:pt x="580112" y="5834371"/>
                </a:cubicBezTo>
                <a:cubicBezTo>
                  <a:pt x="261213" y="5814240"/>
                  <a:pt x="-7046" y="5578760"/>
                  <a:pt x="0" y="5254259"/>
                </a:cubicBezTo>
                <a:cubicBezTo>
                  <a:pt x="64656" y="3498078"/>
                  <a:pt x="-17807" y="2866926"/>
                  <a:pt x="0" y="580112"/>
                </a:cubicBezTo>
                <a:close/>
              </a:path>
              <a:path w="7154159" h="5834371" stroke="0" extrusionOk="0">
                <a:moveTo>
                  <a:pt x="0" y="580112"/>
                </a:moveTo>
                <a:cubicBezTo>
                  <a:pt x="-54021" y="226404"/>
                  <a:pt x="245375" y="5386"/>
                  <a:pt x="580112" y="0"/>
                </a:cubicBezTo>
                <a:cubicBezTo>
                  <a:pt x="1949613" y="132882"/>
                  <a:pt x="3677998" y="-84951"/>
                  <a:pt x="6574047" y="0"/>
                </a:cubicBezTo>
                <a:cubicBezTo>
                  <a:pt x="6876894" y="17129"/>
                  <a:pt x="7151941" y="271984"/>
                  <a:pt x="7154159" y="580112"/>
                </a:cubicBezTo>
                <a:cubicBezTo>
                  <a:pt x="7174346" y="2701461"/>
                  <a:pt x="7306639" y="4164711"/>
                  <a:pt x="7154159" y="5254259"/>
                </a:cubicBezTo>
                <a:cubicBezTo>
                  <a:pt x="7212431" y="5581559"/>
                  <a:pt x="6911303" y="5799654"/>
                  <a:pt x="6574047" y="5834371"/>
                </a:cubicBezTo>
                <a:cubicBezTo>
                  <a:pt x="3595526" y="5922010"/>
                  <a:pt x="3251453" y="5761692"/>
                  <a:pt x="580112" y="5834371"/>
                </a:cubicBezTo>
                <a:cubicBezTo>
                  <a:pt x="257367" y="5811880"/>
                  <a:pt x="-29992" y="5616327"/>
                  <a:pt x="0" y="5254259"/>
                </a:cubicBezTo>
                <a:cubicBezTo>
                  <a:pt x="-38581" y="4118943"/>
                  <a:pt x="63341" y="1593018"/>
                  <a:pt x="0" y="580112"/>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a:solidFill>
                  <a:srgbClr val="FF0000"/>
                </a:solidFill>
                <a:latin typeface="Calibri" panose="020F0502020204030204"/>
                <a:ea typeface="Roboto" panose="02000000000000000000" pitchFamily="2" charset="0"/>
              </a:rPr>
              <a:t>Âm thanh tiếng gà trưa trong khổ thơ </a:t>
            </a:r>
            <a:r>
              <a:rPr lang="en-US" sz="6000" b="1">
                <a:solidFill>
                  <a:srgbClr val="FF0000"/>
                </a:solidFill>
                <a:latin typeface="Calibri" panose="020F0502020204030204"/>
                <a:ea typeface="Roboto" panose="02000000000000000000" pitchFamily="2" charset="0"/>
              </a:rPr>
              <a:t>khiến cho</a:t>
            </a:r>
            <a:r>
              <a:rPr lang="vi-VN" sz="6000" b="1">
                <a:solidFill>
                  <a:srgbClr val="FF0000"/>
                </a:solidFill>
                <a:latin typeface="Calibri" panose="020F0502020204030204"/>
                <a:ea typeface="Roboto" panose="02000000000000000000" pitchFamily="2" charset="0"/>
              </a:rPr>
              <a:t> anh chiến sĩ nhớ về những kỉ niệm tuổi thơ với tình cảm xao xuyến</a:t>
            </a:r>
            <a:endParaRPr lang="vi-VN" sz="1600" dirty="0">
              <a:solidFill>
                <a:srgbClr val="FF0000"/>
              </a:solidFill>
            </a:endParaRPr>
          </a:p>
        </p:txBody>
      </p:sp>
    </p:spTree>
    <p:extLst>
      <p:ext uri="{BB962C8B-B14F-4D97-AF65-F5344CB8AC3E}">
        <p14:creationId xmlns:p14="http://schemas.microsoft.com/office/powerpoint/2010/main" val="27668229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1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p:tgtEl>
                                          <p:spTgt spid="14"/>
                                        </p:tgtEl>
                                        <p:attrNameLst>
                                          <p:attrName>ppt_x</p:attrName>
                                        </p:attrNameLst>
                                      </p:cBhvr>
                                      <p:tavLst>
                                        <p:tav tm="0">
                                          <p:val>
                                            <p:strVal val="#ppt_x-#ppt_w*1.125000"/>
                                          </p:val>
                                        </p:tav>
                                        <p:tav tm="100000">
                                          <p:val>
                                            <p:strVal val="#ppt_x"/>
                                          </p:val>
                                        </p:tav>
                                      </p:tavLst>
                                    </p:anim>
                                    <p:animEffect transition="in" filter="wipe(right)">
                                      <p:cBhvr>
                                        <p:cTn id="22"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1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ppt_x</p:attrName>
                                        </p:attrNameLst>
                                      </p:cBhvr>
                                      <p:tavLst>
                                        <p:tav tm="0">
                                          <p:val>
                                            <p:strVal val="#ppt_x-#ppt_w*1.125000"/>
                                          </p:val>
                                        </p:tav>
                                        <p:tav tm="100000">
                                          <p:val>
                                            <p:strVal val="#ppt_x"/>
                                          </p:val>
                                        </p:tav>
                                      </p:tavLst>
                                    </p:anim>
                                    <p:animEffect transition="in" filter="wipe(right)">
                                      <p:cBhvr>
                                        <p:cTn id="31" dur="500"/>
                                        <p:tgtEl>
                                          <p:spTgt spid="18"/>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par>
                                <p:cTn id="37" presetID="12" presetClass="entr" presetSubtype="8"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p:tgtEl>
                                          <p:spTgt spid="21"/>
                                        </p:tgtEl>
                                        <p:attrNameLst>
                                          <p:attrName>ppt_x</p:attrName>
                                        </p:attrNameLst>
                                      </p:cBhvr>
                                      <p:tavLst>
                                        <p:tav tm="0">
                                          <p:val>
                                            <p:strVal val="#ppt_x-#ppt_w*1.125000"/>
                                          </p:val>
                                        </p:tav>
                                        <p:tav tm="100000">
                                          <p:val>
                                            <p:strVal val="#ppt_x"/>
                                          </p:val>
                                        </p:tav>
                                      </p:tavLst>
                                    </p:anim>
                                    <p:animEffect transition="in" filter="wipe(right)">
                                      <p:cBhvr>
                                        <p:cTn id="40" dur="500"/>
                                        <p:tgtEl>
                                          <p:spTgt spid="21"/>
                                        </p:tgtEl>
                                      </p:cBhvr>
                                    </p:animEffec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0" grpId="0"/>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48403" y="69861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Rectangle: Rounded Corners 7">
            <a:extLst>
              <a:ext uri="{FF2B5EF4-FFF2-40B4-BE49-F238E27FC236}">
                <a16:creationId xmlns:a16="http://schemas.microsoft.com/office/drawing/2014/main" id="{90CA0629-B6EC-47E5-8477-A184C15F6E8A}"/>
              </a:ext>
            </a:extLst>
          </p:cNvPr>
          <p:cNvSpPr/>
          <p:nvPr/>
        </p:nvSpPr>
        <p:spPr>
          <a:xfrm>
            <a:off x="3957637" y="2756512"/>
            <a:ext cx="10372725" cy="3202799"/>
          </a:xfrm>
          <a:custGeom>
            <a:avLst/>
            <a:gdLst>
              <a:gd name="connsiteX0" fmla="*/ 0 w 10372725"/>
              <a:gd name="connsiteY0" fmla="*/ 318454 h 3202799"/>
              <a:gd name="connsiteX1" fmla="*/ 318454 w 10372725"/>
              <a:gd name="connsiteY1" fmla="*/ 0 h 3202799"/>
              <a:gd name="connsiteX2" fmla="*/ 10054271 w 10372725"/>
              <a:gd name="connsiteY2" fmla="*/ 0 h 3202799"/>
              <a:gd name="connsiteX3" fmla="*/ 10372725 w 10372725"/>
              <a:gd name="connsiteY3" fmla="*/ 318454 h 3202799"/>
              <a:gd name="connsiteX4" fmla="*/ 10372725 w 10372725"/>
              <a:gd name="connsiteY4" fmla="*/ 2884345 h 3202799"/>
              <a:gd name="connsiteX5" fmla="*/ 10054271 w 10372725"/>
              <a:gd name="connsiteY5" fmla="*/ 3202799 h 3202799"/>
              <a:gd name="connsiteX6" fmla="*/ 318454 w 10372725"/>
              <a:gd name="connsiteY6" fmla="*/ 3202799 h 3202799"/>
              <a:gd name="connsiteX7" fmla="*/ 0 w 10372725"/>
              <a:gd name="connsiteY7" fmla="*/ 2884345 h 3202799"/>
              <a:gd name="connsiteX8" fmla="*/ 0 w 10372725"/>
              <a:gd name="connsiteY8" fmla="*/ 318454 h 320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2725" h="3202799" fill="none" extrusionOk="0">
                <a:moveTo>
                  <a:pt x="0" y="318454"/>
                </a:moveTo>
                <a:cubicBezTo>
                  <a:pt x="-10538" y="140873"/>
                  <a:pt x="145483" y="2376"/>
                  <a:pt x="318454" y="0"/>
                </a:cubicBezTo>
                <a:cubicBezTo>
                  <a:pt x="2170082" y="130954"/>
                  <a:pt x="6539960" y="43574"/>
                  <a:pt x="10054271" y="0"/>
                </a:cubicBezTo>
                <a:cubicBezTo>
                  <a:pt x="10240397" y="15787"/>
                  <a:pt x="10392580" y="166898"/>
                  <a:pt x="10372725" y="318454"/>
                </a:cubicBezTo>
                <a:cubicBezTo>
                  <a:pt x="10222286" y="736573"/>
                  <a:pt x="10458604" y="2118820"/>
                  <a:pt x="10372725" y="2884345"/>
                </a:cubicBezTo>
                <a:cubicBezTo>
                  <a:pt x="10368323" y="3060945"/>
                  <a:pt x="10208007" y="3187522"/>
                  <a:pt x="10054271" y="3202799"/>
                </a:cubicBezTo>
                <a:cubicBezTo>
                  <a:pt x="7586267" y="3357996"/>
                  <a:pt x="2481888" y="3365819"/>
                  <a:pt x="318454" y="3202799"/>
                </a:cubicBezTo>
                <a:cubicBezTo>
                  <a:pt x="144370" y="3178547"/>
                  <a:pt x="-10653" y="3066442"/>
                  <a:pt x="0" y="2884345"/>
                </a:cubicBezTo>
                <a:cubicBezTo>
                  <a:pt x="64656" y="2211064"/>
                  <a:pt x="-17807" y="883546"/>
                  <a:pt x="0" y="318454"/>
                </a:cubicBezTo>
                <a:close/>
              </a:path>
              <a:path w="10372725" h="3202799" stroke="0" extrusionOk="0">
                <a:moveTo>
                  <a:pt x="0" y="318454"/>
                </a:moveTo>
                <a:cubicBezTo>
                  <a:pt x="-3406" y="140476"/>
                  <a:pt x="140071" y="941"/>
                  <a:pt x="318454" y="0"/>
                </a:cubicBezTo>
                <a:cubicBezTo>
                  <a:pt x="4445328" y="132882"/>
                  <a:pt x="8806782" y="-84951"/>
                  <a:pt x="10054271" y="0"/>
                </a:cubicBezTo>
                <a:cubicBezTo>
                  <a:pt x="10211657" y="18058"/>
                  <a:pt x="10367549" y="171184"/>
                  <a:pt x="10372725" y="318454"/>
                </a:cubicBezTo>
                <a:cubicBezTo>
                  <a:pt x="10392912" y="1410399"/>
                  <a:pt x="10525205" y="2477668"/>
                  <a:pt x="10372725" y="2884345"/>
                </a:cubicBezTo>
                <a:cubicBezTo>
                  <a:pt x="10399554" y="3063405"/>
                  <a:pt x="10242461" y="3177458"/>
                  <a:pt x="10054271" y="3202799"/>
                </a:cubicBezTo>
                <a:cubicBezTo>
                  <a:pt x="8545301" y="3290438"/>
                  <a:pt x="3433514" y="3130120"/>
                  <a:pt x="318454" y="3202799"/>
                </a:cubicBezTo>
                <a:cubicBezTo>
                  <a:pt x="141639" y="3193850"/>
                  <a:pt x="-9594" y="3073555"/>
                  <a:pt x="0" y="2884345"/>
                </a:cubicBezTo>
                <a:cubicBezTo>
                  <a:pt x="-38581" y="2448178"/>
                  <a:pt x="63341" y="1297870"/>
                  <a:pt x="0" y="318454"/>
                </a:cubicBezTo>
                <a:close/>
              </a:path>
            </a:pathLst>
          </a:custGeom>
          <a:solidFill>
            <a:schemeClr val="bg1">
              <a:alpha val="93000"/>
            </a:schemeClr>
          </a:solidFill>
          <a:ln w="44450" cap="rnd" cmpd="thickThin">
            <a:solidFill>
              <a:schemeClr val="accent1"/>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pic>
        <p:nvPicPr>
          <p:cNvPr id="31" name="Picture 30">
            <a:extLst>
              <a:ext uri="{FF2B5EF4-FFF2-40B4-BE49-F238E27FC236}">
                <a16:creationId xmlns:a16="http://schemas.microsoft.com/office/drawing/2014/main" id="{6362421E-FB5C-4F83-8B47-B07D956407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417" y="5626307"/>
            <a:ext cx="4218456" cy="4477575"/>
          </a:xfrm>
          <a:prstGeom prst="rect">
            <a:avLst/>
          </a:prstGeom>
        </p:spPr>
      </p:pic>
      <p:pic>
        <p:nvPicPr>
          <p:cNvPr id="32" name="Picture 31">
            <a:extLst>
              <a:ext uri="{FF2B5EF4-FFF2-40B4-BE49-F238E27FC236}">
                <a16:creationId xmlns:a16="http://schemas.microsoft.com/office/drawing/2014/main" id="{5C39F2A1-A45E-4147-9290-D7E4B6F44D66}"/>
              </a:ext>
            </a:extLst>
          </p:cNvPr>
          <p:cNvPicPr>
            <a:picLocks noChangeAspect="1"/>
          </p:cNvPicPr>
          <p:nvPr/>
        </p:nvPicPr>
        <p:blipFill>
          <a:blip r:embed="rId6"/>
          <a:stretch>
            <a:fillRect/>
          </a:stretch>
        </p:blipFill>
        <p:spPr>
          <a:xfrm>
            <a:off x="14265591" y="5212757"/>
            <a:ext cx="4004813" cy="5067024"/>
          </a:xfrm>
          <a:prstGeom prst="rect">
            <a:avLst/>
          </a:prstGeom>
        </p:spPr>
      </p:pic>
      <p:sp>
        <p:nvSpPr>
          <p:cNvPr id="33" name="Title 1">
            <a:extLst>
              <a:ext uri="{FF2B5EF4-FFF2-40B4-BE49-F238E27FC236}">
                <a16:creationId xmlns:a16="http://schemas.microsoft.com/office/drawing/2014/main" id="{8729C99F-871B-43F3-9F2F-12376A6C6946}"/>
              </a:ext>
            </a:extLst>
          </p:cNvPr>
          <p:cNvSpPr txBox="1">
            <a:spLocks/>
          </p:cNvSpPr>
          <p:nvPr/>
        </p:nvSpPr>
        <p:spPr>
          <a:xfrm>
            <a:off x="3202907" y="553016"/>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vi-VN" sz="9900" b="1"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Ý chính của </a:t>
            </a:r>
            <a:r>
              <a:rPr lang="vi-VN" sz="9900" b="1">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đoạn </a:t>
            </a:r>
            <a:r>
              <a:rPr lang="en-US" sz="9900" b="1">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1</a:t>
            </a:r>
            <a:endParaRPr lang="en-US" sz="9900" b="1"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sp>
        <p:nvSpPr>
          <p:cNvPr id="34" name="TextBox 33">
            <a:extLst>
              <a:ext uri="{FF2B5EF4-FFF2-40B4-BE49-F238E27FC236}">
                <a16:creationId xmlns:a16="http://schemas.microsoft.com/office/drawing/2014/main" id="{86BD2A27-9C1A-4D8B-A348-16848689A43E}"/>
              </a:ext>
            </a:extLst>
          </p:cNvPr>
          <p:cNvSpPr txBox="1"/>
          <p:nvPr/>
        </p:nvSpPr>
        <p:spPr>
          <a:xfrm>
            <a:off x="4443410" y="3022347"/>
            <a:ext cx="9401177" cy="2554545"/>
          </a:xfrm>
          <a:prstGeom prst="rect">
            <a:avLst/>
          </a:prstGeom>
          <a:noFill/>
        </p:spPr>
        <p:txBody>
          <a:bodyPr wrap="square" rtlCol="0">
            <a:spAutoFit/>
          </a:bodyPr>
          <a:lstStyle/>
          <a:p>
            <a:pPr algn="just" defTabSz="1371600"/>
            <a:r>
              <a:rPr lang="vi-VN" sz="8000" b="1">
                <a:solidFill>
                  <a:srgbClr val="0070C0"/>
                </a:solidFill>
                <a:latin typeface="Calibri" panose="020F0502020204030204" pitchFamily="34" charset="0"/>
                <a:ea typeface="Calibri" panose="020F0502020204030204" pitchFamily="34" charset="0"/>
                <a:cs typeface="Calibri" panose="020F0502020204030204" pitchFamily="34" charset="0"/>
              </a:rPr>
              <a:t>Tiếng gà trưa gợi nhớ về tuổi thơ tươi đẹp. </a:t>
            </a:r>
            <a:endParaRPr lang="en-US" sz="80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pic>
        <p:nvPicPr>
          <p:cNvPr id="35" name="âm thanh trả lời đúng">
            <a:hlinkClick r:id="" action="ppaction://media"/>
            <a:extLst>
              <a:ext uri="{FF2B5EF4-FFF2-40B4-BE49-F238E27FC236}">
                <a16:creationId xmlns:a16="http://schemas.microsoft.com/office/drawing/2014/main" id="{CC32768E-2977-4B6A-A6E0-4B0D6621B59D}"/>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943287" y="7728527"/>
            <a:ext cx="914400" cy="914400"/>
          </a:xfrm>
          <a:prstGeom prst="rect">
            <a:avLst/>
          </a:prstGeom>
        </p:spPr>
      </p:pic>
      <p:pic>
        <p:nvPicPr>
          <p:cNvPr id="3" name="Picture 2">
            <a:extLst>
              <a:ext uri="{FF2B5EF4-FFF2-40B4-BE49-F238E27FC236}">
                <a16:creationId xmlns:a16="http://schemas.microsoft.com/office/drawing/2014/main" id="{D8804D7C-EECD-AFCA-91E0-A77BDCE66C20}"/>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22479000" y="7072990"/>
            <a:ext cx="3021940" cy="3026208"/>
          </a:xfrm>
          <a:prstGeom prst="rect">
            <a:avLst/>
          </a:prstGeom>
        </p:spPr>
      </p:pic>
    </p:spTree>
    <p:extLst>
      <p:ext uri="{BB962C8B-B14F-4D97-AF65-F5344CB8AC3E}">
        <p14:creationId xmlns:p14="http://schemas.microsoft.com/office/powerpoint/2010/main" val="15369871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1" presetClass="mediacall" presetSubtype="0" fill="hold" nodeType="withEffect">
                                  <p:stCondLst>
                                    <p:cond delay="0"/>
                                  </p:stCondLst>
                                  <p:childTnLst>
                                    <p:cmd type="call" cmd="playFrom(0.0)">
                                      <p:cBhvr>
                                        <p:cTn id="22" dur="3672"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35"/>
                </p:tgtEl>
              </p:cMediaNode>
            </p:audio>
          </p:childTnLst>
        </p:cTn>
      </p:par>
    </p:tnLst>
    <p:bldLst>
      <p:bldP spid="30" grpId="0" animBg="1"/>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39917" y="1755559"/>
            <a:ext cx="4686300" cy="5238249"/>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380240" y="3610707"/>
            <a:ext cx="4297517" cy="3065585"/>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9437790" y="5635864"/>
            <a:ext cx="2773067" cy="3085471"/>
          </a:xfrm>
          <a:custGeom>
            <a:avLst/>
            <a:gdLst/>
            <a:ahLst/>
            <a:cxnLst/>
            <a:rect l="l" t="t" r="r" b="b"/>
            <a:pathLst>
              <a:path w="2773067" h="3085471">
                <a:moveTo>
                  <a:pt x="0" y="0"/>
                </a:moveTo>
                <a:lnTo>
                  <a:pt x="2773067" y="0"/>
                </a:lnTo>
                <a:lnTo>
                  <a:pt x="2773067" y="3085471"/>
                </a:lnTo>
                <a:lnTo>
                  <a:pt x="0" y="30854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
            <a:extLst>
              <a:ext uri="{FF2B5EF4-FFF2-40B4-BE49-F238E27FC236}">
                <a16:creationId xmlns:a16="http://schemas.microsoft.com/office/drawing/2014/main" id="{9AFAAF05-FB41-4B9A-87ED-3D9853C8E21C}"/>
              </a:ext>
            </a:extLst>
          </p:cNvPr>
          <p:cNvSpPr/>
          <p:nvPr/>
        </p:nvSpPr>
        <p:spPr>
          <a:xfrm>
            <a:off x="4168703" y="7487525"/>
            <a:ext cx="2408074" cy="2305758"/>
          </a:xfrm>
          <a:custGeom>
            <a:avLst/>
            <a:gdLst/>
            <a:ahLst/>
            <a:cxnLst/>
            <a:rect l="l" t="t" r="r" b="b"/>
            <a:pathLst>
              <a:path w="10972800" h="8229600">
                <a:moveTo>
                  <a:pt x="0" y="0"/>
                </a:moveTo>
                <a:lnTo>
                  <a:pt x="10972800" y="0"/>
                </a:lnTo>
                <a:lnTo>
                  <a:pt x="10972800"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5">
            <a:extLst>
              <a:ext uri="{FF2B5EF4-FFF2-40B4-BE49-F238E27FC236}">
                <a16:creationId xmlns:a16="http://schemas.microsoft.com/office/drawing/2014/main" id="{0E07ECFF-CF0A-4BB6-94E6-B5B18CF7F9A3}"/>
              </a:ext>
            </a:extLst>
          </p:cNvPr>
          <p:cNvSpPr/>
          <p:nvPr/>
        </p:nvSpPr>
        <p:spPr>
          <a:xfrm>
            <a:off x="7301957" y="7568456"/>
            <a:ext cx="1842043" cy="2305758"/>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3">
            <a:extLst>
              <a:ext uri="{FF2B5EF4-FFF2-40B4-BE49-F238E27FC236}">
                <a16:creationId xmlns:a16="http://schemas.microsoft.com/office/drawing/2014/main" id="{2F90DA1D-2D64-4047-BA65-0F66C314E669}"/>
              </a:ext>
            </a:extLst>
          </p:cNvPr>
          <p:cNvSpPr/>
          <p:nvPr/>
        </p:nvSpPr>
        <p:spPr>
          <a:xfrm>
            <a:off x="12382858" y="7972935"/>
            <a:ext cx="5163074" cy="2114572"/>
          </a:xfrm>
          <a:custGeom>
            <a:avLst/>
            <a:gdLst/>
            <a:ahLst/>
            <a:cxnLst/>
            <a:rect l="l" t="t" r="r" b="b"/>
            <a:pathLst>
              <a:path w="16230600" h="7547229">
                <a:moveTo>
                  <a:pt x="0" y="0"/>
                </a:moveTo>
                <a:lnTo>
                  <a:pt x="16230600" y="0"/>
                </a:lnTo>
                <a:lnTo>
                  <a:pt x="16230600" y="7547228"/>
                </a:lnTo>
                <a:lnTo>
                  <a:pt x="0" y="7547228"/>
                </a:lnTo>
                <a:lnTo>
                  <a:pt x="0" y="0"/>
                </a:lnTo>
                <a:close/>
              </a:path>
            </a:pathLst>
          </a:custGeom>
          <a:blipFill>
            <a:blip r:embed="rId1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Tieng-yeah-tre-con-www_nhacchuongvui_com">
            <a:hlinkClick r:id="" action="ppaction://media"/>
            <a:extLst>
              <a:ext uri="{FF2B5EF4-FFF2-40B4-BE49-F238E27FC236}">
                <a16:creationId xmlns:a16="http://schemas.microsoft.com/office/drawing/2014/main" id="{B35C952D-D706-AF53-CDEF-BA3F5ABD2AF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133600" y="1450759"/>
            <a:ext cx="609600" cy="609600"/>
          </a:xfrm>
          <a:prstGeom prst="rect">
            <a:avLst/>
          </a:prstGeom>
        </p:spPr>
      </p:pic>
      <p:pic>
        <p:nvPicPr>
          <p:cNvPr id="6" name="Picture 5">
            <a:extLst>
              <a:ext uri="{FF2B5EF4-FFF2-40B4-BE49-F238E27FC236}">
                <a16:creationId xmlns:a16="http://schemas.microsoft.com/office/drawing/2014/main" id="{B6EBEAD5-7593-7421-557C-E2E4286DEECE}"/>
              </a:ext>
            </a:extLst>
          </p:cNvPr>
          <p:cNvPicPr>
            <a:picLocks noChangeAspect="1"/>
          </p:cNvPicPr>
          <p:nvPr/>
        </p:nvPicPr>
        <p:blipFill>
          <a:blip r:embed="rId15">
            <a:alphaModFix/>
            <a:extLst>
              <a:ext uri="{28A0092B-C50C-407E-A947-70E740481C1C}">
                <a14:useLocalDpi xmlns:a14="http://schemas.microsoft.com/office/drawing/2010/main" val="0"/>
              </a:ext>
            </a:extLst>
          </a:blip>
          <a:stretch>
            <a:fillRect/>
          </a:stretch>
        </p:blipFill>
        <p:spPr>
          <a:xfrm>
            <a:off x="20210581" y="689058"/>
            <a:ext cx="3021940" cy="3026208"/>
          </a:xfrm>
          <a:prstGeom prst="rect">
            <a:avLst/>
          </a:prstGeom>
        </p:spPr>
      </p:pic>
    </p:spTree>
    <p:extLst>
      <p:ext uri="{BB962C8B-B14F-4D97-AF65-F5344CB8AC3E}">
        <p14:creationId xmlns:p14="http://schemas.microsoft.com/office/powerpoint/2010/main" val="23966426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 8.64198E-7 L -0.11875 -0.29213 " pathEditMode="relative" rAng="0" ptsTypes="AA">
                                      <p:cBhvr>
                                        <p:cTn id="6" dur="2000" fill="hold"/>
                                        <p:tgtEl>
                                          <p:spTgt spid="26"/>
                                        </p:tgtEl>
                                        <p:attrNameLst>
                                          <p:attrName>ppt_x</p:attrName>
                                          <p:attrName>ppt_y</p:attrName>
                                        </p:attrNameLst>
                                      </p:cBhvr>
                                      <p:rCtr x="-5937" y="-14614"/>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4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26" grpId="0" animBg="1"/>
      <p:bldP spid="2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48403" y="69861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Rounded Corners 21">
            <a:extLst>
              <a:ext uri="{FF2B5EF4-FFF2-40B4-BE49-F238E27FC236}">
                <a16:creationId xmlns:a16="http://schemas.microsoft.com/office/drawing/2014/main" id="{F6CBE4AF-DDD5-43F4-A275-0EA10C430E66}"/>
              </a:ext>
            </a:extLst>
          </p:cNvPr>
          <p:cNvSpPr/>
          <p:nvPr/>
        </p:nvSpPr>
        <p:spPr>
          <a:xfrm>
            <a:off x="465998" y="2805053"/>
            <a:ext cx="17356004" cy="7302384"/>
          </a:xfrm>
          <a:prstGeom prst="roundRect">
            <a:avLst>
              <a:gd name="adj" fmla="val 12818"/>
            </a:avLst>
          </a:prstGeom>
          <a:solidFill>
            <a:schemeClr val="bg1">
              <a:alpha val="88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A4E4F0FF-37CC-4B1E-9152-2724D3FEFCB8}"/>
              </a:ext>
            </a:extLst>
          </p:cNvPr>
          <p:cNvGrpSpPr/>
          <p:nvPr/>
        </p:nvGrpSpPr>
        <p:grpSpPr>
          <a:xfrm>
            <a:off x="448403" y="468917"/>
            <a:ext cx="17371175" cy="1940957"/>
            <a:chOff x="1222140" y="943641"/>
            <a:chExt cx="8693400" cy="1293971"/>
          </a:xfrm>
        </p:grpSpPr>
        <p:sp>
          <p:nvSpPr>
            <p:cNvPr id="6" name="TextBox 5">
              <a:extLst>
                <a:ext uri="{FF2B5EF4-FFF2-40B4-BE49-F238E27FC236}">
                  <a16:creationId xmlns:a16="http://schemas.microsoft.com/office/drawing/2014/main" id="{1BEC85C9-90CB-4380-8BF1-95FDEDB2CD0A}"/>
                </a:ext>
              </a:extLst>
            </p:cNvPr>
            <p:cNvSpPr txBox="1"/>
            <p:nvPr/>
          </p:nvSpPr>
          <p:spPr>
            <a:xfrm>
              <a:off x="1761564" y="943641"/>
              <a:ext cx="8153976" cy="129397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2.Tìm trong khổ thơ 2 và 3 các chi tiết, hình ảnh nói về những kỉ niệm của thời thơ ấu mà tiếng gà trưa gợi lại.</a:t>
              </a:r>
            </a:p>
          </p:txBody>
        </p:sp>
        <p:pic>
          <p:nvPicPr>
            <p:cNvPr id="7" name="Picture 6">
              <a:extLst>
                <a:ext uri="{FF2B5EF4-FFF2-40B4-BE49-F238E27FC236}">
                  <a16:creationId xmlns:a16="http://schemas.microsoft.com/office/drawing/2014/main" id="{5BD2F8EC-48A2-47C5-87E9-2CA404788BA5}"/>
                </a:ext>
              </a:extLst>
            </p:cNvPr>
            <p:cNvPicPr>
              <a:picLocks noChangeAspect="1"/>
            </p:cNvPicPr>
            <p:nvPr/>
          </p:nvPicPr>
          <p:blipFill>
            <a:blip r:embed="rId4"/>
            <a:stretch>
              <a:fillRect/>
            </a:stretch>
          </p:blipFill>
          <p:spPr>
            <a:xfrm>
              <a:off x="1222140" y="1185728"/>
              <a:ext cx="666270" cy="802640"/>
            </a:xfrm>
            <a:prstGeom prst="rect">
              <a:avLst/>
            </a:prstGeom>
          </p:spPr>
        </p:pic>
      </p:grpSp>
      <p:sp>
        <p:nvSpPr>
          <p:cNvPr id="8" name="Rectangle 7">
            <a:extLst>
              <a:ext uri="{FF2B5EF4-FFF2-40B4-BE49-F238E27FC236}">
                <a16:creationId xmlns:a16="http://schemas.microsoft.com/office/drawing/2014/main" id="{7CE72DEB-BFC0-4C56-8390-1DECB84DA64C}"/>
              </a:ext>
            </a:extLst>
          </p:cNvPr>
          <p:cNvSpPr/>
          <p:nvPr/>
        </p:nvSpPr>
        <p:spPr>
          <a:xfrm>
            <a:off x="1042285" y="4349529"/>
            <a:ext cx="7543269" cy="88287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5E026BA-87E2-4D91-9818-C0838A3FCC45}"/>
              </a:ext>
            </a:extLst>
          </p:cNvPr>
          <p:cNvSpPr/>
          <p:nvPr/>
        </p:nvSpPr>
        <p:spPr>
          <a:xfrm>
            <a:off x="2590801" y="5346703"/>
            <a:ext cx="4267200" cy="88287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F64F8C4-DCAB-418D-9405-C866122B7FE4}"/>
              </a:ext>
            </a:extLst>
          </p:cNvPr>
          <p:cNvSpPr/>
          <p:nvPr/>
        </p:nvSpPr>
        <p:spPr>
          <a:xfrm>
            <a:off x="1114074" y="6335440"/>
            <a:ext cx="7880577" cy="88287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D0A96A13-5F95-4B5B-9642-EE2EFCC5D655}"/>
              </a:ext>
            </a:extLst>
          </p:cNvPr>
          <p:cNvGrpSpPr/>
          <p:nvPr/>
        </p:nvGrpSpPr>
        <p:grpSpPr>
          <a:xfrm>
            <a:off x="23776920" y="8759665"/>
            <a:ext cx="533400" cy="1090637"/>
            <a:chOff x="1222140" y="883740"/>
            <a:chExt cx="7969462" cy="1104628"/>
          </a:xfrm>
        </p:grpSpPr>
        <p:sp>
          <p:nvSpPr>
            <p:cNvPr id="15" name="TextBox 14">
              <a:extLst>
                <a:ext uri="{FF2B5EF4-FFF2-40B4-BE49-F238E27FC236}">
                  <a16:creationId xmlns:a16="http://schemas.microsoft.com/office/drawing/2014/main" id="{A8E0B366-A678-48B2-9E8E-919C30280ABC}"/>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a:extLst>
                <a:ext uri="{FF2B5EF4-FFF2-40B4-BE49-F238E27FC236}">
                  <a16:creationId xmlns:a16="http://schemas.microsoft.com/office/drawing/2014/main" id="{AC710F2C-2591-4495-9497-ADDFA41AA41A}"/>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18" name="Group 17">
            <a:extLst>
              <a:ext uri="{FF2B5EF4-FFF2-40B4-BE49-F238E27FC236}">
                <a16:creationId xmlns:a16="http://schemas.microsoft.com/office/drawing/2014/main" id="{57D812BB-46B4-4452-AEE5-37E7560792B8}"/>
              </a:ext>
            </a:extLst>
          </p:cNvPr>
          <p:cNvGrpSpPr/>
          <p:nvPr/>
        </p:nvGrpSpPr>
        <p:grpSpPr>
          <a:xfrm>
            <a:off x="23557920" y="7125126"/>
            <a:ext cx="533400" cy="1090637"/>
            <a:chOff x="1222140" y="883740"/>
            <a:chExt cx="7969462" cy="1104628"/>
          </a:xfrm>
        </p:grpSpPr>
        <p:sp>
          <p:nvSpPr>
            <p:cNvPr id="19" name="TextBox 18">
              <a:extLst>
                <a:ext uri="{FF2B5EF4-FFF2-40B4-BE49-F238E27FC236}">
                  <a16:creationId xmlns:a16="http://schemas.microsoft.com/office/drawing/2014/main" id="{2AE8B82E-8402-4D42-8CE7-89DF6AD889FD}"/>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20" name="Picture 19">
              <a:extLst>
                <a:ext uri="{FF2B5EF4-FFF2-40B4-BE49-F238E27FC236}">
                  <a16:creationId xmlns:a16="http://schemas.microsoft.com/office/drawing/2014/main" id="{013414F2-7D09-4F86-B0D9-4826CC9E5D67}"/>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21" name="Group 20">
            <a:extLst>
              <a:ext uri="{FF2B5EF4-FFF2-40B4-BE49-F238E27FC236}">
                <a16:creationId xmlns:a16="http://schemas.microsoft.com/office/drawing/2014/main" id="{6EB1F5E9-9816-4102-8708-AC1F63F713AA}"/>
              </a:ext>
            </a:extLst>
          </p:cNvPr>
          <p:cNvGrpSpPr/>
          <p:nvPr/>
        </p:nvGrpSpPr>
        <p:grpSpPr>
          <a:xfrm>
            <a:off x="23510220" y="5840510"/>
            <a:ext cx="533400" cy="1090637"/>
            <a:chOff x="1222140" y="883740"/>
            <a:chExt cx="7969462" cy="1104628"/>
          </a:xfrm>
        </p:grpSpPr>
        <p:sp>
          <p:nvSpPr>
            <p:cNvPr id="22" name="TextBox 21">
              <a:extLst>
                <a:ext uri="{FF2B5EF4-FFF2-40B4-BE49-F238E27FC236}">
                  <a16:creationId xmlns:a16="http://schemas.microsoft.com/office/drawing/2014/main" id="{8911166C-E772-4867-90B5-6964383627C6}"/>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23" name="Picture 22">
              <a:extLst>
                <a:ext uri="{FF2B5EF4-FFF2-40B4-BE49-F238E27FC236}">
                  <a16:creationId xmlns:a16="http://schemas.microsoft.com/office/drawing/2014/main" id="{585310BE-B5A0-4746-BCFB-807395B2786F}"/>
                </a:ext>
              </a:extLst>
            </p:cNvPr>
            <p:cNvPicPr>
              <a:picLocks noChangeAspect="1"/>
            </p:cNvPicPr>
            <p:nvPr/>
          </p:nvPicPr>
          <p:blipFill>
            <a:blip r:embed="rId4"/>
            <a:stretch>
              <a:fillRect/>
            </a:stretch>
          </p:blipFill>
          <p:spPr>
            <a:xfrm>
              <a:off x="1222140" y="1185728"/>
              <a:ext cx="666270" cy="802640"/>
            </a:xfrm>
            <a:prstGeom prst="rect">
              <a:avLst/>
            </a:prstGeom>
          </p:spPr>
        </p:pic>
      </p:grpSp>
      <p:sp>
        <p:nvSpPr>
          <p:cNvPr id="27" name="Rectangle 26">
            <a:extLst>
              <a:ext uri="{FF2B5EF4-FFF2-40B4-BE49-F238E27FC236}">
                <a16:creationId xmlns:a16="http://schemas.microsoft.com/office/drawing/2014/main" id="{1E514796-8B91-4920-BC5C-CAFC9DB798EB}"/>
              </a:ext>
            </a:extLst>
          </p:cNvPr>
          <p:cNvSpPr/>
          <p:nvPr/>
        </p:nvSpPr>
        <p:spPr>
          <a:xfrm>
            <a:off x="2497064" y="7301499"/>
            <a:ext cx="4741936" cy="88287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B9A8E608-F166-4EB6-93A5-269969324A00}"/>
              </a:ext>
            </a:extLst>
          </p:cNvPr>
          <p:cNvSpPr/>
          <p:nvPr/>
        </p:nvSpPr>
        <p:spPr>
          <a:xfrm>
            <a:off x="1020337" y="8290236"/>
            <a:ext cx="7543269" cy="88287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71F32BE4-A399-4C48-9B39-4AC3679F39F4}"/>
              </a:ext>
            </a:extLst>
          </p:cNvPr>
          <p:cNvSpPr txBox="1"/>
          <p:nvPr/>
        </p:nvSpPr>
        <p:spPr>
          <a:xfrm>
            <a:off x="1267645" y="3175770"/>
            <a:ext cx="10899264" cy="6009017"/>
          </a:xfrm>
          <a:prstGeom prst="rect">
            <a:avLst/>
          </a:prstGeom>
          <a:noFill/>
        </p:spPr>
        <p:txBody>
          <a:bodyPr wrap="square" rtlCol="0">
            <a:spAutoFit/>
          </a:bodyPr>
          <a:lstStyle/>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Tiếng gà trưa</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Ổ rơm hồng những trứng </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Này con gà mái mơ </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Khắp mình hoa đốm trắng </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Này con gà mái vàng </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Lông óng như màu nắng.</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76BC3CEC-7BCC-4102-8219-B29E42504A1A}"/>
              </a:ext>
            </a:extLst>
          </p:cNvPr>
          <p:cNvSpPr/>
          <p:nvPr/>
        </p:nvSpPr>
        <p:spPr>
          <a:xfrm>
            <a:off x="13106280" y="5397315"/>
            <a:ext cx="2590920" cy="88287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ACDECAF3-F9AC-4138-B35D-125C196334E2}"/>
              </a:ext>
            </a:extLst>
          </p:cNvPr>
          <p:cNvSpPr/>
          <p:nvPr/>
        </p:nvSpPr>
        <p:spPr>
          <a:xfrm>
            <a:off x="9409526" y="6327004"/>
            <a:ext cx="6973474" cy="88287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1E770A1-3EB1-465B-8661-EC82E18FBE2D}"/>
              </a:ext>
            </a:extLst>
          </p:cNvPr>
          <p:cNvSpPr txBox="1"/>
          <p:nvPr/>
        </p:nvSpPr>
        <p:spPr>
          <a:xfrm>
            <a:off x="9293350" y="3225087"/>
            <a:ext cx="8232650" cy="4014625"/>
          </a:xfrm>
          <a:prstGeom prst="rect">
            <a:avLst/>
          </a:prstGeom>
          <a:noFill/>
        </p:spPr>
        <p:txBody>
          <a:bodyPr wrap="square" rtlCol="0">
            <a:spAutoFit/>
          </a:bodyPr>
          <a:lstStyle/>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Tiếng gà trưa</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Mang bao nhiêu hạnh phúc </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Đêm cháu về nằm mơ </a:t>
            </a:r>
          </a:p>
          <a:p>
            <a:pPr lvl="0" algn="just" defTabSz="1371600">
              <a:lnSpc>
                <a:spcPct val="120000"/>
              </a:lnSpc>
            </a:pPr>
            <a:r>
              <a:rPr lang="vi-VN" sz="5400">
                <a:solidFill>
                  <a:prstClr val="black"/>
                </a:solidFill>
                <a:latin typeface="Calibri" panose="020F0502020204030204" pitchFamily="34" charset="0"/>
                <a:ea typeface="Calibri" panose="020F0502020204030204" pitchFamily="34" charset="0"/>
                <a:cs typeface="Calibri" panose="020F0502020204030204" pitchFamily="34" charset="0"/>
              </a:rPr>
              <a:t>Giấc ngủ hồng sắc trứng.</a:t>
            </a:r>
          </a:p>
        </p:txBody>
      </p:sp>
      <p:grpSp>
        <p:nvGrpSpPr>
          <p:cNvPr id="31" name="Group 30">
            <a:extLst>
              <a:ext uri="{FF2B5EF4-FFF2-40B4-BE49-F238E27FC236}">
                <a16:creationId xmlns:a16="http://schemas.microsoft.com/office/drawing/2014/main" id="{6C6EC843-37E3-49B6-9960-DF454A02C622}"/>
              </a:ext>
            </a:extLst>
          </p:cNvPr>
          <p:cNvGrpSpPr/>
          <p:nvPr/>
        </p:nvGrpSpPr>
        <p:grpSpPr>
          <a:xfrm>
            <a:off x="23371103" y="4482257"/>
            <a:ext cx="533400" cy="1090637"/>
            <a:chOff x="1222140" y="883740"/>
            <a:chExt cx="7969462" cy="1104628"/>
          </a:xfrm>
        </p:grpSpPr>
        <p:sp>
          <p:nvSpPr>
            <p:cNvPr id="32" name="TextBox 31">
              <a:extLst>
                <a:ext uri="{FF2B5EF4-FFF2-40B4-BE49-F238E27FC236}">
                  <a16:creationId xmlns:a16="http://schemas.microsoft.com/office/drawing/2014/main" id="{EDE45EE8-3197-4CAB-BA2D-3DC2892DAD5F}"/>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33" name="Picture 32">
              <a:extLst>
                <a:ext uri="{FF2B5EF4-FFF2-40B4-BE49-F238E27FC236}">
                  <a16:creationId xmlns:a16="http://schemas.microsoft.com/office/drawing/2014/main" id="{90A92EFF-2899-4E82-BCF9-1F2A5B43A2C0}"/>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34" name="Group 33">
            <a:extLst>
              <a:ext uri="{FF2B5EF4-FFF2-40B4-BE49-F238E27FC236}">
                <a16:creationId xmlns:a16="http://schemas.microsoft.com/office/drawing/2014/main" id="{2C2C54CD-9B68-44F1-B890-14B910D4B7A6}"/>
              </a:ext>
            </a:extLst>
          </p:cNvPr>
          <p:cNvGrpSpPr/>
          <p:nvPr/>
        </p:nvGrpSpPr>
        <p:grpSpPr>
          <a:xfrm>
            <a:off x="23371103" y="3653784"/>
            <a:ext cx="533400" cy="1090637"/>
            <a:chOff x="1222140" y="883740"/>
            <a:chExt cx="7969462" cy="1104628"/>
          </a:xfrm>
        </p:grpSpPr>
        <p:sp>
          <p:nvSpPr>
            <p:cNvPr id="35" name="TextBox 34">
              <a:extLst>
                <a:ext uri="{FF2B5EF4-FFF2-40B4-BE49-F238E27FC236}">
                  <a16:creationId xmlns:a16="http://schemas.microsoft.com/office/drawing/2014/main" id="{834F8BCB-14B6-47C2-9CDF-60F10BDC1E10}"/>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36" name="Picture 35">
              <a:extLst>
                <a:ext uri="{FF2B5EF4-FFF2-40B4-BE49-F238E27FC236}">
                  <a16:creationId xmlns:a16="http://schemas.microsoft.com/office/drawing/2014/main" id="{AC33EBC7-AF2B-46C1-8EAF-A6EDB3C1C72E}"/>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37" name="Group 36">
            <a:extLst>
              <a:ext uri="{FF2B5EF4-FFF2-40B4-BE49-F238E27FC236}">
                <a16:creationId xmlns:a16="http://schemas.microsoft.com/office/drawing/2014/main" id="{B7C65E9E-6C31-41DB-A071-DAD315089DFD}"/>
              </a:ext>
            </a:extLst>
          </p:cNvPr>
          <p:cNvGrpSpPr/>
          <p:nvPr/>
        </p:nvGrpSpPr>
        <p:grpSpPr>
          <a:xfrm>
            <a:off x="23388868" y="2610399"/>
            <a:ext cx="533400" cy="1090637"/>
            <a:chOff x="1222140" y="883740"/>
            <a:chExt cx="7969462" cy="1104628"/>
          </a:xfrm>
        </p:grpSpPr>
        <p:sp>
          <p:nvSpPr>
            <p:cNvPr id="38" name="TextBox 37">
              <a:extLst>
                <a:ext uri="{FF2B5EF4-FFF2-40B4-BE49-F238E27FC236}">
                  <a16:creationId xmlns:a16="http://schemas.microsoft.com/office/drawing/2014/main" id="{4AB2ABEC-3384-429F-946F-04DF76721162}"/>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39" name="Picture 38">
              <a:extLst>
                <a:ext uri="{FF2B5EF4-FFF2-40B4-BE49-F238E27FC236}">
                  <a16:creationId xmlns:a16="http://schemas.microsoft.com/office/drawing/2014/main" id="{03AA2ACE-0C6C-4285-9F22-7FDFD5834250}"/>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40" name="Group 39">
            <a:extLst>
              <a:ext uri="{FF2B5EF4-FFF2-40B4-BE49-F238E27FC236}">
                <a16:creationId xmlns:a16="http://schemas.microsoft.com/office/drawing/2014/main" id="{45C1DD6A-3A75-480A-BD76-1BDB4DC4D7BA}"/>
              </a:ext>
            </a:extLst>
          </p:cNvPr>
          <p:cNvGrpSpPr/>
          <p:nvPr/>
        </p:nvGrpSpPr>
        <p:grpSpPr>
          <a:xfrm>
            <a:off x="23393400" y="1714416"/>
            <a:ext cx="533400" cy="1090637"/>
            <a:chOff x="1222140" y="883740"/>
            <a:chExt cx="7969462" cy="1104628"/>
          </a:xfrm>
        </p:grpSpPr>
        <p:sp>
          <p:nvSpPr>
            <p:cNvPr id="41" name="TextBox 40">
              <a:extLst>
                <a:ext uri="{FF2B5EF4-FFF2-40B4-BE49-F238E27FC236}">
                  <a16:creationId xmlns:a16="http://schemas.microsoft.com/office/drawing/2014/main" id="{C40479FC-CA7D-4544-968F-1FE22B0CB8C5}"/>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42" name="Picture 41">
              <a:extLst>
                <a:ext uri="{FF2B5EF4-FFF2-40B4-BE49-F238E27FC236}">
                  <a16:creationId xmlns:a16="http://schemas.microsoft.com/office/drawing/2014/main" id="{07564D3F-6E34-43F0-8B75-8AFBF94C49F3}"/>
                </a:ext>
              </a:extLst>
            </p:cNvPr>
            <p:cNvPicPr>
              <a:picLocks noChangeAspect="1"/>
            </p:cNvPicPr>
            <p:nvPr/>
          </p:nvPicPr>
          <p:blipFill>
            <a:blip r:embed="rId4"/>
            <a:stretch>
              <a:fillRect/>
            </a:stretch>
          </p:blipFill>
          <p:spPr>
            <a:xfrm>
              <a:off x="1222140" y="1185728"/>
              <a:ext cx="666270" cy="802640"/>
            </a:xfrm>
            <a:prstGeom prst="rect">
              <a:avLst/>
            </a:prstGeom>
          </p:spPr>
        </p:pic>
      </p:grpSp>
      <p:sp>
        <p:nvSpPr>
          <p:cNvPr id="24" name="Rectangle: Rounded Corners 7">
            <a:extLst>
              <a:ext uri="{FF2B5EF4-FFF2-40B4-BE49-F238E27FC236}">
                <a16:creationId xmlns:a16="http://schemas.microsoft.com/office/drawing/2014/main" id="{AC9DA35D-2DF5-4A5B-89B2-50AFBD9424DF}"/>
              </a:ext>
            </a:extLst>
          </p:cNvPr>
          <p:cNvSpPr/>
          <p:nvPr/>
        </p:nvSpPr>
        <p:spPr>
          <a:xfrm>
            <a:off x="986312" y="2848097"/>
            <a:ext cx="16259403" cy="6740294"/>
          </a:xfrm>
          <a:custGeom>
            <a:avLst/>
            <a:gdLst>
              <a:gd name="connsiteX0" fmla="*/ 0 w 16259403"/>
              <a:gd name="connsiteY0" fmla="*/ 670187 h 6740294"/>
              <a:gd name="connsiteX1" fmla="*/ 670187 w 16259403"/>
              <a:gd name="connsiteY1" fmla="*/ 0 h 6740294"/>
              <a:gd name="connsiteX2" fmla="*/ 15589216 w 16259403"/>
              <a:gd name="connsiteY2" fmla="*/ 0 h 6740294"/>
              <a:gd name="connsiteX3" fmla="*/ 16259403 w 16259403"/>
              <a:gd name="connsiteY3" fmla="*/ 670187 h 6740294"/>
              <a:gd name="connsiteX4" fmla="*/ 16259403 w 16259403"/>
              <a:gd name="connsiteY4" fmla="*/ 6070107 h 6740294"/>
              <a:gd name="connsiteX5" fmla="*/ 15589216 w 16259403"/>
              <a:gd name="connsiteY5" fmla="*/ 6740294 h 6740294"/>
              <a:gd name="connsiteX6" fmla="*/ 670187 w 16259403"/>
              <a:gd name="connsiteY6" fmla="*/ 6740294 h 6740294"/>
              <a:gd name="connsiteX7" fmla="*/ 0 w 16259403"/>
              <a:gd name="connsiteY7" fmla="*/ 6070107 h 6740294"/>
              <a:gd name="connsiteX8" fmla="*/ 0 w 16259403"/>
              <a:gd name="connsiteY8" fmla="*/ 670187 h 674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9403" h="6740294" fill="none" extrusionOk="0">
                <a:moveTo>
                  <a:pt x="0" y="670187"/>
                </a:moveTo>
                <a:cubicBezTo>
                  <a:pt x="-48370" y="292229"/>
                  <a:pt x="315655" y="12760"/>
                  <a:pt x="670187" y="0"/>
                </a:cubicBezTo>
                <a:cubicBezTo>
                  <a:pt x="2806074" y="130954"/>
                  <a:pt x="8406321" y="43574"/>
                  <a:pt x="15589216" y="0"/>
                </a:cubicBezTo>
                <a:cubicBezTo>
                  <a:pt x="15992820" y="51555"/>
                  <a:pt x="16286554" y="333310"/>
                  <a:pt x="16259403" y="670187"/>
                </a:cubicBezTo>
                <a:cubicBezTo>
                  <a:pt x="16108964" y="1435427"/>
                  <a:pt x="16345282" y="4824912"/>
                  <a:pt x="16259403" y="6070107"/>
                </a:cubicBezTo>
                <a:cubicBezTo>
                  <a:pt x="16227930" y="6445409"/>
                  <a:pt x="15913517" y="6708670"/>
                  <a:pt x="15589216" y="6740294"/>
                </a:cubicBezTo>
                <a:cubicBezTo>
                  <a:pt x="9016965" y="6895491"/>
                  <a:pt x="3468973" y="6903314"/>
                  <a:pt x="670187" y="6740294"/>
                </a:cubicBezTo>
                <a:cubicBezTo>
                  <a:pt x="305491" y="6666734"/>
                  <a:pt x="-60202" y="6475394"/>
                  <a:pt x="0" y="6070107"/>
                </a:cubicBezTo>
                <a:cubicBezTo>
                  <a:pt x="64656" y="5005461"/>
                  <a:pt x="-17807" y="1741249"/>
                  <a:pt x="0" y="670187"/>
                </a:cubicBezTo>
                <a:close/>
              </a:path>
              <a:path w="16259403" h="6740294" stroke="0" extrusionOk="0">
                <a:moveTo>
                  <a:pt x="0" y="670187"/>
                </a:moveTo>
                <a:cubicBezTo>
                  <a:pt x="-7879" y="295193"/>
                  <a:pt x="272761" y="10243"/>
                  <a:pt x="670187" y="0"/>
                </a:cubicBezTo>
                <a:cubicBezTo>
                  <a:pt x="7480377" y="132882"/>
                  <a:pt x="10352891" y="-84951"/>
                  <a:pt x="15589216" y="0"/>
                </a:cubicBezTo>
                <a:cubicBezTo>
                  <a:pt x="15933727" y="25022"/>
                  <a:pt x="16247610" y="365236"/>
                  <a:pt x="16259403" y="670187"/>
                </a:cubicBezTo>
                <a:cubicBezTo>
                  <a:pt x="16279590" y="2673764"/>
                  <a:pt x="16411883" y="5173874"/>
                  <a:pt x="16259403" y="6070107"/>
                </a:cubicBezTo>
                <a:cubicBezTo>
                  <a:pt x="16292767" y="6444199"/>
                  <a:pt x="15961953" y="6734938"/>
                  <a:pt x="15589216" y="6740294"/>
                </a:cubicBezTo>
                <a:cubicBezTo>
                  <a:pt x="9883478" y="6827933"/>
                  <a:pt x="6161782" y="6667615"/>
                  <a:pt x="670187" y="6740294"/>
                </a:cubicBezTo>
                <a:cubicBezTo>
                  <a:pt x="293038" y="6673393"/>
                  <a:pt x="-41524" y="6497948"/>
                  <a:pt x="0" y="6070107"/>
                </a:cubicBezTo>
                <a:cubicBezTo>
                  <a:pt x="-38581" y="5160091"/>
                  <a:pt x="63341" y="2265887"/>
                  <a:pt x="0" y="670187"/>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600" b="1">
                <a:solidFill>
                  <a:schemeClr val="tx1"/>
                </a:solidFill>
                <a:latin typeface="Calibri" panose="020F0502020204030204"/>
                <a:ea typeface="Roboto" panose="02000000000000000000" pitchFamily="2" charset="0"/>
              </a:rPr>
              <a:t>Các chi tiết, hình ảnh nói về những kỉ niệm của thời thơ ấu mà tiếng gà trưa gợi lại:</a:t>
            </a:r>
            <a:r>
              <a:rPr lang="vi-VN" sz="6600" b="1">
                <a:solidFill>
                  <a:srgbClr val="FF0000"/>
                </a:solidFill>
                <a:latin typeface="Calibri" panose="020F0502020204030204"/>
                <a:ea typeface="Roboto" panose="02000000000000000000" pitchFamily="2" charset="0"/>
              </a:rPr>
              <a:t> </a:t>
            </a:r>
            <a:endParaRPr lang="en-US" sz="6600" b="1">
              <a:solidFill>
                <a:srgbClr val="FF0000"/>
              </a:solidFill>
              <a:latin typeface="Calibri" panose="020F0502020204030204"/>
              <a:ea typeface="Roboto" panose="02000000000000000000" pitchFamily="2" charset="0"/>
            </a:endParaRPr>
          </a:p>
          <a:p>
            <a:pPr lvl="0" algn="just"/>
            <a:r>
              <a:rPr lang="vi-VN" sz="6600" b="1">
                <a:solidFill>
                  <a:srgbClr val="FF0000"/>
                </a:solidFill>
                <a:latin typeface="Calibri" panose="020F0502020204030204"/>
                <a:ea typeface="Roboto" panose="02000000000000000000" pitchFamily="2" charset="0"/>
              </a:rPr>
              <a:t>ổ rơm – hồng những trứng, con gà mái mơ — khắp mình hoa đốm trắng, con gà mái vàng – lông vàng như màu nắng, giấc mơ – hồng sắc trứng</a:t>
            </a:r>
            <a:endParaRPr kumimoji="0" lang="vi-VN"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nvGrpSpPr>
          <p:cNvPr id="43" name="Group 42">
            <a:extLst>
              <a:ext uri="{FF2B5EF4-FFF2-40B4-BE49-F238E27FC236}">
                <a16:creationId xmlns:a16="http://schemas.microsoft.com/office/drawing/2014/main" id="{A6AF8183-365F-4BB3-8759-8C36837F8D02}"/>
              </a:ext>
            </a:extLst>
          </p:cNvPr>
          <p:cNvGrpSpPr/>
          <p:nvPr/>
        </p:nvGrpSpPr>
        <p:grpSpPr>
          <a:xfrm>
            <a:off x="24460200" y="9515951"/>
            <a:ext cx="533400" cy="1090637"/>
            <a:chOff x="1222140" y="883740"/>
            <a:chExt cx="7969462" cy="1104628"/>
          </a:xfrm>
        </p:grpSpPr>
        <p:sp>
          <p:nvSpPr>
            <p:cNvPr id="44" name="TextBox 43">
              <a:extLst>
                <a:ext uri="{FF2B5EF4-FFF2-40B4-BE49-F238E27FC236}">
                  <a16:creationId xmlns:a16="http://schemas.microsoft.com/office/drawing/2014/main" id="{9D5C3377-1956-4B97-B02E-0B55BA54E91D}"/>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45" name="Picture 44">
              <a:extLst>
                <a:ext uri="{FF2B5EF4-FFF2-40B4-BE49-F238E27FC236}">
                  <a16:creationId xmlns:a16="http://schemas.microsoft.com/office/drawing/2014/main" id="{A8A23672-1E85-4D38-90BB-61856FC9DC41}"/>
                </a:ext>
              </a:extLst>
            </p:cNvPr>
            <p:cNvPicPr>
              <a:picLocks noChangeAspect="1"/>
            </p:cNvPicPr>
            <p:nvPr/>
          </p:nvPicPr>
          <p:blipFill>
            <a:blip r:embed="rId4"/>
            <a:stretch>
              <a:fillRect/>
            </a:stretch>
          </p:blipFill>
          <p:spPr>
            <a:xfrm>
              <a:off x="1222140" y="1185728"/>
              <a:ext cx="666270" cy="802640"/>
            </a:xfrm>
            <a:prstGeom prst="rect">
              <a:avLst/>
            </a:prstGeom>
          </p:spPr>
        </p:pic>
      </p:grpSp>
    </p:spTree>
    <p:extLst>
      <p:ext uri="{BB962C8B-B14F-4D97-AF65-F5344CB8AC3E}">
        <p14:creationId xmlns:p14="http://schemas.microsoft.com/office/powerpoint/2010/main" val="444285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randombar(horizontal)">
                                      <p:cBhvr>
                                        <p:cTn id="13" dur="500"/>
                                        <p:tgtEl>
                                          <p:spTgt spid="2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12" presetClass="entr" presetSubtype="8"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p:tgtEl>
                                          <p:spTgt spid="14"/>
                                        </p:tgtEl>
                                        <p:attrNameLst>
                                          <p:attrName>ppt_x</p:attrName>
                                        </p:attrNameLst>
                                      </p:cBhvr>
                                      <p:tavLst>
                                        <p:tav tm="0">
                                          <p:val>
                                            <p:strVal val="#ppt_x-#ppt_w*1.125000"/>
                                          </p:val>
                                        </p:tav>
                                        <p:tav tm="100000">
                                          <p:val>
                                            <p:strVal val="#ppt_x"/>
                                          </p:val>
                                        </p:tav>
                                      </p:tavLst>
                                    </p:anim>
                                    <p:animEffect transition="in" filter="wipe(right)">
                                      <p:cBhvr>
                                        <p:cTn id="25" dur="500"/>
                                        <p:tgtEl>
                                          <p:spTgt spid="14"/>
                                        </p:tgtEl>
                                      </p:cBhvr>
                                    </p:animEffect>
                                  </p:childTnLst>
                                  <p:subTnLst>
                                    <p:audio>
                                      <p:cMediaNode>
                                        <p:cTn display="0" masterRel="sameClick">
                                          <p:stCondLst>
                                            <p:cond evt="begin" delay="0">
                                              <p:tn val="22"/>
                                            </p:cond>
                                          </p:stCondLst>
                                          <p:endCondLst>
                                            <p:cond evt="onStopAudio" delay="0">
                                              <p:tgtEl>
                                                <p:sldTgt/>
                                              </p:tgtEl>
                                            </p:cond>
                                          </p:endCondLst>
                                        </p:cTn>
                                        <p:tgtEl>
                                          <p:sndTgt r:embed="rId2"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12" presetClass="entr" presetSubtype="8"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p:tgtEl>
                                          <p:spTgt spid="18"/>
                                        </p:tgtEl>
                                        <p:attrNameLst>
                                          <p:attrName>ppt_x</p:attrName>
                                        </p:attrNameLst>
                                      </p:cBhvr>
                                      <p:tavLst>
                                        <p:tav tm="0">
                                          <p:val>
                                            <p:strVal val="#ppt_x-#ppt_w*1.125000"/>
                                          </p:val>
                                        </p:tav>
                                        <p:tav tm="100000">
                                          <p:val>
                                            <p:strVal val="#ppt_x"/>
                                          </p:val>
                                        </p:tav>
                                      </p:tavLst>
                                    </p:anim>
                                    <p:animEffect transition="in" filter="wipe(right)">
                                      <p:cBhvr>
                                        <p:cTn id="34"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par>
                                <p:cTn id="40" presetID="12" presetClass="entr" presetSubtype="8"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p:tgtEl>
                                          <p:spTgt spid="21"/>
                                        </p:tgtEl>
                                        <p:attrNameLst>
                                          <p:attrName>ppt_x</p:attrName>
                                        </p:attrNameLst>
                                      </p:cBhvr>
                                      <p:tavLst>
                                        <p:tav tm="0">
                                          <p:val>
                                            <p:strVal val="#ppt_x-#ppt_w*1.125000"/>
                                          </p:val>
                                        </p:tav>
                                        <p:tav tm="100000">
                                          <p:val>
                                            <p:strVal val="#ppt_x"/>
                                          </p:val>
                                        </p:tav>
                                      </p:tavLst>
                                    </p:anim>
                                    <p:animEffect transition="in" filter="wipe(right)">
                                      <p:cBhvr>
                                        <p:cTn id="43" dur="500"/>
                                        <p:tgtEl>
                                          <p:spTgt spid="21"/>
                                        </p:tgtEl>
                                      </p:cBhvr>
                                    </p:animEffec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left)">
                                      <p:cBhvr>
                                        <p:cTn id="48" dur="500"/>
                                        <p:tgtEl>
                                          <p:spTgt spid="27"/>
                                        </p:tgtEl>
                                      </p:cBhvr>
                                    </p:animEffect>
                                  </p:childTnLst>
                                </p:cTn>
                              </p:par>
                              <p:par>
                                <p:cTn id="49" presetID="12" presetClass="entr" presetSubtype="8"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additive="base">
                                        <p:cTn id="51" dur="500"/>
                                        <p:tgtEl>
                                          <p:spTgt spid="31"/>
                                        </p:tgtEl>
                                        <p:attrNameLst>
                                          <p:attrName>ppt_x</p:attrName>
                                        </p:attrNameLst>
                                      </p:cBhvr>
                                      <p:tavLst>
                                        <p:tav tm="0">
                                          <p:val>
                                            <p:strVal val="#ppt_x-#ppt_w*1.125000"/>
                                          </p:val>
                                        </p:tav>
                                        <p:tav tm="100000">
                                          <p:val>
                                            <p:strVal val="#ppt_x"/>
                                          </p:val>
                                        </p:tav>
                                      </p:tavLst>
                                    </p:anim>
                                    <p:animEffect transition="in" filter="wipe(right)">
                                      <p:cBhvr>
                                        <p:cTn id="52" dur="500"/>
                                        <p:tgtEl>
                                          <p:spTgt spid="31"/>
                                        </p:tgtEl>
                                      </p:cBhvr>
                                    </p:animEffect>
                                  </p:childTnLst>
                                  <p:subTnLst>
                                    <p:audio>
                                      <p:cMediaNode>
                                        <p:cTn display="0" masterRel="sameClick">
                                          <p:stCondLst>
                                            <p:cond evt="begin" delay="0">
                                              <p:tn val="49"/>
                                            </p:cond>
                                          </p:stCondLst>
                                          <p:endCondLst>
                                            <p:cond evt="onStopAudio" delay="0">
                                              <p:tgtEl>
                                                <p:sldTgt/>
                                              </p:tgtEl>
                                            </p:cond>
                                          </p:endCondLst>
                                        </p:cTn>
                                        <p:tgtEl>
                                          <p:sndTgt r:embed="rId2" name="click.wav"/>
                                        </p:tgtEl>
                                      </p:cMediaNode>
                                    </p:audio>
                                  </p:sub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left)">
                                      <p:cBhvr>
                                        <p:cTn id="57" dur="500"/>
                                        <p:tgtEl>
                                          <p:spTgt spid="28"/>
                                        </p:tgtEl>
                                      </p:cBhvr>
                                    </p:animEffect>
                                  </p:childTnLst>
                                </p:cTn>
                              </p:par>
                              <p:par>
                                <p:cTn id="58" presetID="12" presetClass="entr" presetSubtype="8"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additive="base">
                                        <p:cTn id="60" dur="500"/>
                                        <p:tgtEl>
                                          <p:spTgt spid="34"/>
                                        </p:tgtEl>
                                        <p:attrNameLst>
                                          <p:attrName>ppt_x</p:attrName>
                                        </p:attrNameLst>
                                      </p:cBhvr>
                                      <p:tavLst>
                                        <p:tav tm="0">
                                          <p:val>
                                            <p:strVal val="#ppt_x-#ppt_w*1.125000"/>
                                          </p:val>
                                        </p:tav>
                                        <p:tav tm="100000">
                                          <p:val>
                                            <p:strVal val="#ppt_x"/>
                                          </p:val>
                                        </p:tav>
                                      </p:tavLst>
                                    </p:anim>
                                    <p:animEffect transition="in" filter="wipe(right)">
                                      <p:cBhvr>
                                        <p:cTn id="61" dur="500"/>
                                        <p:tgtEl>
                                          <p:spTgt spid="34"/>
                                        </p:tgtEl>
                                      </p:cBhvr>
                                    </p:animEffec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left)">
                                      <p:cBhvr>
                                        <p:cTn id="66" dur="500"/>
                                        <p:tgtEl>
                                          <p:spTgt spid="29"/>
                                        </p:tgtEl>
                                      </p:cBhvr>
                                    </p:animEffect>
                                  </p:childTnLst>
                                </p:cTn>
                              </p:par>
                              <p:par>
                                <p:cTn id="67" presetID="12" presetClass="entr" presetSubtype="8"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 calcmode="lin" valueType="num">
                                      <p:cBhvr additive="base">
                                        <p:cTn id="69" dur="500"/>
                                        <p:tgtEl>
                                          <p:spTgt spid="37"/>
                                        </p:tgtEl>
                                        <p:attrNameLst>
                                          <p:attrName>ppt_x</p:attrName>
                                        </p:attrNameLst>
                                      </p:cBhvr>
                                      <p:tavLst>
                                        <p:tav tm="0">
                                          <p:val>
                                            <p:strVal val="#ppt_x-#ppt_w*1.125000"/>
                                          </p:val>
                                        </p:tav>
                                        <p:tav tm="100000">
                                          <p:val>
                                            <p:strVal val="#ppt_x"/>
                                          </p:val>
                                        </p:tav>
                                      </p:tavLst>
                                    </p:anim>
                                    <p:animEffect transition="in" filter="wipe(right)">
                                      <p:cBhvr>
                                        <p:cTn id="70" dur="500"/>
                                        <p:tgtEl>
                                          <p:spTgt spid="37"/>
                                        </p:tgtEl>
                                      </p:cBhvr>
                                    </p:animEffec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left)">
                                      <p:cBhvr>
                                        <p:cTn id="75" dur="500"/>
                                        <p:tgtEl>
                                          <p:spTgt spid="30"/>
                                        </p:tgtEl>
                                      </p:cBhvr>
                                    </p:animEffect>
                                  </p:childTnLst>
                                </p:cTn>
                              </p:par>
                              <p:par>
                                <p:cTn id="76" presetID="12" presetClass="entr" presetSubtype="8" fill="hold" nodeType="withEffect">
                                  <p:stCondLst>
                                    <p:cond delay="0"/>
                                  </p:stCondLst>
                                  <p:childTnLst>
                                    <p:set>
                                      <p:cBhvr>
                                        <p:cTn id="77" dur="1" fill="hold">
                                          <p:stCondLst>
                                            <p:cond delay="0"/>
                                          </p:stCondLst>
                                        </p:cTn>
                                        <p:tgtEl>
                                          <p:spTgt spid="40"/>
                                        </p:tgtEl>
                                        <p:attrNameLst>
                                          <p:attrName>style.visibility</p:attrName>
                                        </p:attrNameLst>
                                      </p:cBhvr>
                                      <p:to>
                                        <p:strVal val="visible"/>
                                      </p:to>
                                    </p:set>
                                    <p:anim calcmode="lin" valueType="num">
                                      <p:cBhvr additive="base">
                                        <p:cTn id="78" dur="500"/>
                                        <p:tgtEl>
                                          <p:spTgt spid="40"/>
                                        </p:tgtEl>
                                        <p:attrNameLst>
                                          <p:attrName>ppt_x</p:attrName>
                                        </p:attrNameLst>
                                      </p:cBhvr>
                                      <p:tavLst>
                                        <p:tav tm="0">
                                          <p:val>
                                            <p:strVal val="#ppt_x-#ppt_w*1.125000"/>
                                          </p:val>
                                        </p:tav>
                                        <p:tav tm="100000">
                                          <p:val>
                                            <p:strVal val="#ppt_x"/>
                                          </p:val>
                                        </p:tav>
                                      </p:tavLst>
                                    </p:anim>
                                    <p:animEffect transition="in" filter="wipe(right)">
                                      <p:cBhvr>
                                        <p:cTn id="79" dur="500"/>
                                        <p:tgtEl>
                                          <p:spTgt spid="40"/>
                                        </p:tgtEl>
                                      </p:cBhvr>
                                    </p:animEffect>
                                  </p:childTnLst>
                                  <p:subTnLst>
                                    <p:audio>
                                      <p:cMediaNode>
                                        <p:cTn display="0" masterRel="sameClick">
                                          <p:stCondLst>
                                            <p:cond evt="begin" delay="0">
                                              <p:tn val="76"/>
                                            </p:cond>
                                          </p:stCondLst>
                                          <p:endCondLst>
                                            <p:cond evt="onStopAudio" delay="0">
                                              <p:tgtEl>
                                                <p:sldTgt/>
                                              </p:tgtEl>
                                            </p:cond>
                                          </p:endCondLst>
                                        </p:cTn>
                                        <p:tgtEl>
                                          <p:sndTgt r:embed="rId2" name="click.wav"/>
                                        </p:tgtEl>
                                      </p:cMediaNode>
                                    </p:audio>
                                  </p:sub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additive="base">
                                        <p:cTn id="84" dur="500" fill="hold"/>
                                        <p:tgtEl>
                                          <p:spTgt spid="24"/>
                                        </p:tgtEl>
                                        <p:attrNameLst>
                                          <p:attrName>ppt_x</p:attrName>
                                        </p:attrNameLst>
                                      </p:cBhvr>
                                      <p:tavLst>
                                        <p:tav tm="0">
                                          <p:val>
                                            <p:strVal val="#ppt_x"/>
                                          </p:val>
                                        </p:tav>
                                        <p:tav tm="100000">
                                          <p:val>
                                            <p:strVal val="#ppt_x"/>
                                          </p:val>
                                        </p:tav>
                                      </p:tavLst>
                                    </p:anim>
                                    <p:anim calcmode="lin" valueType="num">
                                      <p:cBhvr additive="base">
                                        <p:cTn id="85" dur="500" fill="hold"/>
                                        <p:tgtEl>
                                          <p:spTgt spid="24"/>
                                        </p:tgtEl>
                                        <p:attrNameLst>
                                          <p:attrName>ppt_y</p:attrName>
                                        </p:attrNameLst>
                                      </p:cBhvr>
                                      <p:tavLst>
                                        <p:tav tm="0">
                                          <p:val>
                                            <p:strVal val="1+#ppt_h/2"/>
                                          </p:val>
                                        </p:tav>
                                        <p:tav tm="100000">
                                          <p:val>
                                            <p:strVal val="#ppt_y"/>
                                          </p:val>
                                        </p:tav>
                                      </p:tavLst>
                                    </p:anim>
                                  </p:childTnLst>
                                </p:cTn>
                              </p:par>
                              <p:par>
                                <p:cTn id="86" presetID="12" presetClass="entr" presetSubtype="8" fill="hold" nodeType="withEffect">
                                  <p:stCondLst>
                                    <p:cond delay="0"/>
                                  </p:stCondLst>
                                  <p:childTnLst>
                                    <p:set>
                                      <p:cBhvr>
                                        <p:cTn id="87" dur="1" fill="hold">
                                          <p:stCondLst>
                                            <p:cond delay="0"/>
                                          </p:stCondLst>
                                        </p:cTn>
                                        <p:tgtEl>
                                          <p:spTgt spid="43"/>
                                        </p:tgtEl>
                                        <p:attrNameLst>
                                          <p:attrName>style.visibility</p:attrName>
                                        </p:attrNameLst>
                                      </p:cBhvr>
                                      <p:to>
                                        <p:strVal val="visible"/>
                                      </p:to>
                                    </p:set>
                                    <p:anim calcmode="lin" valueType="num">
                                      <p:cBhvr additive="base">
                                        <p:cTn id="88" dur="500"/>
                                        <p:tgtEl>
                                          <p:spTgt spid="43"/>
                                        </p:tgtEl>
                                        <p:attrNameLst>
                                          <p:attrName>ppt_x</p:attrName>
                                        </p:attrNameLst>
                                      </p:cBhvr>
                                      <p:tavLst>
                                        <p:tav tm="0">
                                          <p:val>
                                            <p:strVal val="#ppt_x-#ppt_w*1.125000"/>
                                          </p:val>
                                        </p:tav>
                                        <p:tav tm="100000">
                                          <p:val>
                                            <p:strVal val="#ppt_x"/>
                                          </p:val>
                                        </p:tav>
                                      </p:tavLst>
                                    </p:anim>
                                    <p:animEffect transition="in" filter="wipe(right)">
                                      <p:cBhvr>
                                        <p:cTn id="89" dur="500"/>
                                        <p:tgtEl>
                                          <p:spTgt spid="43"/>
                                        </p:tgtEl>
                                      </p:cBhvr>
                                    </p:animEffec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27" grpId="0" animBg="1"/>
      <p:bldP spid="28" grpId="0" animBg="1"/>
      <p:bldP spid="25" grpId="0"/>
      <p:bldP spid="29" grpId="0" animBg="1"/>
      <p:bldP spid="30" grpId="0" animBg="1"/>
      <p:bldP spid="26" grpId="0"/>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48403" y="69861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Rectangle: Rounded Corners 7">
            <a:extLst>
              <a:ext uri="{FF2B5EF4-FFF2-40B4-BE49-F238E27FC236}">
                <a16:creationId xmlns:a16="http://schemas.microsoft.com/office/drawing/2014/main" id="{90CA0629-B6EC-47E5-8477-A184C15F6E8A}"/>
              </a:ext>
            </a:extLst>
          </p:cNvPr>
          <p:cNvSpPr/>
          <p:nvPr/>
        </p:nvSpPr>
        <p:spPr>
          <a:xfrm>
            <a:off x="2974202" y="2675848"/>
            <a:ext cx="12110886" cy="4132151"/>
          </a:xfrm>
          <a:custGeom>
            <a:avLst/>
            <a:gdLst>
              <a:gd name="connsiteX0" fmla="*/ 0 w 12110886"/>
              <a:gd name="connsiteY0" fmla="*/ 410860 h 4132151"/>
              <a:gd name="connsiteX1" fmla="*/ 410860 w 12110886"/>
              <a:gd name="connsiteY1" fmla="*/ 0 h 4132151"/>
              <a:gd name="connsiteX2" fmla="*/ 11700026 w 12110886"/>
              <a:gd name="connsiteY2" fmla="*/ 0 h 4132151"/>
              <a:gd name="connsiteX3" fmla="*/ 12110886 w 12110886"/>
              <a:gd name="connsiteY3" fmla="*/ 410860 h 4132151"/>
              <a:gd name="connsiteX4" fmla="*/ 12110886 w 12110886"/>
              <a:gd name="connsiteY4" fmla="*/ 3721291 h 4132151"/>
              <a:gd name="connsiteX5" fmla="*/ 11700026 w 12110886"/>
              <a:gd name="connsiteY5" fmla="*/ 4132151 h 4132151"/>
              <a:gd name="connsiteX6" fmla="*/ 410860 w 12110886"/>
              <a:gd name="connsiteY6" fmla="*/ 4132151 h 4132151"/>
              <a:gd name="connsiteX7" fmla="*/ 0 w 12110886"/>
              <a:gd name="connsiteY7" fmla="*/ 3721291 h 4132151"/>
              <a:gd name="connsiteX8" fmla="*/ 0 w 12110886"/>
              <a:gd name="connsiteY8" fmla="*/ 410860 h 4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0886" h="4132151" fill="none" extrusionOk="0">
                <a:moveTo>
                  <a:pt x="0" y="410860"/>
                </a:moveTo>
                <a:cubicBezTo>
                  <a:pt x="-24419" y="179998"/>
                  <a:pt x="196157" y="9985"/>
                  <a:pt x="410860" y="0"/>
                </a:cubicBezTo>
                <a:cubicBezTo>
                  <a:pt x="2611096" y="130954"/>
                  <a:pt x="6946148" y="43574"/>
                  <a:pt x="11700026" y="0"/>
                </a:cubicBezTo>
                <a:cubicBezTo>
                  <a:pt x="11947333" y="31416"/>
                  <a:pt x="12125669" y="202056"/>
                  <a:pt x="12110886" y="410860"/>
                </a:cubicBezTo>
                <a:cubicBezTo>
                  <a:pt x="11960447" y="950139"/>
                  <a:pt x="12196765" y="2740823"/>
                  <a:pt x="12110886" y="3721291"/>
                </a:cubicBezTo>
                <a:cubicBezTo>
                  <a:pt x="12079865" y="3953297"/>
                  <a:pt x="11916186" y="4124732"/>
                  <a:pt x="11700026" y="4132151"/>
                </a:cubicBezTo>
                <a:cubicBezTo>
                  <a:pt x="8418217" y="4287348"/>
                  <a:pt x="2632992" y="4295171"/>
                  <a:pt x="410860" y="4132151"/>
                </a:cubicBezTo>
                <a:cubicBezTo>
                  <a:pt x="186734" y="4094471"/>
                  <a:pt x="-6838" y="3952196"/>
                  <a:pt x="0" y="3721291"/>
                </a:cubicBezTo>
                <a:cubicBezTo>
                  <a:pt x="64656" y="3064760"/>
                  <a:pt x="-17807" y="1811051"/>
                  <a:pt x="0" y="410860"/>
                </a:cubicBezTo>
                <a:close/>
              </a:path>
              <a:path w="12110886" h="4132151" stroke="0" extrusionOk="0">
                <a:moveTo>
                  <a:pt x="0" y="410860"/>
                </a:moveTo>
                <a:cubicBezTo>
                  <a:pt x="-19054" y="172195"/>
                  <a:pt x="177748" y="2327"/>
                  <a:pt x="410860" y="0"/>
                </a:cubicBezTo>
                <a:cubicBezTo>
                  <a:pt x="4169518" y="132882"/>
                  <a:pt x="9826467" y="-84951"/>
                  <a:pt x="11700026" y="0"/>
                </a:cubicBezTo>
                <a:cubicBezTo>
                  <a:pt x="11898374" y="27894"/>
                  <a:pt x="12109788" y="190019"/>
                  <a:pt x="12110886" y="410860"/>
                </a:cubicBezTo>
                <a:cubicBezTo>
                  <a:pt x="12131073" y="1020939"/>
                  <a:pt x="12263366" y="2102943"/>
                  <a:pt x="12110886" y="3721291"/>
                </a:cubicBezTo>
                <a:cubicBezTo>
                  <a:pt x="12138627" y="3951494"/>
                  <a:pt x="11932243" y="4121234"/>
                  <a:pt x="11700026" y="4132151"/>
                </a:cubicBezTo>
                <a:cubicBezTo>
                  <a:pt x="8406494" y="4219790"/>
                  <a:pt x="4153142" y="4059472"/>
                  <a:pt x="410860" y="4132151"/>
                </a:cubicBezTo>
                <a:cubicBezTo>
                  <a:pt x="181697" y="4110687"/>
                  <a:pt x="-24268" y="3981929"/>
                  <a:pt x="0" y="3721291"/>
                </a:cubicBezTo>
                <a:cubicBezTo>
                  <a:pt x="-38581" y="2383716"/>
                  <a:pt x="63341" y="2058022"/>
                  <a:pt x="0" y="410860"/>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1" name="Picture 30">
            <a:extLst>
              <a:ext uri="{FF2B5EF4-FFF2-40B4-BE49-F238E27FC236}">
                <a16:creationId xmlns:a16="http://schemas.microsoft.com/office/drawing/2014/main" id="{6362421E-FB5C-4F83-8B47-B07D956407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417" y="5626307"/>
            <a:ext cx="4218456" cy="4477575"/>
          </a:xfrm>
          <a:prstGeom prst="rect">
            <a:avLst/>
          </a:prstGeom>
        </p:spPr>
      </p:pic>
      <p:pic>
        <p:nvPicPr>
          <p:cNvPr id="32" name="Picture 31">
            <a:extLst>
              <a:ext uri="{FF2B5EF4-FFF2-40B4-BE49-F238E27FC236}">
                <a16:creationId xmlns:a16="http://schemas.microsoft.com/office/drawing/2014/main" id="{5C39F2A1-A45E-4147-9290-D7E4B6F44D66}"/>
              </a:ext>
            </a:extLst>
          </p:cNvPr>
          <p:cNvPicPr>
            <a:picLocks noChangeAspect="1"/>
          </p:cNvPicPr>
          <p:nvPr/>
        </p:nvPicPr>
        <p:blipFill>
          <a:blip r:embed="rId6"/>
          <a:stretch>
            <a:fillRect/>
          </a:stretch>
        </p:blipFill>
        <p:spPr>
          <a:xfrm>
            <a:off x="14265591" y="5212757"/>
            <a:ext cx="4004813" cy="5067024"/>
          </a:xfrm>
          <a:prstGeom prst="rect">
            <a:avLst/>
          </a:prstGeom>
        </p:spPr>
      </p:pic>
      <p:sp>
        <p:nvSpPr>
          <p:cNvPr id="33" name="Title 1">
            <a:extLst>
              <a:ext uri="{FF2B5EF4-FFF2-40B4-BE49-F238E27FC236}">
                <a16:creationId xmlns:a16="http://schemas.microsoft.com/office/drawing/2014/main" id="{8729C99F-871B-43F3-9F2F-12376A6C6946}"/>
              </a:ext>
            </a:extLst>
          </p:cNvPr>
          <p:cNvSpPr txBox="1">
            <a:spLocks/>
          </p:cNvSpPr>
          <p:nvPr/>
        </p:nvSpPr>
        <p:spPr>
          <a:xfrm>
            <a:off x="3202907" y="553016"/>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vi-VN"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Ý chính của </a:t>
            </a:r>
            <a:r>
              <a:rPr kumimoji="0" lang="vi-VN" sz="9900" b="1" i="0" u="none" strike="noStrike" kern="1200" cap="none" spc="0" normalizeH="0" baseline="0" noProof="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đoạn </a:t>
            </a:r>
            <a:r>
              <a:rPr kumimoji="0" lang="en-US" sz="9900" b="1" i="0" u="none" strike="noStrike" kern="1200" cap="none" spc="0" normalizeH="0" baseline="0" noProof="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2</a:t>
            </a:r>
            <a:endParaRPr kumimoji="0" lang="en-US"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endParaRPr>
          </a:p>
        </p:txBody>
      </p:sp>
      <p:sp>
        <p:nvSpPr>
          <p:cNvPr id="34" name="TextBox 33">
            <a:extLst>
              <a:ext uri="{FF2B5EF4-FFF2-40B4-BE49-F238E27FC236}">
                <a16:creationId xmlns:a16="http://schemas.microsoft.com/office/drawing/2014/main" id="{86BD2A27-9C1A-4D8B-A348-16848689A43E}"/>
              </a:ext>
            </a:extLst>
          </p:cNvPr>
          <p:cNvSpPr txBox="1"/>
          <p:nvPr/>
        </p:nvSpPr>
        <p:spPr>
          <a:xfrm>
            <a:off x="3509236" y="3022347"/>
            <a:ext cx="11197364" cy="3785652"/>
          </a:xfrm>
          <a:prstGeom prst="rect">
            <a:avLst/>
          </a:prstGeom>
          <a:noFill/>
        </p:spPr>
        <p:txBody>
          <a:bodyPr wrap="square" rtlCol="0">
            <a:spAutoFit/>
          </a:bodyPr>
          <a:lstStyle/>
          <a:p>
            <a:pPr lvl="0" algn="just" defTabSz="1371600"/>
            <a:r>
              <a:rPr lang="vi-VN" sz="8000" b="1">
                <a:solidFill>
                  <a:srgbClr val="0070C0"/>
                </a:solidFill>
                <a:latin typeface="Calibri" panose="020F0502020204030204" pitchFamily="34" charset="0"/>
                <a:ea typeface="Calibri" panose="020F0502020204030204" pitchFamily="34" charset="0"/>
                <a:cs typeface="Calibri" panose="020F0502020204030204" pitchFamily="34" charset="0"/>
              </a:rPr>
              <a:t>Những kỉ niệm êm đềm, thân thương thời thơ ấu mà tiếng gà trưa gợi lại. </a:t>
            </a:r>
            <a:endParaRPr kumimoji="0" lang="en-US" sz="80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5" name="âm thanh trả lời đúng">
            <a:hlinkClick r:id="" action="ppaction://media"/>
            <a:extLst>
              <a:ext uri="{FF2B5EF4-FFF2-40B4-BE49-F238E27FC236}">
                <a16:creationId xmlns:a16="http://schemas.microsoft.com/office/drawing/2014/main" id="{CC32768E-2977-4B6A-A6E0-4B0D6621B59D}"/>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943287" y="7728527"/>
            <a:ext cx="914400" cy="914400"/>
          </a:xfrm>
          <a:prstGeom prst="rect">
            <a:avLst/>
          </a:prstGeom>
        </p:spPr>
      </p:pic>
    </p:spTree>
    <p:extLst>
      <p:ext uri="{BB962C8B-B14F-4D97-AF65-F5344CB8AC3E}">
        <p14:creationId xmlns:p14="http://schemas.microsoft.com/office/powerpoint/2010/main" val="36889853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1" presetClass="mediacall" presetSubtype="0" fill="hold" nodeType="withEffect">
                                  <p:stCondLst>
                                    <p:cond delay="0"/>
                                  </p:stCondLst>
                                  <p:childTnLst>
                                    <p:cmd type="call" cmd="playFrom(0.0)">
                                      <p:cBhvr>
                                        <p:cTn id="22" dur="3672"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35"/>
                </p:tgtEl>
              </p:cMediaNode>
            </p:audio>
          </p:childTnLst>
        </p:cTn>
      </p:par>
    </p:tnLst>
    <p:bldLst>
      <p:bldP spid="30" grpId="0" animBg="1"/>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39917" y="1755559"/>
            <a:ext cx="4686300" cy="5238249"/>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380240" y="3610707"/>
            <a:ext cx="4297517" cy="3065585"/>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9437790" y="5635864"/>
            <a:ext cx="2773067" cy="3085471"/>
          </a:xfrm>
          <a:custGeom>
            <a:avLst/>
            <a:gdLst/>
            <a:ahLst/>
            <a:cxnLst/>
            <a:rect l="l" t="t" r="r" b="b"/>
            <a:pathLst>
              <a:path w="2773067" h="3085471">
                <a:moveTo>
                  <a:pt x="0" y="0"/>
                </a:moveTo>
                <a:lnTo>
                  <a:pt x="2773067" y="0"/>
                </a:lnTo>
                <a:lnTo>
                  <a:pt x="2773067" y="3085471"/>
                </a:lnTo>
                <a:lnTo>
                  <a:pt x="0" y="30854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5">
            <a:extLst>
              <a:ext uri="{FF2B5EF4-FFF2-40B4-BE49-F238E27FC236}">
                <a16:creationId xmlns:a16="http://schemas.microsoft.com/office/drawing/2014/main" id="{0E07ECFF-CF0A-4BB6-94E6-B5B18CF7F9A3}"/>
              </a:ext>
            </a:extLst>
          </p:cNvPr>
          <p:cNvSpPr/>
          <p:nvPr/>
        </p:nvSpPr>
        <p:spPr>
          <a:xfrm>
            <a:off x="7301957" y="7568456"/>
            <a:ext cx="1842043" cy="2305758"/>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3">
            <a:extLst>
              <a:ext uri="{FF2B5EF4-FFF2-40B4-BE49-F238E27FC236}">
                <a16:creationId xmlns:a16="http://schemas.microsoft.com/office/drawing/2014/main" id="{2F90DA1D-2D64-4047-BA65-0F66C314E669}"/>
              </a:ext>
            </a:extLst>
          </p:cNvPr>
          <p:cNvSpPr/>
          <p:nvPr/>
        </p:nvSpPr>
        <p:spPr>
          <a:xfrm>
            <a:off x="12382858" y="7972935"/>
            <a:ext cx="5163074" cy="2114572"/>
          </a:xfrm>
          <a:custGeom>
            <a:avLst/>
            <a:gdLst/>
            <a:ahLst/>
            <a:cxnLst/>
            <a:rect l="l" t="t" r="r" b="b"/>
            <a:pathLst>
              <a:path w="16230600" h="7547229">
                <a:moveTo>
                  <a:pt x="0" y="0"/>
                </a:moveTo>
                <a:lnTo>
                  <a:pt x="16230600" y="0"/>
                </a:lnTo>
                <a:lnTo>
                  <a:pt x="16230600" y="7547228"/>
                </a:lnTo>
                <a:lnTo>
                  <a:pt x="0" y="7547228"/>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Tieng-yeah-tre-con-www_nhacchuongvui_com">
            <a:hlinkClick r:id="" action="ppaction://media"/>
            <a:extLst>
              <a:ext uri="{FF2B5EF4-FFF2-40B4-BE49-F238E27FC236}">
                <a16:creationId xmlns:a16="http://schemas.microsoft.com/office/drawing/2014/main" id="{2C1E1E77-1B8D-07C8-9179-4CEC5277939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133600" y="1450759"/>
            <a:ext cx="609600" cy="609600"/>
          </a:xfrm>
          <a:prstGeom prst="rect">
            <a:avLst/>
          </a:prstGeom>
        </p:spPr>
      </p:pic>
    </p:spTree>
    <p:extLst>
      <p:ext uri="{BB962C8B-B14F-4D97-AF65-F5344CB8AC3E}">
        <p14:creationId xmlns:p14="http://schemas.microsoft.com/office/powerpoint/2010/main" val="16120310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77778E-6 4.93827E-7 L -0.27882 -0.28117 " pathEditMode="relative" rAng="0" ptsTypes="AA">
                                      <p:cBhvr>
                                        <p:cTn id="6" dur="2000" fill="hold"/>
                                        <p:tgtEl>
                                          <p:spTgt spid="29"/>
                                        </p:tgtEl>
                                        <p:attrNameLst>
                                          <p:attrName>ppt_x</p:attrName>
                                          <p:attrName>ppt_y</p:attrName>
                                        </p:attrNameLst>
                                      </p:cBhvr>
                                      <p:rCtr x="-13941" y="-14059"/>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29"/>
                                        </p:tgtEl>
                                      </p:cBhvr>
                                    </p:animEffect>
                                    <p:set>
                                      <p:cBhvr>
                                        <p:cTn id="10" dur="1" fill="hold">
                                          <p:stCondLst>
                                            <p:cond delay="499"/>
                                          </p:stCondLst>
                                        </p:cTn>
                                        <p:tgtEl>
                                          <p:spTgt spid="29"/>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4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29" grpId="0" animBg="1"/>
      <p:bldP spid="2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48403" y="69861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A4E4F0FF-37CC-4B1E-9152-2724D3FEFCB8}"/>
              </a:ext>
            </a:extLst>
          </p:cNvPr>
          <p:cNvGrpSpPr/>
          <p:nvPr/>
        </p:nvGrpSpPr>
        <p:grpSpPr>
          <a:xfrm>
            <a:off x="1114074" y="792836"/>
            <a:ext cx="15553598" cy="2349579"/>
            <a:chOff x="1222140" y="943641"/>
            <a:chExt cx="7783794" cy="1566385"/>
          </a:xfrm>
        </p:grpSpPr>
        <p:sp>
          <p:nvSpPr>
            <p:cNvPr id="6" name="TextBox 5">
              <a:extLst>
                <a:ext uri="{FF2B5EF4-FFF2-40B4-BE49-F238E27FC236}">
                  <a16:creationId xmlns:a16="http://schemas.microsoft.com/office/drawing/2014/main" id="{1BEC85C9-90CB-4380-8BF1-95FDEDB2CD0A}"/>
                </a:ext>
              </a:extLst>
            </p:cNvPr>
            <p:cNvSpPr txBox="1"/>
            <p:nvPr/>
          </p:nvSpPr>
          <p:spPr>
            <a:xfrm>
              <a:off x="1761564" y="943641"/>
              <a:ext cx="7244370" cy="1566385"/>
            </a:xfrm>
            <a:prstGeom prst="roundRect">
              <a:avLst/>
            </a:prstGeom>
            <a:solidFill>
              <a:srgbClr val="E0FFC1"/>
            </a:solidFill>
            <a:ln w="38100">
              <a:solidFill>
                <a:srgbClr val="00B050"/>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3.</a:t>
              </a:r>
              <a:r>
                <a:rPr kumimoji="0" lang="en-US" sz="66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a:t>
              </a:r>
              <a:r>
                <a:rPr kumimoji="0" lang="vi-VN" sz="66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Theo em, vì sao tiếng gà lại có ý nghĩa đối với anh chiến sĩ?</a:t>
              </a:r>
            </a:p>
          </p:txBody>
        </p:sp>
        <p:pic>
          <p:nvPicPr>
            <p:cNvPr id="7" name="Picture 6">
              <a:extLst>
                <a:ext uri="{FF2B5EF4-FFF2-40B4-BE49-F238E27FC236}">
                  <a16:creationId xmlns:a16="http://schemas.microsoft.com/office/drawing/2014/main" id="{5BD2F8EC-48A2-47C5-87E9-2CA404788BA5}"/>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14" name="Group 13">
            <a:extLst>
              <a:ext uri="{FF2B5EF4-FFF2-40B4-BE49-F238E27FC236}">
                <a16:creationId xmlns:a16="http://schemas.microsoft.com/office/drawing/2014/main" id="{D0A96A13-5F95-4B5B-9642-EE2EFCC5D655}"/>
              </a:ext>
            </a:extLst>
          </p:cNvPr>
          <p:cNvGrpSpPr/>
          <p:nvPr/>
        </p:nvGrpSpPr>
        <p:grpSpPr>
          <a:xfrm>
            <a:off x="23776920" y="8759665"/>
            <a:ext cx="533400" cy="1090637"/>
            <a:chOff x="1222140" y="883740"/>
            <a:chExt cx="7969462" cy="1104628"/>
          </a:xfrm>
        </p:grpSpPr>
        <p:sp>
          <p:nvSpPr>
            <p:cNvPr id="15" name="TextBox 14">
              <a:extLst>
                <a:ext uri="{FF2B5EF4-FFF2-40B4-BE49-F238E27FC236}">
                  <a16:creationId xmlns:a16="http://schemas.microsoft.com/office/drawing/2014/main" id="{A8E0B366-A678-48B2-9E8E-919C30280ABC}"/>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a:extLst>
                <a:ext uri="{FF2B5EF4-FFF2-40B4-BE49-F238E27FC236}">
                  <a16:creationId xmlns:a16="http://schemas.microsoft.com/office/drawing/2014/main" id="{AC710F2C-2591-4495-9497-ADDFA41AA41A}"/>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18" name="Group 17">
            <a:extLst>
              <a:ext uri="{FF2B5EF4-FFF2-40B4-BE49-F238E27FC236}">
                <a16:creationId xmlns:a16="http://schemas.microsoft.com/office/drawing/2014/main" id="{57D812BB-46B4-4452-AEE5-37E7560792B8}"/>
              </a:ext>
            </a:extLst>
          </p:cNvPr>
          <p:cNvGrpSpPr/>
          <p:nvPr/>
        </p:nvGrpSpPr>
        <p:grpSpPr>
          <a:xfrm>
            <a:off x="23557920" y="7125126"/>
            <a:ext cx="533400" cy="1090637"/>
            <a:chOff x="1222140" y="883740"/>
            <a:chExt cx="7969462" cy="1104628"/>
          </a:xfrm>
        </p:grpSpPr>
        <p:sp>
          <p:nvSpPr>
            <p:cNvPr id="19" name="TextBox 18">
              <a:extLst>
                <a:ext uri="{FF2B5EF4-FFF2-40B4-BE49-F238E27FC236}">
                  <a16:creationId xmlns:a16="http://schemas.microsoft.com/office/drawing/2014/main" id="{2AE8B82E-8402-4D42-8CE7-89DF6AD889FD}"/>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20" name="Picture 19">
              <a:extLst>
                <a:ext uri="{FF2B5EF4-FFF2-40B4-BE49-F238E27FC236}">
                  <a16:creationId xmlns:a16="http://schemas.microsoft.com/office/drawing/2014/main" id="{013414F2-7D09-4F86-B0D9-4826CC9E5D67}"/>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21" name="Group 20">
            <a:extLst>
              <a:ext uri="{FF2B5EF4-FFF2-40B4-BE49-F238E27FC236}">
                <a16:creationId xmlns:a16="http://schemas.microsoft.com/office/drawing/2014/main" id="{6EB1F5E9-9816-4102-8708-AC1F63F713AA}"/>
              </a:ext>
            </a:extLst>
          </p:cNvPr>
          <p:cNvGrpSpPr/>
          <p:nvPr/>
        </p:nvGrpSpPr>
        <p:grpSpPr>
          <a:xfrm>
            <a:off x="23510220" y="5840510"/>
            <a:ext cx="533400" cy="1090637"/>
            <a:chOff x="1222140" y="883740"/>
            <a:chExt cx="7969462" cy="1104628"/>
          </a:xfrm>
        </p:grpSpPr>
        <p:sp>
          <p:nvSpPr>
            <p:cNvPr id="22" name="TextBox 21">
              <a:extLst>
                <a:ext uri="{FF2B5EF4-FFF2-40B4-BE49-F238E27FC236}">
                  <a16:creationId xmlns:a16="http://schemas.microsoft.com/office/drawing/2014/main" id="{8911166C-E772-4867-90B5-6964383627C6}"/>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23" name="Picture 22">
              <a:extLst>
                <a:ext uri="{FF2B5EF4-FFF2-40B4-BE49-F238E27FC236}">
                  <a16:creationId xmlns:a16="http://schemas.microsoft.com/office/drawing/2014/main" id="{585310BE-B5A0-4746-BCFB-807395B2786F}"/>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31" name="Group 30">
            <a:extLst>
              <a:ext uri="{FF2B5EF4-FFF2-40B4-BE49-F238E27FC236}">
                <a16:creationId xmlns:a16="http://schemas.microsoft.com/office/drawing/2014/main" id="{6C6EC843-37E3-49B6-9960-DF454A02C622}"/>
              </a:ext>
            </a:extLst>
          </p:cNvPr>
          <p:cNvGrpSpPr/>
          <p:nvPr/>
        </p:nvGrpSpPr>
        <p:grpSpPr>
          <a:xfrm>
            <a:off x="23371103" y="4482257"/>
            <a:ext cx="533400" cy="1090637"/>
            <a:chOff x="1222140" y="883740"/>
            <a:chExt cx="7969462" cy="1104628"/>
          </a:xfrm>
        </p:grpSpPr>
        <p:sp>
          <p:nvSpPr>
            <p:cNvPr id="32" name="TextBox 31">
              <a:extLst>
                <a:ext uri="{FF2B5EF4-FFF2-40B4-BE49-F238E27FC236}">
                  <a16:creationId xmlns:a16="http://schemas.microsoft.com/office/drawing/2014/main" id="{EDE45EE8-3197-4CAB-BA2D-3DC2892DAD5F}"/>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33" name="Picture 32">
              <a:extLst>
                <a:ext uri="{FF2B5EF4-FFF2-40B4-BE49-F238E27FC236}">
                  <a16:creationId xmlns:a16="http://schemas.microsoft.com/office/drawing/2014/main" id="{90A92EFF-2899-4E82-BCF9-1F2A5B43A2C0}"/>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34" name="Group 33">
            <a:extLst>
              <a:ext uri="{FF2B5EF4-FFF2-40B4-BE49-F238E27FC236}">
                <a16:creationId xmlns:a16="http://schemas.microsoft.com/office/drawing/2014/main" id="{2C2C54CD-9B68-44F1-B890-14B910D4B7A6}"/>
              </a:ext>
            </a:extLst>
          </p:cNvPr>
          <p:cNvGrpSpPr/>
          <p:nvPr/>
        </p:nvGrpSpPr>
        <p:grpSpPr>
          <a:xfrm>
            <a:off x="23371103" y="3653784"/>
            <a:ext cx="533400" cy="1090637"/>
            <a:chOff x="1222140" y="883740"/>
            <a:chExt cx="7969462" cy="1104628"/>
          </a:xfrm>
        </p:grpSpPr>
        <p:sp>
          <p:nvSpPr>
            <p:cNvPr id="35" name="TextBox 34">
              <a:extLst>
                <a:ext uri="{FF2B5EF4-FFF2-40B4-BE49-F238E27FC236}">
                  <a16:creationId xmlns:a16="http://schemas.microsoft.com/office/drawing/2014/main" id="{834F8BCB-14B6-47C2-9CDF-60F10BDC1E10}"/>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36" name="Picture 35">
              <a:extLst>
                <a:ext uri="{FF2B5EF4-FFF2-40B4-BE49-F238E27FC236}">
                  <a16:creationId xmlns:a16="http://schemas.microsoft.com/office/drawing/2014/main" id="{AC33EBC7-AF2B-46C1-8EAF-A6EDB3C1C72E}"/>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37" name="Group 36">
            <a:extLst>
              <a:ext uri="{FF2B5EF4-FFF2-40B4-BE49-F238E27FC236}">
                <a16:creationId xmlns:a16="http://schemas.microsoft.com/office/drawing/2014/main" id="{B7C65E9E-6C31-41DB-A071-DAD315089DFD}"/>
              </a:ext>
            </a:extLst>
          </p:cNvPr>
          <p:cNvGrpSpPr/>
          <p:nvPr/>
        </p:nvGrpSpPr>
        <p:grpSpPr>
          <a:xfrm>
            <a:off x="23388868" y="2610399"/>
            <a:ext cx="533400" cy="1090637"/>
            <a:chOff x="1222140" y="883740"/>
            <a:chExt cx="7969462" cy="1104628"/>
          </a:xfrm>
        </p:grpSpPr>
        <p:sp>
          <p:nvSpPr>
            <p:cNvPr id="38" name="TextBox 37">
              <a:extLst>
                <a:ext uri="{FF2B5EF4-FFF2-40B4-BE49-F238E27FC236}">
                  <a16:creationId xmlns:a16="http://schemas.microsoft.com/office/drawing/2014/main" id="{4AB2ABEC-3384-429F-946F-04DF76721162}"/>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39" name="Picture 38">
              <a:extLst>
                <a:ext uri="{FF2B5EF4-FFF2-40B4-BE49-F238E27FC236}">
                  <a16:creationId xmlns:a16="http://schemas.microsoft.com/office/drawing/2014/main" id="{03AA2ACE-0C6C-4285-9F22-7FDFD5834250}"/>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40" name="Group 39">
            <a:extLst>
              <a:ext uri="{FF2B5EF4-FFF2-40B4-BE49-F238E27FC236}">
                <a16:creationId xmlns:a16="http://schemas.microsoft.com/office/drawing/2014/main" id="{45C1DD6A-3A75-480A-BD76-1BDB4DC4D7BA}"/>
              </a:ext>
            </a:extLst>
          </p:cNvPr>
          <p:cNvGrpSpPr/>
          <p:nvPr/>
        </p:nvGrpSpPr>
        <p:grpSpPr>
          <a:xfrm>
            <a:off x="23393400" y="1714416"/>
            <a:ext cx="533400" cy="1090637"/>
            <a:chOff x="1222140" y="883740"/>
            <a:chExt cx="7969462" cy="1104628"/>
          </a:xfrm>
        </p:grpSpPr>
        <p:sp>
          <p:nvSpPr>
            <p:cNvPr id="41" name="TextBox 40">
              <a:extLst>
                <a:ext uri="{FF2B5EF4-FFF2-40B4-BE49-F238E27FC236}">
                  <a16:creationId xmlns:a16="http://schemas.microsoft.com/office/drawing/2014/main" id="{C40479FC-CA7D-4544-968F-1FE22B0CB8C5}"/>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42" name="Picture 41">
              <a:extLst>
                <a:ext uri="{FF2B5EF4-FFF2-40B4-BE49-F238E27FC236}">
                  <a16:creationId xmlns:a16="http://schemas.microsoft.com/office/drawing/2014/main" id="{07564D3F-6E34-43F0-8B75-8AFBF94C49F3}"/>
                </a:ext>
              </a:extLst>
            </p:cNvPr>
            <p:cNvPicPr>
              <a:picLocks noChangeAspect="1"/>
            </p:cNvPicPr>
            <p:nvPr/>
          </p:nvPicPr>
          <p:blipFill>
            <a:blip r:embed="rId4"/>
            <a:stretch>
              <a:fillRect/>
            </a:stretch>
          </p:blipFill>
          <p:spPr>
            <a:xfrm>
              <a:off x="1222140" y="1185728"/>
              <a:ext cx="666270" cy="802640"/>
            </a:xfrm>
            <a:prstGeom prst="rect">
              <a:avLst/>
            </a:prstGeom>
          </p:spPr>
        </p:pic>
      </p:grpSp>
      <p:sp>
        <p:nvSpPr>
          <p:cNvPr id="24" name="Rectangle: Rounded Corners 7">
            <a:extLst>
              <a:ext uri="{FF2B5EF4-FFF2-40B4-BE49-F238E27FC236}">
                <a16:creationId xmlns:a16="http://schemas.microsoft.com/office/drawing/2014/main" id="{AC9DA35D-2DF5-4A5B-89B2-50AFBD9424DF}"/>
              </a:ext>
            </a:extLst>
          </p:cNvPr>
          <p:cNvSpPr/>
          <p:nvPr/>
        </p:nvSpPr>
        <p:spPr>
          <a:xfrm>
            <a:off x="1005500" y="3830084"/>
            <a:ext cx="16259403" cy="5227568"/>
          </a:xfrm>
          <a:custGeom>
            <a:avLst/>
            <a:gdLst>
              <a:gd name="connsiteX0" fmla="*/ 0 w 16259403"/>
              <a:gd name="connsiteY0" fmla="*/ 519777 h 5227568"/>
              <a:gd name="connsiteX1" fmla="*/ 519777 w 16259403"/>
              <a:gd name="connsiteY1" fmla="*/ 0 h 5227568"/>
              <a:gd name="connsiteX2" fmla="*/ 15739626 w 16259403"/>
              <a:gd name="connsiteY2" fmla="*/ 0 h 5227568"/>
              <a:gd name="connsiteX3" fmla="*/ 16259403 w 16259403"/>
              <a:gd name="connsiteY3" fmla="*/ 519777 h 5227568"/>
              <a:gd name="connsiteX4" fmla="*/ 16259403 w 16259403"/>
              <a:gd name="connsiteY4" fmla="*/ 4707791 h 5227568"/>
              <a:gd name="connsiteX5" fmla="*/ 15739626 w 16259403"/>
              <a:gd name="connsiteY5" fmla="*/ 5227568 h 5227568"/>
              <a:gd name="connsiteX6" fmla="*/ 519777 w 16259403"/>
              <a:gd name="connsiteY6" fmla="*/ 5227568 h 5227568"/>
              <a:gd name="connsiteX7" fmla="*/ 0 w 16259403"/>
              <a:gd name="connsiteY7" fmla="*/ 4707791 h 5227568"/>
              <a:gd name="connsiteX8" fmla="*/ 0 w 16259403"/>
              <a:gd name="connsiteY8" fmla="*/ 519777 h 522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9403" h="5227568" fill="none" extrusionOk="0">
                <a:moveTo>
                  <a:pt x="0" y="519777"/>
                </a:moveTo>
                <a:cubicBezTo>
                  <a:pt x="-15955" y="230131"/>
                  <a:pt x="273493" y="33351"/>
                  <a:pt x="519777" y="0"/>
                </a:cubicBezTo>
                <a:cubicBezTo>
                  <a:pt x="6893945" y="130954"/>
                  <a:pt x="12325077" y="43574"/>
                  <a:pt x="15739626" y="0"/>
                </a:cubicBezTo>
                <a:cubicBezTo>
                  <a:pt x="16030237" y="5462"/>
                  <a:pt x="16280092" y="258054"/>
                  <a:pt x="16259403" y="519777"/>
                </a:cubicBezTo>
                <a:cubicBezTo>
                  <a:pt x="16108964" y="1511144"/>
                  <a:pt x="16345282" y="3667632"/>
                  <a:pt x="16259403" y="4707791"/>
                </a:cubicBezTo>
                <a:cubicBezTo>
                  <a:pt x="16206833" y="5003489"/>
                  <a:pt x="16007366" y="5214234"/>
                  <a:pt x="15739626" y="5227568"/>
                </a:cubicBezTo>
                <a:cubicBezTo>
                  <a:pt x="10685366" y="5382765"/>
                  <a:pt x="4288516" y="5390588"/>
                  <a:pt x="519777" y="5227568"/>
                </a:cubicBezTo>
                <a:cubicBezTo>
                  <a:pt x="235419" y="5190945"/>
                  <a:pt x="-17290" y="5004952"/>
                  <a:pt x="0" y="4707791"/>
                </a:cubicBezTo>
                <a:cubicBezTo>
                  <a:pt x="64656" y="3628893"/>
                  <a:pt x="-17807" y="1639786"/>
                  <a:pt x="0" y="519777"/>
                </a:cubicBezTo>
                <a:close/>
              </a:path>
              <a:path w="16259403" h="5227568" stroke="0" extrusionOk="0">
                <a:moveTo>
                  <a:pt x="0" y="519777"/>
                </a:moveTo>
                <a:cubicBezTo>
                  <a:pt x="-31650" y="213190"/>
                  <a:pt x="223622" y="3412"/>
                  <a:pt x="519777" y="0"/>
                </a:cubicBezTo>
                <a:cubicBezTo>
                  <a:pt x="2397286" y="132882"/>
                  <a:pt x="12824430" y="-84951"/>
                  <a:pt x="15739626" y="0"/>
                </a:cubicBezTo>
                <a:cubicBezTo>
                  <a:pt x="16012591" y="13769"/>
                  <a:pt x="16253376" y="266027"/>
                  <a:pt x="16259403" y="519777"/>
                </a:cubicBezTo>
                <a:cubicBezTo>
                  <a:pt x="16279590" y="969523"/>
                  <a:pt x="16411883" y="3946908"/>
                  <a:pt x="16259403" y="4707791"/>
                </a:cubicBezTo>
                <a:cubicBezTo>
                  <a:pt x="16270194" y="4996136"/>
                  <a:pt x="16049174" y="5181298"/>
                  <a:pt x="15739626" y="5227568"/>
                </a:cubicBezTo>
                <a:cubicBezTo>
                  <a:pt x="13522634" y="5315207"/>
                  <a:pt x="5755291" y="5154889"/>
                  <a:pt x="519777" y="5227568"/>
                </a:cubicBezTo>
                <a:cubicBezTo>
                  <a:pt x="229931" y="5201044"/>
                  <a:pt x="-30887" y="5037780"/>
                  <a:pt x="0" y="4707791"/>
                </a:cubicBezTo>
                <a:cubicBezTo>
                  <a:pt x="-38581" y="3497217"/>
                  <a:pt x="63341" y="2054558"/>
                  <a:pt x="0" y="519777"/>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7200" b="1">
                <a:solidFill>
                  <a:srgbClr val="FF0000"/>
                </a:solidFill>
                <a:latin typeface="Calibri" panose="020F0502020204030204"/>
                <a:ea typeface="Roboto" panose="02000000000000000000" pitchFamily="2" charset="0"/>
              </a:rPr>
              <a:t>Tiếng gà có ý nghĩa đối với anh chiến sĩ vì đây là âm thanh gắn liền với tuổi thơ của anh, gợi cho anh nhớ đến hình ảnh của bà kính yêu,...</a:t>
            </a:r>
            <a:endParaRPr kumimoji="0" lang="vi-VN"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nvGrpSpPr>
          <p:cNvPr id="43" name="Group 42">
            <a:extLst>
              <a:ext uri="{FF2B5EF4-FFF2-40B4-BE49-F238E27FC236}">
                <a16:creationId xmlns:a16="http://schemas.microsoft.com/office/drawing/2014/main" id="{A6AF8183-365F-4BB3-8759-8C36837F8D02}"/>
              </a:ext>
            </a:extLst>
          </p:cNvPr>
          <p:cNvGrpSpPr/>
          <p:nvPr/>
        </p:nvGrpSpPr>
        <p:grpSpPr>
          <a:xfrm>
            <a:off x="24460200" y="9515951"/>
            <a:ext cx="533400" cy="1090637"/>
            <a:chOff x="1222140" y="883740"/>
            <a:chExt cx="7969462" cy="1104628"/>
          </a:xfrm>
        </p:grpSpPr>
        <p:sp>
          <p:nvSpPr>
            <p:cNvPr id="44" name="TextBox 43">
              <a:extLst>
                <a:ext uri="{FF2B5EF4-FFF2-40B4-BE49-F238E27FC236}">
                  <a16:creationId xmlns:a16="http://schemas.microsoft.com/office/drawing/2014/main" id="{9D5C3377-1956-4B97-B02E-0B55BA54E91D}"/>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45" name="Picture 44">
              <a:extLst>
                <a:ext uri="{FF2B5EF4-FFF2-40B4-BE49-F238E27FC236}">
                  <a16:creationId xmlns:a16="http://schemas.microsoft.com/office/drawing/2014/main" id="{A8A23672-1E85-4D38-90BB-61856FC9DC41}"/>
                </a:ext>
              </a:extLst>
            </p:cNvPr>
            <p:cNvPicPr>
              <a:picLocks noChangeAspect="1"/>
            </p:cNvPicPr>
            <p:nvPr/>
          </p:nvPicPr>
          <p:blipFill>
            <a:blip r:embed="rId4"/>
            <a:stretch>
              <a:fillRect/>
            </a:stretch>
          </p:blipFill>
          <p:spPr>
            <a:xfrm>
              <a:off x="1222140" y="1185728"/>
              <a:ext cx="666270" cy="802640"/>
            </a:xfrm>
            <a:prstGeom prst="rect">
              <a:avLst/>
            </a:prstGeom>
          </p:spPr>
        </p:pic>
      </p:grpSp>
    </p:spTree>
    <p:extLst>
      <p:ext uri="{BB962C8B-B14F-4D97-AF65-F5344CB8AC3E}">
        <p14:creationId xmlns:p14="http://schemas.microsoft.com/office/powerpoint/2010/main" val="4233640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1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ppt_x</p:attrName>
                                        </p:attrNameLst>
                                      </p:cBhvr>
                                      <p:tavLst>
                                        <p:tav tm="0">
                                          <p:val>
                                            <p:strVal val="#ppt_x-#ppt_w*1.125000"/>
                                          </p:val>
                                        </p:tav>
                                        <p:tav tm="100000">
                                          <p:val>
                                            <p:strVal val="#ppt_x"/>
                                          </p:val>
                                        </p:tav>
                                      </p:tavLst>
                                    </p:anim>
                                    <p:animEffect transition="in" filter="wipe(right)">
                                      <p:cBhvr>
                                        <p:cTn id="12" dur="500"/>
                                        <p:tgtEl>
                                          <p:spTgt spid="14"/>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1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p:tgtEl>
                                          <p:spTgt spid="18"/>
                                        </p:tgtEl>
                                        <p:attrNameLst>
                                          <p:attrName>ppt_x</p:attrName>
                                        </p:attrNameLst>
                                      </p:cBhvr>
                                      <p:tavLst>
                                        <p:tav tm="0">
                                          <p:val>
                                            <p:strVal val="#ppt_x-#ppt_w*1.125000"/>
                                          </p:val>
                                        </p:tav>
                                        <p:tav tm="100000">
                                          <p:val>
                                            <p:strVal val="#ppt_x"/>
                                          </p:val>
                                        </p:tav>
                                      </p:tavLst>
                                    </p:anim>
                                    <p:animEffect transition="in" filter="wipe(right)">
                                      <p:cBhvr>
                                        <p:cTn id="16" dur="500"/>
                                        <p:tgtEl>
                                          <p:spTgt spid="18"/>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7" presetID="1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ppt_x</p:attrName>
                                        </p:attrNameLst>
                                      </p:cBhvr>
                                      <p:tavLst>
                                        <p:tav tm="0">
                                          <p:val>
                                            <p:strVal val="#ppt_x-#ppt_w*1.125000"/>
                                          </p:val>
                                        </p:tav>
                                        <p:tav tm="100000">
                                          <p:val>
                                            <p:strVal val="#ppt_x"/>
                                          </p:val>
                                        </p:tav>
                                      </p:tavLst>
                                    </p:anim>
                                    <p:animEffect transition="in" filter="wipe(right)">
                                      <p:cBhvr>
                                        <p:cTn id="20" dur="500"/>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21" presetID="12" presetClass="entr" presetSubtype="8"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ppt_x</p:attrName>
                                        </p:attrNameLst>
                                      </p:cBhvr>
                                      <p:tavLst>
                                        <p:tav tm="0">
                                          <p:val>
                                            <p:strVal val="#ppt_x-#ppt_w*1.125000"/>
                                          </p:val>
                                        </p:tav>
                                        <p:tav tm="100000">
                                          <p:val>
                                            <p:strVal val="#ppt_x"/>
                                          </p:val>
                                        </p:tav>
                                      </p:tavLst>
                                    </p:anim>
                                    <p:animEffect transition="in" filter="wipe(right)">
                                      <p:cBhvr>
                                        <p:cTn id="24" dur="500"/>
                                        <p:tgtEl>
                                          <p:spTgt spid="31"/>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par>
                                <p:cTn id="25" presetID="1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p:tgtEl>
                                          <p:spTgt spid="34"/>
                                        </p:tgtEl>
                                        <p:attrNameLst>
                                          <p:attrName>ppt_x</p:attrName>
                                        </p:attrNameLst>
                                      </p:cBhvr>
                                      <p:tavLst>
                                        <p:tav tm="0">
                                          <p:val>
                                            <p:strVal val="#ppt_x-#ppt_w*1.125000"/>
                                          </p:val>
                                        </p:tav>
                                        <p:tav tm="100000">
                                          <p:val>
                                            <p:strVal val="#ppt_x"/>
                                          </p:val>
                                        </p:tav>
                                      </p:tavLst>
                                    </p:anim>
                                    <p:animEffect transition="in" filter="wipe(right)">
                                      <p:cBhvr>
                                        <p:cTn id="28"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9" presetID="12" presetClass="entr" presetSubtype="8"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p:tgtEl>
                                          <p:spTgt spid="37"/>
                                        </p:tgtEl>
                                        <p:attrNameLst>
                                          <p:attrName>ppt_x</p:attrName>
                                        </p:attrNameLst>
                                      </p:cBhvr>
                                      <p:tavLst>
                                        <p:tav tm="0">
                                          <p:val>
                                            <p:strVal val="#ppt_x-#ppt_w*1.125000"/>
                                          </p:val>
                                        </p:tav>
                                        <p:tav tm="100000">
                                          <p:val>
                                            <p:strVal val="#ppt_x"/>
                                          </p:val>
                                        </p:tav>
                                      </p:tavLst>
                                    </p:anim>
                                    <p:animEffect transition="in" filter="wipe(right)">
                                      <p:cBhvr>
                                        <p:cTn id="32" dur="500"/>
                                        <p:tgtEl>
                                          <p:spTgt spid="37"/>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3" presetID="12" presetClass="entr" presetSubtype="8"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p:tgtEl>
                                          <p:spTgt spid="40"/>
                                        </p:tgtEl>
                                        <p:attrNameLst>
                                          <p:attrName>ppt_x</p:attrName>
                                        </p:attrNameLst>
                                      </p:cBhvr>
                                      <p:tavLst>
                                        <p:tav tm="0">
                                          <p:val>
                                            <p:strVal val="#ppt_x-#ppt_w*1.125000"/>
                                          </p:val>
                                        </p:tav>
                                        <p:tav tm="100000">
                                          <p:val>
                                            <p:strVal val="#ppt_x"/>
                                          </p:val>
                                        </p:tav>
                                      </p:tavLst>
                                    </p:anim>
                                    <p:animEffect transition="in" filter="wipe(right)">
                                      <p:cBhvr>
                                        <p:cTn id="36" dur="500"/>
                                        <p:tgtEl>
                                          <p:spTgt spid="40"/>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12" presetClass="entr" presetSubtype="8"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500"/>
                                        <p:tgtEl>
                                          <p:spTgt spid="43"/>
                                        </p:tgtEl>
                                        <p:attrNameLst>
                                          <p:attrName>ppt_x</p:attrName>
                                        </p:attrNameLst>
                                      </p:cBhvr>
                                      <p:tavLst>
                                        <p:tav tm="0">
                                          <p:val>
                                            <p:strVal val="#ppt_x-#ppt_w*1.125000"/>
                                          </p:val>
                                        </p:tav>
                                        <p:tav tm="100000">
                                          <p:val>
                                            <p:strVal val="#ppt_x"/>
                                          </p:val>
                                        </p:tav>
                                      </p:tavLst>
                                    </p:anim>
                                    <p:animEffect transition="in" filter="wipe(right)">
                                      <p:cBhvr>
                                        <p:cTn id="46" dur="500"/>
                                        <p:tgtEl>
                                          <p:spTgt spid="43"/>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48403" y="69861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Rectangle: Rounded Corners 7">
            <a:extLst>
              <a:ext uri="{FF2B5EF4-FFF2-40B4-BE49-F238E27FC236}">
                <a16:creationId xmlns:a16="http://schemas.microsoft.com/office/drawing/2014/main" id="{90CA0629-B6EC-47E5-8477-A184C15F6E8A}"/>
              </a:ext>
            </a:extLst>
          </p:cNvPr>
          <p:cNvSpPr/>
          <p:nvPr/>
        </p:nvSpPr>
        <p:spPr>
          <a:xfrm>
            <a:off x="2974202" y="2675848"/>
            <a:ext cx="12110886" cy="6912542"/>
          </a:xfrm>
          <a:custGeom>
            <a:avLst/>
            <a:gdLst>
              <a:gd name="connsiteX0" fmla="*/ 0 w 12110886"/>
              <a:gd name="connsiteY0" fmla="*/ 687314 h 6912542"/>
              <a:gd name="connsiteX1" fmla="*/ 687314 w 12110886"/>
              <a:gd name="connsiteY1" fmla="*/ 0 h 6912542"/>
              <a:gd name="connsiteX2" fmla="*/ 11423572 w 12110886"/>
              <a:gd name="connsiteY2" fmla="*/ 0 h 6912542"/>
              <a:gd name="connsiteX3" fmla="*/ 12110886 w 12110886"/>
              <a:gd name="connsiteY3" fmla="*/ 687314 h 6912542"/>
              <a:gd name="connsiteX4" fmla="*/ 12110886 w 12110886"/>
              <a:gd name="connsiteY4" fmla="*/ 6225228 h 6912542"/>
              <a:gd name="connsiteX5" fmla="*/ 11423572 w 12110886"/>
              <a:gd name="connsiteY5" fmla="*/ 6912542 h 6912542"/>
              <a:gd name="connsiteX6" fmla="*/ 687314 w 12110886"/>
              <a:gd name="connsiteY6" fmla="*/ 6912542 h 6912542"/>
              <a:gd name="connsiteX7" fmla="*/ 0 w 12110886"/>
              <a:gd name="connsiteY7" fmla="*/ 6225228 h 6912542"/>
              <a:gd name="connsiteX8" fmla="*/ 0 w 12110886"/>
              <a:gd name="connsiteY8" fmla="*/ 687314 h 69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0886" h="6912542" fill="none" extrusionOk="0">
                <a:moveTo>
                  <a:pt x="0" y="687314"/>
                </a:moveTo>
                <a:cubicBezTo>
                  <a:pt x="-9754" y="306143"/>
                  <a:pt x="322167" y="11814"/>
                  <a:pt x="687314" y="0"/>
                </a:cubicBezTo>
                <a:cubicBezTo>
                  <a:pt x="2109698" y="130954"/>
                  <a:pt x="8821498" y="43574"/>
                  <a:pt x="11423572" y="0"/>
                </a:cubicBezTo>
                <a:cubicBezTo>
                  <a:pt x="11831145" y="43099"/>
                  <a:pt x="12136842" y="339515"/>
                  <a:pt x="12110886" y="687314"/>
                </a:cubicBezTo>
                <a:cubicBezTo>
                  <a:pt x="11960447" y="1347239"/>
                  <a:pt x="12196765" y="4921193"/>
                  <a:pt x="12110886" y="6225228"/>
                </a:cubicBezTo>
                <a:cubicBezTo>
                  <a:pt x="12070898" y="6611387"/>
                  <a:pt x="11766436" y="6887200"/>
                  <a:pt x="11423572" y="6912542"/>
                </a:cubicBezTo>
                <a:cubicBezTo>
                  <a:pt x="7212407" y="7067739"/>
                  <a:pt x="5362688" y="7075562"/>
                  <a:pt x="687314" y="6912542"/>
                </a:cubicBezTo>
                <a:cubicBezTo>
                  <a:pt x="311184" y="6865702"/>
                  <a:pt x="-17746" y="6615183"/>
                  <a:pt x="0" y="6225228"/>
                </a:cubicBezTo>
                <a:cubicBezTo>
                  <a:pt x="64656" y="4355141"/>
                  <a:pt x="-17807" y="3025748"/>
                  <a:pt x="0" y="687314"/>
                </a:cubicBezTo>
                <a:close/>
              </a:path>
              <a:path w="12110886" h="6912542" stroke="0" extrusionOk="0">
                <a:moveTo>
                  <a:pt x="0" y="687314"/>
                </a:moveTo>
                <a:cubicBezTo>
                  <a:pt x="-57381" y="272327"/>
                  <a:pt x="251408" y="21135"/>
                  <a:pt x="687314" y="0"/>
                </a:cubicBezTo>
                <a:cubicBezTo>
                  <a:pt x="6041843" y="132882"/>
                  <a:pt x="7513357" y="-84951"/>
                  <a:pt x="11423572" y="0"/>
                </a:cubicBezTo>
                <a:cubicBezTo>
                  <a:pt x="11774653" y="27844"/>
                  <a:pt x="12107931" y="324054"/>
                  <a:pt x="12110886" y="687314"/>
                </a:cubicBezTo>
                <a:cubicBezTo>
                  <a:pt x="12131073" y="1496150"/>
                  <a:pt x="12263366" y="4495941"/>
                  <a:pt x="12110886" y="6225228"/>
                </a:cubicBezTo>
                <a:cubicBezTo>
                  <a:pt x="12142960" y="6608626"/>
                  <a:pt x="11818427" y="6881133"/>
                  <a:pt x="11423572" y="6912542"/>
                </a:cubicBezTo>
                <a:cubicBezTo>
                  <a:pt x="10072780" y="7000181"/>
                  <a:pt x="1815775" y="6839863"/>
                  <a:pt x="687314" y="6912542"/>
                </a:cubicBezTo>
                <a:cubicBezTo>
                  <a:pt x="300352" y="6842267"/>
                  <a:pt x="-34714" y="6653063"/>
                  <a:pt x="0" y="6225228"/>
                </a:cubicBezTo>
                <a:cubicBezTo>
                  <a:pt x="-38581" y="4180032"/>
                  <a:pt x="63341" y="2141396"/>
                  <a:pt x="0" y="687314"/>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1" name="Picture 30">
            <a:extLst>
              <a:ext uri="{FF2B5EF4-FFF2-40B4-BE49-F238E27FC236}">
                <a16:creationId xmlns:a16="http://schemas.microsoft.com/office/drawing/2014/main" id="{6362421E-FB5C-4F83-8B47-B07D956407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417" y="5626307"/>
            <a:ext cx="4218456" cy="4477575"/>
          </a:xfrm>
          <a:prstGeom prst="rect">
            <a:avLst/>
          </a:prstGeom>
        </p:spPr>
      </p:pic>
      <p:pic>
        <p:nvPicPr>
          <p:cNvPr id="32" name="Picture 31">
            <a:extLst>
              <a:ext uri="{FF2B5EF4-FFF2-40B4-BE49-F238E27FC236}">
                <a16:creationId xmlns:a16="http://schemas.microsoft.com/office/drawing/2014/main" id="{5C39F2A1-A45E-4147-9290-D7E4B6F44D66}"/>
              </a:ext>
            </a:extLst>
          </p:cNvPr>
          <p:cNvPicPr>
            <a:picLocks noChangeAspect="1"/>
          </p:cNvPicPr>
          <p:nvPr/>
        </p:nvPicPr>
        <p:blipFill>
          <a:blip r:embed="rId6"/>
          <a:stretch>
            <a:fillRect/>
          </a:stretch>
        </p:blipFill>
        <p:spPr>
          <a:xfrm>
            <a:off x="14265591" y="5212757"/>
            <a:ext cx="4004813" cy="5067024"/>
          </a:xfrm>
          <a:prstGeom prst="rect">
            <a:avLst/>
          </a:prstGeom>
        </p:spPr>
      </p:pic>
      <p:sp>
        <p:nvSpPr>
          <p:cNvPr id="33" name="Title 1">
            <a:extLst>
              <a:ext uri="{FF2B5EF4-FFF2-40B4-BE49-F238E27FC236}">
                <a16:creationId xmlns:a16="http://schemas.microsoft.com/office/drawing/2014/main" id="{8729C99F-871B-43F3-9F2F-12376A6C6946}"/>
              </a:ext>
            </a:extLst>
          </p:cNvPr>
          <p:cNvSpPr txBox="1">
            <a:spLocks/>
          </p:cNvSpPr>
          <p:nvPr/>
        </p:nvSpPr>
        <p:spPr>
          <a:xfrm>
            <a:off x="3202907" y="553016"/>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vi-VN"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Ý chính của </a:t>
            </a:r>
            <a:r>
              <a:rPr kumimoji="0" lang="vi-VN" sz="9900" b="1" i="0" u="none" strike="noStrike" kern="1200" cap="none" spc="0" normalizeH="0" baseline="0" noProof="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đoạn </a:t>
            </a:r>
            <a:r>
              <a:rPr kumimoji="0" lang="en-US" sz="9900" b="1" i="0" u="none" strike="noStrike" kern="1200" cap="none" spc="0" normalizeH="0" baseline="0" noProof="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3</a:t>
            </a:r>
            <a:endParaRPr kumimoji="0" lang="en-US"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endParaRPr>
          </a:p>
        </p:txBody>
      </p:sp>
      <p:sp>
        <p:nvSpPr>
          <p:cNvPr id="34" name="TextBox 33">
            <a:extLst>
              <a:ext uri="{FF2B5EF4-FFF2-40B4-BE49-F238E27FC236}">
                <a16:creationId xmlns:a16="http://schemas.microsoft.com/office/drawing/2014/main" id="{86BD2A27-9C1A-4D8B-A348-16848689A43E}"/>
              </a:ext>
            </a:extLst>
          </p:cNvPr>
          <p:cNvSpPr txBox="1"/>
          <p:nvPr/>
        </p:nvSpPr>
        <p:spPr>
          <a:xfrm>
            <a:off x="4659873" y="2827499"/>
            <a:ext cx="9818127" cy="6740307"/>
          </a:xfrm>
          <a:prstGeom prst="rect">
            <a:avLst/>
          </a:prstGeom>
          <a:noFill/>
        </p:spPr>
        <p:txBody>
          <a:bodyPr wrap="square" rtlCol="0">
            <a:spAutoFit/>
          </a:bodyPr>
          <a:lstStyle/>
          <a:p>
            <a:pPr lvl="0" algn="just" defTabSz="1371600"/>
            <a:r>
              <a:rPr lang="vi-VN" sz="7200" b="1">
                <a:solidFill>
                  <a:srgbClr val="0070C0"/>
                </a:solidFill>
                <a:latin typeface="Calibri" panose="020F0502020204030204" pitchFamily="34" charset="0"/>
                <a:ea typeface="Calibri" panose="020F0502020204030204" pitchFamily="34" charset="0"/>
                <a:cs typeface="Calibri" panose="020F0502020204030204" pitchFamily="34" charset="0"/>
              </a:rPr>
              <a:t>Tiếng gà trưa mang lại hạnh phúc, niềm tin, ước mơ về một ngày mai tươi đẹp, hạnh phúc đang đến của anh chiến sĩ trẻ. </a:t>
            </a:r>
            <a:endParaRPr kumimoji="0" lang="en-US" sz="7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5" name="âm thanh trả lời đúng">
            <a:hlinkClick r:id="" action="ppaction://media"/>
            <a:extLst>
              <a:ext uri="{FF2B5EF4-FFF2-40B4-BE49-F238E27FC236}">
                <a16:creationId xmlns:a16="http://schemas.microsoft.com/office/drawing/2014/main" id="{CC32768E-2977-4B6A-A6E0-4B0D6621B59D}"/>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943287" y="7728527"/>
            <a:ext cx="914400" cy="914400"/>
          </a:xfrm>
          <a:prstGeom prst="rect">
            <a:avLst/>
          </a:prstGeom>
        </p:spPr>
      </p:pic>
    </p:spTree>
    <p:extLst>
      <p:ext uri="{BB962C8B-B14F-4D97-AF65-F5344CB8AC3E}">
        <p14:creationId xmlns:p14="http://schemas.microsoft.com/office/powerpoint/2010/main" val="9722505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1" presetClass="mediacall" presetSubtype="0" fill="hold" nodeType="withEffect">
                                  <p:stCondLst>
                                    <p:cond delay="0"/>
                                  </p:stCondLst>
                                  <p:childTnLst>
                                    <p:cmd type="call" cmd="playFrom(0.0)">
                                      <p:cBhvr>
                                        <p:cTn id="22" dur="3672"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35"/>
                </p:tgtEl>
              </p:cMediaNode>
            </p:audio>
          </p:childTnLst>
        </p:cTn>
      </p:par>
    </p:tnLst>
    <p:bldLst>
      <p:bldP spid="30" grpId="0" animBg="1"/>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2400"/>
          </a:p>
        </p:txBody>
      </p:sp>
      <p:sp>
        <p:nvSpPr>
          <p:cNvPr id="5" name="Freeform 5"/>
          <p:cNvSpPr/>
          <p:nvPr/>
        </p:nvSpPr>
        <p:spPr>
          <a:xfrm flipH="1">
            <a:off x="2679607" y="6920830"/>
            <a:ext cx="4351141" cy="2784730"/>
          </a:xfrm>
          <a:custGeom>
            <a:avLst/>
            <a:gdLst/>
            <a:ahLst/>
            <a:cxnLst/>
            <a:rect l="l" t="t" r="r" b="b"/>
            <a:pathLst>
              <a:path w="4351141" h="2784730">
                <a:moveTo>
                  <a:pt x="4351141" y="0"/>
                </a:moveTo>
                <a:lnTo>
                  <a:pt x="0" y="0"/>
                </a:lnTo>
                <a:lnTo>
                  <a:pt x="0" y="2784730"/>
                </a:lnTo>
                <a:lnTo>
                  <a:pt x="4351141" y="2784730"/>
                </a:lnTo>
                <a:lnTo>
                  <a:pt x="435114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flipH="1">
            <a:off x="5177284" y="7502270"/>
            <a:ext cx="4351141" cy="2784730"/>
          </a:xfrm>
          <a:custGeom>
            <a:avLst/>
            <a:gdLst/>
            <a:ahLst/>
            <a:cxnLst/>
            <a:rect l="l" t="t" r="r" b="b"/>
            <a:pathLst>
              <a:path w="4351141" h="2784730">
                <a:moveTo>
                  <a:pt x="4351141" y="0"/>
                </a:moveTo>
                <a:lnTo>
                  <a:pt x="0" y="0"/>
                </a:lnTo>
                <a:lnTo>
                  <a:pt x="0" y="2784730"/>
                </a:lnTo>
                <a:lnTo>
                  <a:pt x="4351141" y="2784730"/>
                </a:lnTo>
                <a:lnTo>
                  <a:pt x="435114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9144000" y="6852748"/>
            <a:ext cx="4351141" cy="2784730"/>
          </a:xfrm>
          <a:custGeom>
            <a:avLst/>
            <a:gdLst/>
            <a:ahLst/>
            <a:cxnLst/>
            <a:rect l="l" t="t" r="r" b="b"/>
            <a:pathLst>
              <a:path w="4351141" h="2784730">
                <a:moveTo>
                  <a:pt x="0" y="0"/>
                </a:moveTo>
                <a:lnTo>
                  <a:pt x="4351141" y="0"/>
                </a:lnTo>
                <a:lnTo>
                  <a:pt x="4351141" y="2784730"/>
                </a:lnTo>
                <a:lnTo>
                  <a:pt x="0" y="2784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2287685" y="6920830"/>
            <a:ext cx="4351141" cy="2784730"/>
          </a:xfrm>
          <a:custGeom>
            <a:avLst/>
            <a:gdLst/>
            <a:ahLst/>
            <a:cxnLst/>
            <a:rect l="l" t="t" r="r" b="b"/>
            <a:pathLst>
              <a:path w="4351141" h="2784730">
                <a:moveTo>
                  <a:pt x="0" y="0"/>
                </a:moveTo>
                <a:lnTo>
                  <a:pt x="4351140" y="0"/>
                </a:lnTo>
                <a:lnTo>
                  <a:pt x="4351140" y="2784730"/>
                </a:lnTo>
                <a:lnTo>
                  <a:pt x="0" y="2784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Rectangle: Rounded Corners 21">
            <a:extLst>
              <a:ext uri="{FF2B5EF4-FFF2-40B4-BE49-F238E27FC236}">
                <a16:creationId xmlns:a16="http://schemas.microsoft.com/office/drawing/2014/main" id="{404A2487-0DA1-4B3D-9338-D75769BFB815}"/>
              </a:ext>
            </a:extLst>
          </p:cNvPr>
          <p:cNvSpPr/>
          <p:nvPr/>
        </p:nvSpPr>
        <p:spPr>
          <a:xfrm>
            <a:off x="457200" y="58144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27">
            <a:extLst>
              <a:ext uri="{FF2B5EF4-FFF2-40B4-BE49-F238E27FC236}">
                <a16:creationId xmlns:a16="http://schemas.microsoft.com/office/drawing/2014/main" id="{E82E6A00-AB30-4BFE-9AF3-C91038EAA68C}"/>
              </a:ext>
            </a:extLst>
          </p:cNvPr>
          <p:cNvSpPr txBox="1"/>
          <p:nvPr/>
        </p:nvSpPr>
        <p:spPr>
          <a:xfrm>
            <a:off x="1431213" y="1498805"/>
            <a:ext cx="16081437" cy="1323439"/>
          </a:xfrm>
          <a:prstGeom prst="rect">
            <a:avLst/>
          </a:prstGeom>
          <a:noFill/>
        </p:spPr>
        <p:txBody>
          <a:bodyPr wrap="square" rtlCol="0">
            <a:spAutoFit/>
          </a:bodyPr>
          <a:lstStyle/>
          <a:p>
            <a:pPr algn="just"/>
            <a:r>
              <a:rPr lang="en-US" sz="4000">
                <a:latin typeface="Calibri" panose="020F0502020204030204" pitchFamily="34" charset="0"/>
                <a:cs typeface="Calibri" panose="020F0502020204030204" pitchFamily="34" charset="0"/>
              </a:rPr>
              <a:t>- </a:t>
            </a:r>
            <a:r>
              <a:rPr lang="vi-VN" sz="4000">
                <a:latin typeface="Calibri" panose="020F0502020204030204" pitchFamily="34" charset="0"/>
                <a:cs typeface="Calibri" panose="020F0502020204030204" pitchFamily="34" charset="0"/>
              </a:rPr>
              <a:t>Nêu được phỏng đoán của bản thân về nội dung bài đọc qua tên bài và tranh minh hoạ. </a:t>
            </a:r>
          </a:p>
        </p:txBody>
      </p:sp>
      <p:sp>
        <p:nvSpPr>
          <p:cNvPr id="15" name="TextBox 28">
            <a:extLst>
              <a:ext uri="{FF2B5EF4-FFF2-40B4-BE49-F238E27FC236}">
                <a16:creationId xmlns:a16="http://schemas.microsoft.com/office/drawing/2014/main" id="{F472067E-9AF3-44CB-8DCF-254BE247506C}"/>
              </a:ext>
            </a:extLst>
          </p:cNvPr>
          <p:cNvSpPr txBox="1"/>
          <p:nvPr/>
        </p:nvSpPr>
        <p:spPr>
          <a:xfrm>
            <a:off x="1499031" y="2870788"/>
            <a:ext cx="16081437" cy="6863417"/>
          </a:xfrm>
          <a:prstGeom prst="rect">
            <a:avLst/>
          </a:prstGeom>
          <a:noFill/>
        </p:spPr>
        <p:txBody>
          <a:bodyPr wrap="square" rtlCol="0">
            <a:spAutoFit/>
          </a:bodyPr>
          <a:lstStyle/>
          <a:p>
            <a:pPr algn="just"/>
            <a:r>
              <a:rPr lang="en-US" sz="4000">
                <a:latin typeface="Calibri" panose="020F0502020204030204" pitchFamily="34" charset="0"/>
                <a:cs typeface="Calibri" panose="020F0502020204030204" pitchFamily="34" charset="0"/>
              </a:rPr>
              <a:t>- </a:t>
            </a:r>
            <a:r>
              <a:rPr lang="vi-VN" sz="4000">
                <a:latin typeface="Calibri" panose="020F0502020204030204" pitchFamily="34" charset="0"/>
                <a:cs typeface="Calibri" panose="020F0502020204030204" pitchFamily="34" charset="0"/>
              </a:rPr>
              <a:t>Đọc trôi chảy bài đọc, ngắt nghỉ đúng dấu câu, đúng logic ngữ nghĩa, đúng mạch cảm xúc của bài thơ; trả lời được các câu hỏi tìm hiểu bài. Hiểu được nội dung của bài đọc: </a:t>
            </a:r>
            <a:r>
              <a:rPr lang="vi-VN" sz="4000" i="1">
                <a:latin typeface="Calibri" panose="020F0502020204030204" pitchFamily="34" charset="0"/>
                <a:cs typeface="Calibri" panose="020F0502020204030204" pitchFamily="34" charset="0"/>
              </a:rPr>
              <a:t>Tiếng gà người cháu nghe thấy trên đường hành quân đã gợi nhớ về những kỉ niệm tuổi thơ tươi đẹp, êm đềm bên bà.</a:t>
            </a:r>
            <a:r>
              <a:rPr lang="vi-VN" sz="4000">
                <a:latin typeface="Calibri" panose="020F0502020204030204" pitchFamily="34" charset="0"/>
                <a:cs typeface="Calibri" panose="020F0502020204030204" pitchFamily="34" charset="0"/>
              </a:rPr>
              <a:t> Từ đó, rút ra được ý nghĩa: </a:t>
            </a:r>
            <a:r>
              <a:rPr lang="vi-VN" sz="4000" i="1">
                <a:latin typeface="Calibri" panose="020F0502020204030204" pitchFamily="34" charset="0"/>
                <a:cs typeface="Calibri" panose="020F0502020204030204" pitchFamily="34" charset="0"/>
              </a:rPr>
              <a:t>Ca ngợi tình cảm bà cháu chan chứa yêu thương và những kỉ niệm đẹp, hạnh phúc của tuổi thơ được sống bên bà. Học thuộc lòng được bài thơ. </a:t>
            </a:r>
          </a:p>
          <a:p>
            <a:pPr algn="just"/>
            <a:r>
              <a:rPr lang="vi-VN" sz="4000">
                <a:latin typeface="Calibri" panose="020F0502020204030204" pitchFamily="34" charset="0"/>
                <a:cs typeface="Calibri" panose="020F0502020204030204" pitchFamily="34" charset="0"/>
              </a:rPr>
              <a:t>– Tìm đọc được một truyện viết về trải nghiệm thú vị của thiếu nhi, một giấc mơ hoặc một ước mơ đẹp của thiếu nhi hoặc truyện khoa học viễn tưởng viết cho thiếu nhi, viết được Nhật kí đọc sách và chia sẻ được với bạn về chi tiết mà em thích nhất khi đọc truyện, giải thích được lí do em thích. </a:t>
            </a:r>
          </a:p>
        </p:txBody>
      </p:sp>
      <p:sp>
        <p:nvSpPr>
          <p:cNvPr id="18" name="Freeform 9">
            <a:extLst>
              <a:ext uri="{FF2B5EF4-FFF2-40B4-BE49-F238E27FC236}">
                <a16:creationId xmlns:a16="http://schemas.microsoft.com/office/drawing/2014/main" id="{A92091EE-C807-4B57-B00D-BDDE9839A05D}"/>
              </a:ext>
            </a:extLst>
          </p:cNvPr>
          <p:cNvSpPr/>
          <p:nvPr/>
        </p:nvSpPr>
        <p:spPr>
          <a:xfrm>
            <a:off x="307233" y="1338811"/>
            <a:ext cx="968151" cy="1077219"/>
          </a:xfrm>
          <a:custGeom>
            <a:avLst/>
            <a:gdLst/>
            <a:ahLst/>
            <a:cxnLst/>
            <a:rect l="l" t="t" r="r" b="b"/>
            <a:pathLst>
              <a:path w="2773067" h="3085471">
                <a:moveTo>
                  <a:pt x="0" y="0"/>
                </a:moveTo>
                <a:lnTo>
                  <a:pt x="2773067" y="0"/>
                </a:lnTo>
                <a:lnTo>
                  <a:pt x="2773067" y="3085471"/>
                </a:lnTo>
                <a:lnTo>
                  <a:pt x="0" y="30854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2800"/>
          </a:p>
        </p:txBody>
      </p:sp>
      <p:sp>
        <p:nvSpPr>
          <p:cNvPr id="19" name="Freeform 9">
            <a:extLst>
              <a:ext uri="{FF2B5EF4-FFF2-40B4-BE49-F238E27FC236}">
                <a16:creationId xmlns:a16="http://schemas.microsoft.com/office/drawing/2014/main" id="{9E2D3CAF-9773-4CEB-9D32-B928F27AA367}"/>
              </a:ext>
            </a:extLst>
          </p:cNvPr>
          <p:cNvSpPr/>
          <p:nvPr/>
        </p:nvSpPr>
        <p:spPr>
          <a:xfrm>
            <a:off x="327182" y="2775808"/>
            <a:ext cx="968151" cy="1077219"/>
          </a:xfrm>
          <a:custGeom>
            <a:avLst/>
            <a:gdLst/>
            <a:ahLst/>
            <a:cxnLst/>
            <a:rect l="l" t="t" r="r" b="b"/>
            <a:pathLst>
              <a:path w="2773067" h="3085471">
                <a:moveTo>
                  <a:pt x="0" y="0"/>
                </a:moveTo>
                <a:lnTo>
                  <a:pt x="2773067" y="0"/>
                </a:lnTo>
                <a:lnTo>
                  <a:pt x="2773067" y="3085471"/>
                </a:lnTo>
                <a:lnTo>
                  <a:pt x="0" y="30854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2800"/>
          </a:p>
        </p:txBody>
      </p:sp>
      <p:sp>
        <p:nvSpPr>
          <p:cNvPr id="20" name="Freeform 9">
            <a:extLst>
              <a:ext uri="{FF2B5EF4-FFF2-40B4-BE49-F238E27FC236}">
                <a16:creationId xmlns:a16="http://schemas.microsoft.com/office/drawing/2014/main" id="{2E207D16-6394-47B1-84D1-C420007989FB}"/>
              </a:ext>
            </a:extLst>
          </p:cNvPr>
          <p:cNvSpPr/>
          <p:nvPr/>
        </p:nvSpPr>
        <p:spPr>
          <a:xfrm>
            <a:off x="526974" y="7070105"/>
            <a:ext cx="968151" cy="1077219"/>
          </a:xfrm>
          <a:custGeom>
            <a:avLst/>
            <a:gdLst/>
            <a:ahLst/>
            <a:cxnLst/>
            <a:rect l="l" t="t" r="r" b="b"/>
            <a:pathLst>
              <a:path w="2773067" h="3085471">
                <a:moveTo>
                  <a:pt x="0" y="0"/>
                </a:moveTo>
                <a:lnTo>
                  <a:pt x="2773067" y="0"/>
                </a:lnTo>
                <a:lnTo>
                  <a:pt x="2773067" y="3085471"/>
                </a:lnTo>
                <a:lnTo>
                  <a:pt x="0" y="30854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2800"/>
          </a:p>
        </p:txBody>
      </p:sp>
      <p:pic>
        <p:nvPicPr>
          <p:cNvPr id="21" name="Picture 20">
            <a:extLst>
              <a:ext uri="{FF2B5EF4-FFF2-40B4-BE49-F238E27FC236}">
                <a16:creationId xmlns:a16="http://schemas.microsoft.com/office/drawing/2014/main" id="{8D23855C-7822-4DB9-B8C1-BF796D2789AF}"/>
              </a:ext>
            </a:extLst>
          </p:cNvPr>
          <p:cNvPicPr>
            <a:picLocks noChangeAspect="1"/>
          </p:cNvPicPr>
          <p:nvPr/>
        </p:nvPicPr>
        <p:blipFill>
          <a:blip r:embed="rId11"/>
          <a:stretch>
            <a:fillRect/>
          </a:stretch>
        </p:blipFill>
        <p:spPr>
          <a:xfrm>
            <a:off x="6019800" y="162645"/>
            <a:ext cx="5973427" cy="159291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39917" y="1755559"/>
            <a:ext cx="4686300" cy="5238249"/>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380240" y="3610707"/>
            <a:ext cx="4686300" cy="3383101"/>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9437790" y="5635864"/>
            <a:ext cx="2773067" cy="3085471"/>
          </a:xfrm>
          <a:custGeom>
            <a:avLst/>
            <a:gdLst/>
            <a:ahLst/>
            <a:cxnLst/>
            <a:rect l="l" t="t" r="r" b="b"/>
            <a:pathLst>
              <a:path w="2773067" h="3085471">
                <a:moveTo>
                  <a:pt x="0" y="0"/>
                </a:moveTo>
                <a:lnTo>
                  <a:pt x="2773067" y="0"/>
                </a:lnTo>
                <a:lnTo>
                  <a:pt x="2773067" y="3085471"/>
                </a:lnTo>
                <a:lnTo>
                  <a:pt x="0" y="308547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3">
            <a:extLst>
              <a:ext uri="{FF2B5EF4-FFF2-40B4-BE49-F238E27FC236}">
                <a16:creationId xmlns:a16="http://schemas.microsoft.com/office/drawing/2014/main" id="{2F90DA1D-2D64-4047-BA65-0F66C314E669}"/>
              </a:ext>
            </a:extLst>
          </p:cNvPr>
          <p:cNvSpPr/>
          <p:nvPr/>
        </p:nvSpPr>
        <p:spPr>
          <a:xfrm>
            <a:off x="12382858" y="7972935"/>
            <a:ext cx="5163074" cy="2114572"/>
          </a:xfrm>
          <a:custGeom>
            <a:avLst/>
            <a:gdLst/>
            <a:ahLst/>
            <a:cxnLst/>
            <a:rect l="l" t="t" r="r" b="b"/>
            <a:pathLst>
              <a:path w="16230600" h="7547229">
                <a:moveTo>
                  <a:pt x="0" y="0"/>
                </a:moveTo>
                <a:lnTo>
                  <a:pt x="16230600" y="0"/>
                </a:lnTo>
                <a:lnTo>
                  <a:pt x="16230600" y="7547228"/>
                </a:lnTo>
                <a:lnTo>
                  <a:pt x="0" y="7547228"/>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Tieng-yeah-tre-con-www_nhacchuongvui_com">
            <a:hlinkClick r:id="" action="ppaction://media"/>
            <a:extLst>
              <a:ext uri="{FF2B5EF4-FFF2-40B4-BE49-F238E27FC236}">
                <a16:creationId xmlns:a16="http://schemas.microsoft.com/office/drawing/2014/main" id="{E54A6E57-5E6D-2034-10DD-76EE4EFD1C5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133600" y="1450759"/>
            <a:ext cx="609600" cy="609600"/>
          </a:xfrm>
          <a:prstGeom prst="rect">
            <a:avLst/>
          </a:prstGeom>
        </p:spPr>
      </p:pic>
    </p:spTree>
    <p:extLst>
      <p:ext uri="{BB962C8B-B14F-4D97-AF65-F5344CB8AC3E}">
        <p14:creationId xmlns:p14="http://schemas.microsoft.com/office/powerpoint/2010/main" val="558722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2.77778E-7 4.93827E-7 L -0.40434 -0.1534 " pathEditMode="relative" rAng="0" ptsTypes="AA">
                                      <p:cBhvr>
                                        <p:cTn id="6" dur="2000" fill="hold"/>
                                        <p:tgtEl>
                                          <p:spTgt spid="7"/>
                                        </p:tgtEl>
                                        <p:attrNameLst>
                                          <p:attrName>ppt_x</p:attrName>
                                          <p:attrName>ppt_y</p:attrName>
                                        </p:attrNameLst>
                                      </p:cBhvr>
                                      <p:rCtr x="-20217" y="-7670"/>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4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7" grpId="0" animBg="1"/>
      <p:bldP spid="7"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48403" y="69861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A4E4F0FF-37CC-4B1E-9152-2724D3FEFCB8}"/>
              </a:ext>
            </a:extLst>
          </p:cNvPr>
          <p:cNvGrpSpPr/>
          <p:nvPr/>
        </p:nvGrpSpPr>
        <p:grpSpPr>
          <a:xfrm>
            <a:off x="2018926" y="465131"/>
            <a:ext cx="12906727" cy="2145268"/>
            <a:chOff x="1222140" y="943641"/>
            <a:chExt cx="6459168" cy="1430178"/>
          </a:xfrm>
        </p:grpSpPr>
        <p:sp>
          <p:nvSpPr>
            <p:cNvPr id="6" name="TextBox 5">
              <a:extLst>
                <a:ext uri="{FF2B5EF4-FFF2-40B4-BE49-F238E27FC236}">
                  <a16:creationId xmlns:a16="http://schemas.microsoft.com/office/drawing/2014/main" id="{1BEC85C9-90CB-4380-8BF1-95FDEDB2CD0A}"/>
                </a:ext>
              </a:extLst>
            </p:cNvPr>
            <p:cNvSpPr txBox="1"/>
            <p:nvPr/>
          </p:nvSpPr>
          <p:spPr>
            <a:xfrm>
              <a:off x="1761564" y="943641"/>
              <a:ext cx="5919744" cy="1430178"/>
            </a:xfrm>
            <a:prstGeom prst="roundRect">
              <a:avLst/>
            </a:prstGeom>
            <a:solidFill>
              <a:srgbClr val="E0FFC1"/>
            </a:solidFill>
            <a:ln w="38100">
              <a:solidFill>
                <a:srgbClr val="00B050"/>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4. </a:t>
              </a:r>
              <a:r>
                <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Dòng thơ “Tiếng gà trưa” được lặp lại nhiều lần có tác dụng gì?</a:t>
              </a:r>
            </a:p>
          </p:txBody>
        </p:sp>
        <p:pic>
          <p:nvPicPr>
            <p:cNvPr id="7" name="Picture 6">
              <a:extLst>
                <a:ext uri="{FF2B5EF4-FFF2-40B4-BE49-F238E27FC236}">
                  <a16:creationId xmlns:a16="http://schemas.microsoft.com/office/drawing/2014/main" id="{5BD2F8EC-48A2-47C5-87E9-2CA404788BA5}"/>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14" name="Group 13">
            <a:extLst>
              <a:ext uri="{FF2B5EF4-FFF2-40B4-BE49-F238E27FC236}">
                <a16:creationId xmlns:a16="http://schemas.microsoft.com/office/drawing/2014/main" id="{D0A96A13-5F95-4B5B-9642-EE2EFCC5D655}"/>
              </a:ext>
            </a:extLst>
          </p:cNvPr>
          <p:cNvGrpSpPr/>
          <p:nvPr/>
        </p:nvGrpSpPr>
        <p:grpSpPr>
          <a:xfrm>
            <a:off x="23776920" y="8759665"/>
            <a:ext cx="533400" cy="1090637"/>
            <a:chOff x="1222140" y="883740"/>
            <a:chExt cx="7969462" cy="1104628"/>
          </a:xfrm>
        </p:grpSpPr>
        <p:sp>
          <p:nvSpPr>
            <p:cNvPr id="15" name="TextBox 14">
              <a:extLst>
                <a:ext uri="{FF2B5EF4-FFF2-40B4-BE49-F238E27FC236}">
                  <a16:creationId xmlns:a16="http://schemas.microsoft.com/office/drawing/2014/main" id="{A8E0B366-A678-48B2-9E8E-919C30280ABC}"/>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a:extLst>
                <a:ext uri="{FF2B5EF4-FFF2-40B4-BE49-F238E27FC236}">
                  <a16:creationId xmlns:a16="http://schemas.microsoft.com/office/drawing/2014/main" id="{AC710F2C-2591-4495-9497-ADDFA41AA41A}"/>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18" name="Group 17">
            <a:extLst>
              <a:ext uri="{FF2B5EF4-FFF2-40B4-BE49-F238E27FC236}">
                <a16:creationId xmlns:a16="http://schemas.microsoft.com/office/drawing/2014/main" id="{57D812BB-46B4-4452-AEE5-37E7560792B8}"/>
              </a:ext>
            </a:extLst>
          </p:cNvPr>
          <p:cNvGrpSpPr/>
          <p:nvPr/>
        </p:nvGrpSpPr>
        <p:grpSpPr>
          <a:xfrm>
            <a:off x="23557920" y="7125126"/>
            <a:ext cx="533400" cy="1090637"/>
            <a:chOff x="1222140" y="883740"/>
            <a:chExt cx="7969462" cy="1104628"/>
          </a:xfrm>
        </p:grpSpPr>
        <p:sp>
          <p:nvSpPr>
            <p:cNvPr id="19" name="TextBox 18">
              <a:extLst>
                <a:ext uri="{FF2B5EF4-FFF2-40B4-BE49-F238E27FC236}">
                  <a16:creationId xmlns:a16="http://schemas.microsoft.com/office/drawing/2014/main" id="{2AE8B82E-8402-4D42-8CE7-89DF6AD889FD}"/>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20" name="Picture 19">
              <a:extLst>
                <a:ext uri="{FF2B5EF4-FFF2-40B4-BE49-F238E27FC236}">
                  <a16:creationId xmlns:a16="http://schemas.microsoft.com/office/drawing/2014/main" id="{013414F2-7D09-4F86-B0D9-4826CC9E5D67}"/>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21" name="Group 20">
            <a:extLst>
              <a:ext uri="{FF2B5EF4-FFF2-40B4-BE49-F238E27FC236}">
                <a16:creationId xmlns:a16="http://schemas.microsoft.com/office/drawing/2014/main" id="{6EB1F5E9-9816-4102-8708-AC1F63F713AA}"/>
              </a:ext>
            </a:extLst>
          </p:cNvPr>
          <p:cNvGrpSpPr/>
          <p:nvPr/>
        </p:nvGrpSpPr>
        <p:grpSpPr>
          <a:xfrm>
            <a:off x="23510220" y="5840510"/>
            <a:ext cx="533400" cy="1090637"/>
            <a:chOff x="1222140" y="883740"/>
            <a:chExt cx="7969462" cy="1104628"/>
          </a:xfrm>
        </p:grpSpPr>
        <p:sp>
          <p:nvSpPr>
            <p:cNvPr id="22" name="TextBox 21">
              <a:extLst>
                <a:ext uri="{FF2B5EF4-FFF2-40B4-BE49-F238E27FC236}">
                  <a16:creationId xmlns:a16="http://schemas.microsoft.com/office/drawing/2014/main" id="{8911166C-E772-4867-90B5-6964383627C6}"/>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23" name="Picture 22">
              <a:extLst>
                <a:ext uri="{FF2B5EF4-FFF2-40B4-BE49-F238E27FC236}">
                  <a16:creationId xmlns:a16="http://schemas.microsoft.com/office/drawing/2014/main" id="{585310BE-B5A0-4746-BCFB-807395B2786F}"/>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31" name="Group 30">
            <a:extLst>
              <a:ext uri="{FF2B5EF4-FFF2-40B4-BE49-F238E27FC236}">
                <a16:creationId xmlns:a16="http://schemas.microsoft.com/office/drawing/2014/main" id="{6C6EC843-37E3-49B6-9960-DF454A02C622}"/>
              </a:ext>
            </a:extLst>
          </p:cNvPr>
          <p:cNvGrpSpPr/>
          <p:nvPr/>
        </p:nvGrpSpPr>
        <p:grpSpPr>
          <a:xfrm>
            <a:off x="23371103" y="4482257"/>
            <a:ext cx="533400" cy="1090637"/>
            <a:chOff x="1222140" y="883740"/>
            <a:chExt cx="7969462" cy="1104628"/>
          </a:xfrm>
        </p:grpSpPr>
        <p:sp>
          <p:nvSpPr>
            <p:cNvPr id="32" name="TextBox 31">
              <a:extLst>
                <a:ext uri="{FF2B5EF4-FFF2-40B4-BE49-F238E27FC236}">
                  <a16:creationId xmlns:a16="http://schemas.microsoft.com/office/drawing/2014/main" id="{EDE45EE8-3197-4CAB-BA2D-3DC2892DAD5F}"/>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33" name="Picture 32">
              <a:extLst>
                <a:ext uri="{FF2B5EF4-FFF2-40B4-BE49-F238E27FC236}">
                  <a16:creationId xmlns:a16="http://schemas.microsoft.com/office/drawing/2014/main" id="{90A92EFF-2899-4E82-BCF9-1F2A5B43A2C0}"/>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34" name="Group 33">
            <a:extLst>
              <a:ext uri="{FF2B5EF4-FFF2-40B4-BE49-F238E27FC236}">
                <a16:creationId xmlns:a16="http://schemas.microsoft.com/office/drawing/2014/main" id="{2C2C54CD-9B68-44F1-B890-14B910D4B7A6}"/>
              </a:ext>
            </a:extLst>
          </p:cNvPr>
          <p:cNvGrpSpPr/>
          <p:nvPr/>
        </p:nvGrpSpPr>
        <p:grpSpPr>
          <a:xfrm>
            <a:off x="23371103" y="3653784"/>
            <a:ext cx="533400" cy="1090637"/>
            <a:chOff x="1222140" y="883740"/>
            <a:chExt cx="7969462" cy="1104628"/>
          </a:xfrm>
        </p:grpSpPr>
        <p:sp>
          <p:nvSpPr>
            <p:cNvPr id="35" name="TextBox 34">
              <a:extLst>
                <a:ext uri="{FF2B5EF4-FFF2-40B4-BE49-F238E27FC236}">
                  <a16:creationId xmlns:a16="http://schemas.microsoft.com/office/drawing/2014/main" id="{834F8BCB-14B6-47C2-9CDF-60F10BDC1E10}"/>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36" name="Picture 35">
              <a:extLst>
                <a:ext uri="{FF2B5EF4-FFF2-40B4-BE49-F238E27FC236}">
                  <a16:creationId xmlns:a16="http://schemas.microsoft.com/office/drawing/2014/main" id="{AC33EBC7-AF2B-46C1-8EAF-A6EDB3C1C72E}"/>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37" name="Group 36">
            <a:extLst>
              <a:ext uri="{FF2B5EF4-FFF2-40B4-BE49-F238E27FC236}">
                <a16:creationId xmlns:a16="http://schemas.microsoft.com/office/drawing/2014/main" id="{B7C65E9E-6C31-41DB-A071-DAD315089DFD}"/>
              </a:ext>
            </a:extLst>
          </p:cNvPr>
          <p:cNvGrpSpPr/>
          <p:nvPr/>
        </p:nvGrpSpPr>
        <p:grpSpPr>
          <a:xfrm>
            <a:off x="23388868" y="2610399"/>
            <a:ext cx="533400" cy="1090637"/>
            <a:chOff x="1222140" y="883740"/>
            <a:chExt cx="7969462" cy="1104628"/>
          </a:xfrm>
        </p:grpSpPr>
        <p:sp>
          <p:nvSpPr>
            <p:cNvPr id="38" name="TextBox 37">
              <a:extLst>
                <a:ext uri="{FF2B5EF4-FFF2-40B4-BE49-F238E27FC236}">
                  <a16:creationId xmlns:a16="http://schemas.microsoft.com/office/drawing/2014/main" id="{4AB2ABEC-3384-429F-946F-04DF76721162}"/>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39" name="Picture 38">
              <a:extLst>
                <a:ext uri="{FF2B5EF4-FFF2-40B4-BE49-F238E27FC236}">
                  <a16:creationId xmlns:a16="http://schemas.microsoft.com/office/drawing/2014/main" id="{03AA2ACE-0C6C-4285-9F22-7FDFD5834250}"/>
                </a:ext>
              </a:extLst>
            </p:cNvPr>
            <p:cNvPicPr>
              <a:picLocks noChangeAspect="1"/>
            </p:cNvPicPr>
            <p:nvPr/>
          </p:nvPicPr>
          <p:blipFill>
            <a:blip r:embed="rId4"/>
            <a:stretch>
              <a:fillRect/>
            </a:stretch>
          </p:blipFill>
          <p:spPr>
            <a:xfrm>
              <a:off x="1222140" y="1185728"/>
              <a:ext cx="666270" cy="802640"/>
            </a:xfrm>
            <a:prstGeom prst="rect">
              <a:avLst/>
            </a:prstGeom>
          </p:spPr>
        </p:pic>
      </p:grpSp>
      <p:grpSp>
        <p:nvGrpSpPr>
          <p:cNvPr id="40" name="Group 39">
            <a:extLst>
              <a:ext uri="{FF2B5EF4-FFF2-40B4-BE49-F238E27FC236}">
                <a16:creationId xmlns:a16="http://schemas.microsoft.com/office/drawing/2014/main" id="{45C1DD6A-3A75-480A-BD76-1BDB4DC4D7BA}"/>
              </a:ext>
            </a:extLst>
          </p:cNvPr>
          <p:cNvGrpSpPr/>
          <p:nvPr/>
        </p:nvGrpSpPr>
        <p:grpSpPr>
          <a:xfrm>
            <a:off x="23393400" y="1714416"/>
            <a:ext cx="533400" cy="1090637"/>
            <a:chOff x="1222140" y="883740"/>
            <a:chExt cx="7969462" cy="1104628"/>
          </a:xfrm>
        </p:grpSpPr>
        <p:sp>
          <p:nvSpPr>
            <p:cNvPr id="41" name="TextBox 40">
              <a:extLst>
                <a:ext uri="{FF2B5EF4-FFF2-40B4-BE49-F238E27FC236}">
                  <a16:creationId xmlns:a16="http://schemas.microsoft.com/office/drawing/2014/main" id="{C40479FC-CA7D-4544-968F-1FE22B0CB8C5}"/>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42" name="Picture 41">
              <a:extLst>
                <a:ext uri="{FF2B5EF4-FFF2-40B4-BE49-F238E27FC236}">
                  <a16:creationId xmlns:a16="http://schemas.microsoft.com/office/drawing/2014/main" id="{07564D3F-6E34-43F0-8B75-8AFBF94C49F3}"/>
                </a:ext>
              </a:extLst>
            </p:cNvPr>
            <p:cNvPicPr>
              <a:picLocks noChangeAspect="1"/>
            </p:cNvPicPr>
            <p:nvPr/>
          </p:nvPicPr>
          <p:blipFill>
            <a:blip r:embed="rId4"/>
            <a:stretch>
              <a:fillRect/>
            </a:stretch>
          </p:blipFill>
          <p:spPr>
            <a:xfrm>
              <a:off x="1222140" y="1185728"/>
              <a:ext cx="666270" cy="802640"/>
            </a:xfrm>
            <a:prstGeom prst="rect">
              <a:avLst/>
            </a:prstGeom>
          </p:spPr>
        </p:pic>
      </p:grpSp>
      <p:sp>
        <p:nvSpPr>
          <p:cNvPr id="24" name="Rectangle: Rounded Corners 7">
            <a:extLst>
              <a:ext uri="{FF2B5EF4-FFF2-40B4-BE49-F238E27FC236}">
                <a16:creationId xmlns:a16="http://schemas.microsoft.com/office/drawing/2014/main" id="{AC9DA35D-2DF5-4A5B-89B2-50AFBD9424DF}"/>
              </a:ext>
            </a:extLst>
          </p:cNvPr>
          <p:cNvSpPr/>
          <p:nvPr/>
        </p:nvSpPr>
        <p:spPr>
          <a:xfrm>
            <a:off x="1014298" y="3008670"/>
            <a:ext cx="16259403" cy="6805444"/>
          </a:xfrm>
          <a:custGeom>
            <a:avLst/>
            <a:gdLst>
              <a:gd name="connsiteX0" fmla="*/ 0 w 16259403"/>
              <a:gd name="connsiteY0" fmla="*/ 676665 h 6805444"/>
              <a:gd name="connsiteX1" fmla="*/ 676665 w 16259403"/>
              <a:gd name="connsiteY1" fmla="*/ 0 h 6805444"/>
              <a:gd name="connsiteX2" fmla="*/ 15582738 w 16259403"/>
              <a:gd name="connsiteY2" fmla="*/ 0 h 6805444"/>
              <a:gd name="connsiteX3" fmla="*/ 16259403 w 16259403"/>
              <a:gd name="connsiteY3" fmla="*/ 676665 h 6805444"/>
              <a:gd name="connsiteX4" fmla="*/ 16259403 w 16259403"/>
              <a:gd name="connsiteY4" fmla="*/ 6128779 h 6805444"/>
              <a:gd name="connsiteX5" fmla="*/ 15582738 w 16259403"/>
              <a:gd name="connsiteY5" fmla="*/ 6805444 h 6805444"/>
              <a:gd name="connsiteX6" fmla="*/ 676665 w 16259403"/>
              <a:gd name="connsiteY6" fmla="*/ 6805444 h 6805444"/>
              <a:gd name="connsiteX7" fmla="*/ 0 w 16259403"/>
              <a:gd name="connsiteY7" fmla="*/ 6128779 h 6805444"/>
              <a:gd name="connsiteX8" fmla="*/ 0 w 16259403"/>
              <a:gd name="connsiteY8" fmla="*/ 676665 h 680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59403" h="6805444" fill="none" extrusionOk="0">
                <a:moveTo>
                  <a:pt x="0" y="676665"/>
                </a:moveTo>
                <a:cubicBezTo>
                  <a:pt x="-43470" y="295922"/>
                  <a:pt x="337478" y="28235"/>
                  <a:pt x="676665" y="0"/>
                </a:cubicBezTo>
                <a:cubicBezTo>
                  <a:pt x="3941020" y="130954"/>
                  <a:pt x="9810751" y="43574"/>
                  <a:pt x="15582738" y="0"/>
                </a:cubicBezTo>
                <a:cubicBezTo>
                  <a:pt x="15996966" y="62408"/>
                  <a:pt x="16303479" y="356943"/>
                  <a:pt x="16259403" y="676665"/>
                </a:cubicBezTo>
                <a:cubicBezTo>
                  <a:pt x="16108964" y="2757238"/>
                  <a:pt x="16345282" y="4737572"/>
                  <a:pt x="16259403" y="6128779"/>
                </a:cubicBezTo>
                <a:cubicBezTo>
                  <a:pt x="16202787" y="6511788"/>
                  <a:pt x="15910763" y="6773921"/>
                  <a:pt x="15582738" y="6805444"/>
                </a:cubicBezTo>
                <a:cubicBezTo>
                  <a:pt x="11761125" y="6960641"/>
                  <a:pt x="2909274" y="6968464"/>
                  <a:pt x="676665" y="6805444"/>
                </a:cubicBezTo>
                <a:cubicBezTo>
                  <a:pt x="305066" y="6776865"/>
                  <a:pt x="-48264" y="6530673"/>
                  <a:pt x="0" y="6128779"/>
                </a:cubicBezTo>
                <a:cubicBezTo>
                  <a:pt x="64656" y="4057564"/>
                  <a:pt x="-17807" y="1364898"/>
                  <a:pt x="0" y="676665"/>
                </a:cubicBezTo>
                <a:close/>
              </a:path>
              <a:path w="16259403" h="6805444" stroke="0" extrusionOk="0">
                <a:moveTo>
                  <a:pt x="0" y="676665"/>
                </a:moveTo>
                <a:cubicBezTo>
                  <a:pt x="-58328" y="266975"/>
                  <a:pt x="240662" y="23379"/>
                  <a:pt x="676665" y="0"/>
                </a:cubicBezTo>
                <a:cubicBezTo>
                  <a:pt x="3834480" y="132882"/>
                  <a:pt x="13130657" y="-84951"/>
                  <a:pt x="15582738" y="0"/>
                </a:cubicBezTo>
                <a:cubicBezTo>
                  <a:pt x="15941608" y="14494"/>
                  <a:pt x="16248742" y="361879"/>
                  <a:pt x="16259403" y="676665"/>
                </a:cubicBezTo>
                <a:cubicBezTo>
                  <a:pt x="16279590" y="1907815"/>
                  <a:pt x="16411883" y="4436653"/>
                  <a:pt x="16259403" y="6128779"/>
                </a:cubicBezTo>
                <a:cubicBezTo>
                  <a:pt x="16318680" y="6509523"/>
                  <a:pt x="15973638" y="6770070"/>
                  <a:pt x="15582738" y="6805444"/>
                </a:cubicBezTo>
                <a:cubicBezTo>
                  <a:pt x="13591565" y="6893083"/>
                  <a:pt x="5130484" y="6732765"/>
                  <a:pt x="676665" y="6805444"/>
                </a:cubicBezTo>
                <a:cubicBezTo>
                  <a:pt x="295656" y="6735861"/>
                  <a:pt x="-35402" y="6551689"/>
                  <a:pt x="0" y="6128779"/>
                </a:cubicBezTo>
                <a:cubicBezTo>
                  <a:pt x="-38581" y="4444523"/>
                  <a:pt x="63341" y="2527165"/>
                  <a:pt x="0" y="676665"/>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6000" b="1">
                <a:solidFill>
                  <a:srgbClr val="00B0F0"/>
                </a:solidFill>
                <a:latin typeface="Calibri" panose="020F0502020204030204"/>
                <a:ea typeface="Roboto" panose="02000000000000000000" pitchFamily="2" charset="0"/>
              </a:rPr>
              <a:t>Dòng thơ “Tiếng gà trưa” được lặp lại nhiều lần có tác dụng khẳng định:</a:t>
            </a:r>
            <a:r>
              <a:rPr lang="vi-VN" sz="6000" b="1">
                <a:solidFill>
                  <a:srgbClr val="FF0000"/>
                </a:solidFill>
                <a:latin typeface="Calibri" panose="020F0502020204030204"/>
                <a:ea typeface="Roboto" panose="02000000000000000000" pitchFamily="2" charset="0"/>
              </a:rPr>
              <a:t> Tiếng gà trưa gắn với tuổi thơ của tác giả; tiếng gà mang đến hạnh phúc, niềm tin, ước mơ về một ngày mai tươi đẹp; tiếng gà còn mang đến niềm vui và sức mạnh cho cháu – anh chiến sĩ trẻ trên đường hành quân.</a:t>
            </a:r>
            <a:endParaRPr kumimoji="0" lang="vi-VN" sz="1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nvGrpSpPr>
          <p:cNvPr id="43" name="Group 42">
            <a:extLst>
              <a:ext uri="{FF2B5EF4-FFF2-40B4-BE49-F238E27FC236}">
                <a16:creationId xmlns:a16="http://schemas.microsoft.com/office/drawing/2014/main" id="{A6AF8183-365F-4BB3-8759-8C36837F8D02}"/>
              </a:ext>
            </a:extLst>
          </p:cNvPr>
          <p:cNvGrpSpPr/>
          <p:nvPr/>
        </p:nvGrpSpPr>
        <p:grpSpPr>
          <a:xfrm>
            <a:off x="24460200" y="9515951"/>
            <a:ext cx="533400" cy="1090637"/>
            <a:chOff x="1222140" y="883740"/>
            <a:chExt cx="7969462" cy="1104628"/>
          </a:xfrm>
        </p:grpSpPr>
        <p:sp>
          <p:nvSpPr>
            <p:cNvPr id="44" name="TextBox 43">
              <a:extLst>
                <a:ext uri="{FF2B5EF4-FFF2-40B4-BE49-F238E27FC236}">
                  <a16:creationId xmlns:a16="http://schemas.microsoft.com/office/drawing/2014/main" id="{9D5C3377-1956-4B97-B02E-0B55BA54E91D}"/>
                </a:ext>
              </a:extLst>
            </p:cNvPr>
            <p:cNvSpPr txBox="1"/>
            <p:nvPr/>
          </p:nvSpPr>
          <p:spPr>
            <a:xfrm>
              <a:off x="1687278" y="883740"/>
              <a:ext cx="7504324" cy="749141"/>
            </a:xfrm>
            <a:prstGeom prst="roundRect">
              <a:avLst/>
            </a:prstGeom>
            <a:solidFill>
              <a:srgbClr val="E0FFC1"/>
            </a:solidFill>
            <a:ln w="38100">
              <a:solidFill>
                <a:srgbClr val="00B050"/>
              </a:solidFill>
            </a:ln>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endParaRPr>
            </a:p>
          </p:txBody>
        </p:sp>
        <p:pic>
          <p:nvPicPr>
            <p:cNvPr id="45" name="Picture 44">
              <a:extLst>
                <a:ext uri="{FF2B5EF4-FFF2-40B4-BE49-F238E27FC236}">
                  <a16:creationId xmlns:a16="http://schemas.microsoft.com/office/drawing/2014/main" id="{A8A23672-1E85-4D38-90BB-61856FC9DC41}"/>
                </a:ext>
              </a:extLst>
            </p:cNvPr>
            <p:cNvPicPr>
              <a:picLocks noChangeAspect="1"/>
            </p:cNvPicPr>
            <p:nvPr/>
          </p:nvPicPr>
          <p:blipFill>
            <a:blip r:embed="rId4"/>
            <a:stretch>
              <a:fillRect/>
            </a:stretch>
          </p:blipFill>
          <p:spPr>
            <a:xfrm>
              <a:off x="1222140" y="1185728"/>
              <a:ext cx="666270" cy="802640"/>
            </a:xfrm>
            <a:prstGeom prst="rect">
              <a:avLst/>
            </a:prstGeom>
          </p:spPr>
        </p:pic>
      </p:grpSp>
    </p:spTree>
    <p:extLst>
      <p:ext uri="{BB962C8B-B14F-4D97-AF65-F5344CB8AC3E}">
        <p14:creationId xmlns:p14="http://schemas.microsoft.com/office/powerpoint/2010/main" val="337670568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1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ppt_x</p:attrName>
                                        </p:attrNameLst>
                                      </p:cBhvr>
                                      <p:tavLst>
                                        <p:tav tm="0">
                                          <p:val>
                                            <p:strVal val="#ppt_x-#ppt_w*1.125000"/>
                                          </p:val>
                                        </p:tav>
                                        <p:tav tm="100000">
                                          <p:val>
                                            <p:strVal val="#ppt_x"/>
                                          </p:val>
                                        </p:tav>
                                      </p:tavLst>
                                    </p:anim>
                                    <p:animEffect transition="in" filter="wipe(right)">
                                      <p:cBhvr>
                                        <p:cTn id="12" dur="500"/>
                                        <p:tgtEl>
                                          <p:spTgt spid="14"/>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12" presetClass="entr" presetSubtype="8"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p:tgtEl>
                                          <p:spTgt spid="18"/>
                                        </p:tgtEl>
                                        <p:attrNameLst>
                                          <p:attrName>ppt_x</p:attrName>
                                        </p:attrNameLst>
                                      </p:cBhvr>
                                      <p:tavLst>
                                        <p:tav tm="0">
                                          <p:val>
                                            <p:strVal val="#ppt_x-#ppt_w*1.125000"/>
                                          </p:val>
                                        </p:tav>
                                        <p:tav tm="100000">
                                          <p:val>
                                            <p:strVal val="#ppt_x"/>
                                          </p:val>
                                        </p:tav>
                                      </p:tavLst>
                                    </p:anim>
                                    <p:animEffect transition="in" filter="wipe(right)">
                                      <p:cBhvr>
                                        <p:cTn id="16" dur="500"/>
                                        <p:tgtEl>
                                          <p:spTgt spid="18"/>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par>
                                <p:cTn id="17" presetID="1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p:tgtEl>
                                          <p:spTgt spid="21"/>
                                        </p:tgtEl>
                                        <p:attrNameLst>
                                          <p:attrName>ppt_x</p:attrName>
                                        </p:attrNameLst>
                                      </p:cBhvr>
                                      <p:tavLst>
                                        <p:tav tm="0">
                                          <p:val>
                                            <p:strVal val="#ppt_x-#ppt_w*1.125000"/>
                                          </p:val>
                                        </p:tav>
                                        <p:tav tm="100000">
                                          <p:val>
                                            <p:strVal val="#ppt_x"/>
                                          </p:val>
                                        </p:tav>
                                      </p:tavLst>
                                    </p:anim>
                                    <p:animEffect transition="in" filter="wipe(right)">
                                      <p:cBhvr>
                                        <p:cTn id="20" dur="500"/>
                                        <p:tgtEl>
                                          <p:spTgt spid="21"/>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par>
                                <p:cTn id="21" presetID="12" presetClass="entr" presetSubtype="8"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p:tgtEl>
                                          <p:spTgt spid="31"/>
                                        </p:tgtEl>
                                        <p:attrNameLst>
                                          <p:attrName>ppt_x</p:attrName>
                                        </p:attrNameLst>
                                      </p:cBhvr>
                                      <p:tavLst>
                                        <p:tav tm="0">
                                          <p:val>
                                            <p:strVal val="#ppt_x-#ppt_w*1.125000"/>
                                          </p:val>
                                        </p:tav>
                                        <p:tav tm="100000">
                                          <p:val>
                                            <p:strVal val="#ppt_x"/>
                                          </p:val>
                                        </p:tav>
                                      </p:tavLst>
                                    </p:anim>
                                    <p:animEffect transition="in" filter="wipe(right)">
                                      <p:cBhvr>
                                        <p:cTn id="24" dur="500"/>
                                        <p:tgtEl>
                                          <p:spTgt spid="31"/>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par>
                                <p:cTn id="25" presetID="1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p:tgtEl>
                                          <p:spTgt spid="34"/>
                                        </p:tgtEl>
                                        <p:attrNameLst>
                                          <p:attrName>ppt_x</p:attrName>
                                        </p:attrNameLst>
                                      </p:cBhvr>
                                      <p:tavLst>
                                        <p:tav tm="0">
                                          <p:val>
                                            <p:strVal val="#ppt_x-#ppt_w*1.125000"/>
                                          </p:val>
                                        </p:tav>
                                        <p:tav tm="100000">
                                          <p:val>
                                            <p:strVal val="#ppt_x"/>
                                          </p:val>
                                        </p:tav>
                                      </p:tavLst>
                                    </p:anim>
                                    <p:animEffect transition="in" filter="wipe(right)">
                                      <p:cBhvr>
                                        <p:cTn id="28" dur="500"/>
                                        <p:tgtEl>
                                          <p:spTgt spid="34"/>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9" presetID="12" presetClass="entr" presetSubtype="8"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p:tgtEl>
                                          <p:spTgt spid="37"/>
                                        </p:tgtEl>
                                        <p:attrNameLst>
                                          <p:attrName>ppt_x</p:attrName>
                                        </p:attrNameLst>
                                      </p:cBhvr>
                                      <p:tavLst>
                                        <p:tav tm="0">
                                          <p:val>
                                            <p:strVal val="#ppt_x-#ppt_w*1.125000"/>
                                          </p:val>
                                        </p:tav>
                                        <p:tav tm="100000">
                                          <p:val>
                                            <p:strVal val="#ppt_x"/>
                                          </p:val>
                                        </p:tav>
                                      </p:tavLst>
                                    </p:anim>
                                    <p:animEffect transition="in" filter="wipe(right)">
                                      <p:cBhvr>
                                        <p:cTn id="32" dur="500"/>
                                        <p:tgtEl>
                                          <p:spTgt spid="37"/>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3" presetID="12" presetClass="entr" presetSubtype="8"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p:tgtEl>
                                          <p:spTgt spid="40"/>
                                        </p:tgtEl>
                                        <p:attrNameLst>
                                          <p:attrName>ppt_x</p:attrName>
                                        </p:attrNameLst>
                                      </p:cBhvr>
                                      <p:tavLst>
                                        <p:tav tm="0">
                                          <p:val>
                                            <p:strVal val="#ppt_x-#ppt_w*1.125000"/>
                                          </p:val>
                                        </p:tav>
                                        <p:tav tm="100000">
                                          <p:val>
                                            <p:strVal val="#ppt_x"/>
                                          </p:val>
                                        </p:tav>
                                      </p:tavLst>
                                    </p:anim>
                                    <p:animEffect transition="in" filter="wipe(right)">
                                      <p:cBhvr>
                                        <p:cTn id="36" dur="500"/>
                                        <p:tgtEl>
                                          <p:spTgt spid="40"/>
                                        </p:tgtEl>
                                      </p:cBhvr>
                                    </p:animEffec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par>
                                <p:cTn id="43" presetID="12" presetClass="entr" presetSubtype="8"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500"/>
                                        <p:tgtEl>
                                          <p:spTgt spid="43"/>
                                        </p:tgtEl>
                                        <p:attrNameLst>
                                          <p:attrName>ppt_x</p:attrName>
                                        </p:attrNameLst>
                                      </p:cBhvr>
                                      <p:tavLst>
                                        <p:tav tm="0">
                                          <p:val>
                                            <p:strVal val="#ppt_x-#ppt_w*1.125000"/>
                                          </p:val>
                                        </p:tav>
                                        <p:tav tm="100000">
                                          <p:val>
                                            <p:strVal val="#ppt_x"/>
                                          </p:val>
                                        </p:tav>
                                      </p:tavLst>
                                    </p:anim>
                                    <p:animEffect transition="in" filter="wipe(right)">
                                      <p:cBhvr>
                                        <p:cTn id="46" dur="500"/>
                                        <p:tgtEl>
                                          <p:spTgt spid="43"/>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48403" y="69861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Rectangle: Rounded Corners 7">
            <a:extLst>
              <a:ext uri="{FF2B5EF4-FFF2-40B4-BE49-F238E27FC236}">
                <a16:creationId xmlns:a16="http://schemas.microsoft.com/office/drawing/2014/main" id="{90CA0629-B6EC-47E5-8477-A184C15F6E8A}"/>
              </a:ext>
            </a:extLst>
          </p:cNvPr>
          <p:cNvSpPr/>
          <p:nvPr/>
        </p:nvSpPr>
        <p:spPr>
          <a:xfrm>
            <a:off x="2974202" y="2675848"/>
            <a:ext cx="12110886" cy="6912542"/>
          </a:xfrm>
          <a:custGeom>
            <a:avLst/>
            <a:gdLst>
              <a:gd name="connsiteX0" fmla="*/ 0 w 12110886"/>
              <a:gd name="connsiteY0" fmla="*/ 687314 h 6912542"/>
              <a:gd name="connsiteX1" fmla="*/ 687314 w 12110886"/>
              <a:gd name="connsiteY1" fmla="*/ 0 h 6912542"/>
              <a:gd name="connsiteX2" fmla="*/ 11423572 w 12110886"/>
              <a:gd name="connsiteY2" fmla="*/ 0 h 6912542"/>
              <a:gd name="connsiteX3" fmla="*/ 12110886 w 12110886"/>
              <a:gd name="connsiteY3" fmla="*/ 687314 h 6912542"/>
              <a:gd name="connsiteX4" fmla="*/ 12110886 w 12110886"/>
              <a:gd name="connsiteY4" fmla="*/ 6225228 h 6912542"/>
              <a:gd name="connsiteX5" fmla="*/ 11423572 w 12110886"/>
              <a:gd name="connsiteY5" fmla="*/ 6912542 h 6912542"/>
              <a:gd name="connsiteX6" fmla="*/ 687314 w 12110886"/>
              <a:gd name="connsiteY6" fmla="*/ 6912542 h 6912542"/>
              <a:gd name="connsiteX7" fmla="*/ 0 w 12110886"/>
              <a:gd name="connsiteY7" fmla="*/ 6225228 h 6912542"/>
              <a:gd name="connsiteX8" fmla="*/ 0 w 12110886"/>
              <a:gd name="connsiteY8" fmla="*/ 687314 h 69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0886" h="6912542" fill="none" extrusionOk="0">
                <a:moveTo>
                  <a:pt x="0" y="687314"/>
                </a:moveTo>
                <a:cubicBezTo>
                  <a:pt x="-9754" y="306143"/>
                  <a:pt x="322167" y="11814"/>
                  <a:pt x="687314" y="0"/>
                </a:cubicBezTo>
                <a:cubicBezTo>
                  <a:pt x="2109698" y="130954"/>
                  <a:pt x="8821498" y="43574"/>
                  <a:pt x="11423572" y="0"/>
                </a:cubicBezTo>
                <a:cubicBezTo>
                  <a:pt x="11831145" y="43099"/>
                  <a:pt x="12136842" y="339515"/>
                  <a:pt x="12110886" y="687314"/>
                </a:cubicBezTo>
                <a:cubicBezTo>
                  <a:pt x="11960447" y="1347239"/>
                  <a:pt x="12196765" y="4921193"/>
                  <a:pt x="12110886" y="6225228"/>
                </a:cubicBezTo>
                <a:cubicBezTo>
                  <a:pt x="12070898" y="6611387"/>
                  <a:pt x="11766436" y="6887200"/>
                  <a:pt x="11423572" y="6912542"/>
                </a:cubicBezTo>
                <a:cubicBezTo>
                  <a:pt x="7212407" y="7067739"/>
                  <a:pt x="5362688" y="7075562"/>
                  <a:pt x="687314" y="6912542"/>
                </a:cubicBezTo>
                <a:cubicBezTo>
                  <a:pt x="311184" y="6865702"/>
                  <a:pt x="-17746" y="6615183"/>
                  <a:pt x="0" y="6225228"/>
                </a:cubicBezTo>
                <a:cubicBezTo>
                  <a:pt x="64656" y="4355141"/>
                  <a:pt x="-17807" y="3025748"/>
                  <a:pt x="0" y="687314"/>
                </a:cubicBezTo>
                <a:close/>
              </a:path>
              <a:path w="12110886" h="6912542" stroke="0" extrusionOk="0">
                <a:moveTo>
                  <a:pt x="0" y="687314"/>
                </a:moveTo>
                <a:cubicBezTo>
                  <a:pt x="-57381" y="272327"/>
                  <a:pt x="251408" y="21135"/>
                  <a:pt x="687314" y="0"/>
                </a:cubicBezTo>
                <a:cubicBezTo>
                  <a:pt x="6041843" y="132882"/>
                  <a:pt x="7513357" y="-84951"/>
                  <a:pt x="11423572" y="0"/>
                </a:cubicBezTo>
                <a:cubicBezTo>
                  <a:pt x="11774653" y="27844"/>
                  <a:pt x="12107931" y="324054"/>
                  <a:pt x="12110886" y="687314"/>
                </a:cubicBezTo>
                <a:cubicBezTo>
                  <a:pt x="12131073" y="1496150"/>
                  <a:pt x="12263366" y="4495941"/>
                  <a:pt x="12110886" y="6225228"/>
                </a:cubicBezTo>
                <a:cubicBezTo>
                  <a:pt x="12142960" y="6608626"/>
                  <a:pt x="11818427" y="6881133"/>
                  <a:pt x="11423572" y="6912542"/>
                </a:cubicBezTo>
                <a:cubicBezTo>
                  <a:pt x="10072780" y="7000181"/>
                  <a:pt x="1815775" y="6839863"/>
                  <a:pt x="687314" y="6912542"/>
                </a:cubicBezTo>
                <a:cubicBezTo>
                  <a:pt x="300352" y="6842267"/>
                  <a:pt x="-34714" y="6653063"/>
                  <a:pt x="0" y="6225228"/>
                </a:cubicBezTo>
                <a:cubicBezTo>
                  <a:pt x="-38581" y="4180032"/>
                  <a:pt x="63341" y="2141396"/>
                  <a:pt x="0" y="687314"/>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1" name="Picture 30">
            <a:extLst>
              <a:ext uri="{FF2B5EF4-FFF2-40B4-BE49-F238E27FC236}">
                <a16:creationId xmlns:a16="http://schemas.microsoft.com/office/drawing/2014/main" id="{6362421E-FB5C-4F83-8B47-B07D956407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417" y="5626307"/>
            <a:ext cx="4218456" cy="4477575"/>
          </a:xfrm>
          <a:prstGeom prst="rect">
            <a:avLst/>
          </a:prstGeom>
        </p:spPr>
      </p:pic>
      <p:pic>
        <p:nvPicPr>
          <p:cNvPr id="32" name="Picture 31">
            <a:extLst>
              <a:ext uri="{FF2B5EF4-FFF2-40B4-BE49-F238E27FC236}">
                <a16:creationId xmlns:a16="http://schemas.microsoft.com/office/drawing/2014/main" id="{5C39F2A1-A45E-4147-9290-D7E4B6F44D66}"/>
              </a:ext>
            </a:extLst>
          </p:cNvPr>
          <p:cNvPicPr>
            <a:picLocks noChangeAspect="1"/>
          </p:cNvPicPr>
          <p:nvPr/>
        </p:nvPicPr>
        <p:blipFill>
          <a:blip r:embed="rId6"/>
          <a:stretch>
            <a:fillRect/>
          </a:stretch>
        </p:blipFill>
        <p:spPr>
          <a:xfrm>
            <a:off x="14265591" y="5212757"/>
            <a:ext cx="4004813" cy="5067024"/>
          </a:xfrm>
          <a:prstGeom prst="rect">
            <a:avLst/>
          </a:prstGeom>
        </p:spPr>
      </p:pic>
      <p:sp>
        <p:nvSpPr>
          <p:cNvPr id="33" name="Title 1">
            <a:extLst>
              <a:ext uri="{FF2B5EF4-FFF2-40B4-BE49-F238E27FC236}">
                <a16:creationId xmlns:a16="http://schemas.microsoft.com/office/drawing/2014/main" id="{8729C99F-871B-43F3-9F2F-12376A6C6946}"/>
              </a:ext>
            </a:extLst>
          </p:cNvPr>
          <p:cNvSpPr txBox="1">
            <a:spLocks/>
          </p:cNvSpPr>
          <p:nvPr/>
        </p:nvSpPr>
        <p:spPr>
          <a:xfrm>
            <a:off x="3202907" y="553016"/>
            <a:ext cx="13027693"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9900" b="1" i="0" u="none" strike="noStrike" kern="1200" cap="none" spc="0" normalizeH="0" baseline="0" noProof="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Nội</a:t>
            </a:r>
            <a:r>
              <a:rPr kumimoji="0" lang="en-US" sz="9900" b="1" i="0" u="none" strike="noStrike" kern="1200" cap="none" spc="0" normalizeH="0" noProof="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 dung chính của bài thơ</a:t>
            </a:r>
            <a:endParaRPr kumimoji="0" lang="en-US"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endParaRPr>
          </a:p>
        </p:txBody>
      </p:sp>
      <p:sp>
        <p:nvSpPr>
          <p:cNvPr id="34" name="TextBox 33">
            <a:extLst>
              <a:ext uri="{FF2B5EF4-FFF2-40B4-BE49-F238E27FC236}">
                <a16:creationId xmlns:a16="http://schemas.microsoft.com/office/drawing/2014/main" id="{86BD2A27-9C1A-4D8B-A348-16848689A43E}"/>
              </a:ext>
            </a:extLst>
          </p:cNvPr>
          <p:cNvSpPr txBox="1"/>
          <p:nvPr/>
        </p:nvSpPr>
        <p:spPr>
          <a:xfrm>
            <a:off x="4054791" y="3053092"/>
            <a:ext cx="10210800" cy="5632311"/>
          </a:xfrm>
          <a:prstGeom prst="rect">
            <a:avLst/>
          </a:prstGeom>
          <a:noFill/>
        </p:spPr>
        <p:txBody>
          <a:bodyPr wrap="square" rtlCol="0">
            <a:spAutoFit/>
          </a:bodyPr>
          <a:lstStyle/>
          <a:p>
            <a:pPr lvl="0" algn="just" defTabSz="1371600"/>
            <a:r>
              <a:rPr lang="vi-VN" sz="7200" b="1">
                <a:solidFill>
                  <a:srgbClr val="0070C0"/>
                </a:solidFill>
                <a:latin typeface="Calibri" panose="020F0502020204030204" pitchFamily="34" charset="0"/>
                <a:ea typeface="Calibri" panose="020F0502020204030204" pitchFamily="34" charset="0"/>
                <a:cs typeface="Calibri" panose="020F0502020204030204" pitchFamily="34" charset="0"/>
              </a:rPr>
              <a:t>Tiếng gà người cháu nghe thấy trên đường hành quân đã gợi nhớ về những kỉ niệm tuổi thơ tươi đẹp, êm đềm bên bà</a:t>
            </a:r>
            <a:endParaRPr kumimoji="0" lang="en-US" sz="7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5" name="âm thanh trả lời đúng">
            <a:hlinkClick r:id="" action="ppaction://media"/>
            <a:extLst>
              <a:ext uri="{FF2B5EF4-FFF2-40B4-BE49-F238E27FC236}">
                <a16:creationId xmlns:a16="http://schemas.microsoft.com/office/drawing/2014/main" id="{CC32768E-2977-4B6A-A6E0-4B0D6621B59D}"/>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943287" y="7728527"/>
            <a:ext cx="914400" cy="914400"/>
          </a:xfrm>
          <a:prstGeom prst="rect">
            <a:avLst/>
          </a:prstGeom>
        </p:spPr>
      </p:pic>
    </p:spTree>
    <p:extLst>
      <p:ext uri="{BB962C8B-B14F-4D97-AF65-F5344CB8AC3E}">
        <p14:creationId xmlns:p14="http://schemas.microsoft.com/office/powerpoint/2010/main" val="27542481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1" presetClass="mediacall" presetSubtype="0" fill="hold" nodeType="withEffect">
                                  <p:stCondLst>
                                    <p:cond delay="0"/>
                                  </p:stCondLst>
                                  <p:childTnLst>
                                    <p:cmd type="call" cmd="playFrom(0.0)">
                                      <p:cBhvr>
                                        <p:cTn id="22" dur="3672"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35"/>
                </p:tgtEl>
              </p:cMediaNode>
            </p:audio>
          </p:childTnLst>
        </p:cTn>
      </p:par>
    </p:tnLst>
    <p:bldLst>
      <p:bldP spid="30" grpId="0" animBg="1"/>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48403" y="69861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 name="Rectangle: Rounded Corners 7">
            <a:extLst>
              <a:ext uri="{FF2B5EF4-FFF2-40B4-BE49-F238E27FC236}">
                <a16:creationId xmlns:a16="http://schemas.microsoft.com/office/drawing/2014/main" id="{90CA0629-B6EC-47E5-8477-A184C15F6E8A}"/>
              </a:ext>
            </a:extLst>
          </p:cNvPr>
          <p:cNvSpPr/>
          <p:nvPr/>
        </p:nvSpPr>
        <p:spPr>
          <a:xfrm>
            <a:off x="2974202" y="2675848"/>
            <a:ext cx="12110886" cy="6912542"/>
          </a:xfrm>
          <a:custGeom>
            <a:avLst/>
            <a:gdLst>
              <a:gd name="connsiteX0" fmla="*/ 0 w 12110886"/>
              <a:gd name="connsiteY0" fmla="*/ 687314 h 6912542"/>
              <a:gd name="connsiteX1" fmla="*/ 687314 w 12110886"/>
              <a:gd name="connsiteY1" fmla="*/ 0 h 6912542"/>
              <a:gd name="connsiteX2" fmla="*/ 11423572 w 12110886"/>
              <a:gd name="connsiteY2" fmla="*/ 0 h 6912542"/>
              <a:gd name="connsiteX3" fmla="*/ 12110886 w 12110886"/>
              <a:gd name="connsiteY3" fmla="*/ 687314 h 6912542"/>
              <a:gd name="connsiteX4" fmla="*/ 12110886 w 12110886"/>
              <a:gd name="connsiteY4" fmla="*/ 6225228 h 6912542"/>
              <a:gd name="connsiteX5" fmla="*/ 11423572 w 12110886"/>
              <a:gd name="connsiteY5" fmla="*/ 6912542 h 6912542"/>
              <a:gd name="connsiteX6" fmla="*/ 687314 w 12110886"/>
              <a:gd name="connsiteY6" fmla="*/ 6912542 h 6912542"/>
              <a:gd name="connsiteX7" fmla="*/ 0 w 12110886"/>
              <a:gd name="connsiteY7" fmla="*/ 6225228 h 6912542"/>
              <a:gd name="connsiteX8" fmla="*/ 0 w 12110886"/>
              <a:gd name="connsiteY8" fmla="*/ 687314 h 691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10886" h="6912542" fill="none" extrusionOk="0">
                <a:moveTo>
                  <a:pt x="0" y="687314"/>
                </a:moveTo>
                <a:cubicBezTo>
                  <a:pt x="-9754" y="306143"/>
                  <a:pt x="322167" y="11814"/>
                  <a:pt x="687314" y="0"/>
                </a:cubicBezTo>
                <a:cubicBezTo>
                  <a:pt x="2109698" y="130954"/>
                  <a:pt x="8821498" y="43574"/>
                  <a:pt x="11423572" y="0"/>
                </a:cubicBezTo>
                <a:cubicBezTo>
                  <a:pt x="11831145" y="43099"/>
                  <a:pt x="12136842" y="339515"/>
                  <a:pt x="12110886" y="687314"/>
                </a:cubicBezTo>
                <a:cubicBezTo>
                  <a:pt x="11960447" y="1347239"/>
                  <a:pt x="12196765" y="4921193"/>
                  <a:pt x="12110886" y="6225228"/>
                </a:cubicBezTo>
                <a:cubicBezTo>
                  <a:pt x="12070898" y="6611387"/>
                  <a:pt x="11766436" y="6887200"/>
                  <a:pt x="11423572" y="6912542"/>
                </a:cubicBezTo>
                <a:cubicBezTo>
                  <a:pt x="7212407" y="7067739"/>
                  <a:pt x="5362688" y="7075562"/>
                  <a:pt x="687314" y="6912542"/>
                </a:cubicBezTo>
                <a:cubicBezTo>
                  <a:pt x="311184" y="6865702"/>
                  <a:pt x="-17746" y="6615183"/>
                  <a:pt x="0" y="6225228"/>
                </a:cubicBezTo>
                <a:cubicBezTo>
                  <a:pt x="64656" y="4355141"/>
                  <a:pt x="-17807" y="3025748"/>
                  <a:pt x="0" y="687314"/>
                </a:cubicBezTo>
                <a:close/>
              </a:path>
              <a:path w="12110886" h="6912542" stroke="0" extrusionOk="0">
                <a:moveTo>
                  <a:pt x="0" y="687314"/>
                </a:moveTo>
                <a:cubicBezTo>
                  <a:pt x="-57381" y="272327"/>
                  <a:pt x="251408" y="21135"/>
                  <a:pt x="687314" y="0"/>
                </a:cubicBezTo>
                <a:cubicBezTo>
                  <a:pt x="6041843" y="132882"/>
                  <a:pt x="7513357" y="-84951"/>
                  <a:pt x="11423572" y="0"/>
                </a:cubicBezTo>
                <a:cubicBezTo>
                  <a:pt x="11774653" y="27844"/>
                  <a:pt x="12107931" y="324054"/>
                  <a:pt x="12110886" y="687314"/>
                </a:cubicBezTo>
                <a:cubicBezTo>
                  <a:pt x="12131073" y="1496150"/>
                  <a:pt x="12263366" y="4495941"/>
                  <a:pt x="12110886" y="6225228"/>
                </a:cubicBezTo>
                <a:cubicBezTo>
                  <a:pt x="12142960" y="6608626"/>
                  <a:pt x="11818427" y="6881133"/>
                  <a:pt x="11423572" y="6912542"/>
                </a:cubicBezTo>
                <a:cubicBezTo>
                  <a:pt x="10072780" y="7000181"/>
                  <a:pt x="1815775" y="6839863"/>
                  <a:pt x="687314" y="6912542"/>
                </a:cubicBezTo>
                <a:cubicBezTo>
                  <a:pt x="300352" y="6842267"/>
                  <a:pt x="-34714" y="6653063"/>
                  <a:pt x="0" y="6225228"/>
                </a:cubicBezTo>
                <a:cubicBezTo>
                  <a:pt x="-38581" y="4180032"/>
                  <a:pt x="63341" y="2141396"/>
                  <a:pt x="0" y="687314"/>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1" name="Picture 30">
            <a:extLst>
              <a:ext uri="{FF2B5EF4-FFF2-40B4-BE49-F238E27FC236}">
                <a16:creationId xmlns:a16="http://schemas.microsoft.com/office/drawing/2014/main" id="{6362421E-FB5C-4F83-8B47-B07D956407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3665" y="5629356"/>
            <a:ext cx="4218456" cy="4477575"/>
          </a:xfrm>
          <a:prstGeom prst="rect">
            <a:avLst/>
          </a:prstGeom>
        </p:spPr>
      </p:pic>
      <p:pic>
        <p:nvPicPr>
          <p:cNvPr id="32" name="Picture 31">
            <a:extLst>
              <a:ext uri="{FF2B5EF4-FFF2-40B4-BE49-F238E27FC236}">
                <a16:creationId xmlns:a16="http://schemas.microsoft.com/office/drawing/2014/main" id="{5C39F2A1-A45E-4147-9290-D7E4B6F44D66}"/>
              </a:ext>
            </a:extLst>
          </p:cNvPr>
          <p:cNvPicPr>
            <a:picLocks noChangeAspect="1"/>
          </p:cNvPicPr>
          <p:nvPr/>
        </p:nvPicPr>
        <p:blipFill>
          <a:blip r:embed="rId6"/>
          <a:stretch>
            <a:fillRect/>
          </a:stretch>
        </p:blipFill>
        <p:spPr>
          <a:xfrm>
            <a:off x="14265591" y="5212757"/>
            <a:ext cx="4004813" cy="5067024"/>
          </a:xfrm>
          <a:prstGeom prst="rect">
            <a:avLst/>
          </a:prstGeom>
        </p:spPr>
      </p:pic>
      <p:sp>
        <p:nvSpPr>
          <p:cNvPr id="33" name="Title 1">
            <a:extLst>
              <a:ext uri="{FF2B5EF4-FFF2-40B4-BE49-F238E27FC236}">
                <a16:creationId xmlns:a16="http://schemas.microsoft.com/office/drawing/2014/main" id="{8729C99F-871B-43F3-9F2F-12376A6C6946}"/>
              </a:ext>
            </a:extLst>
          </p:cNvPr>
          <p:cNvSpPr txBox="1">
            <a:spLocks/>
          </p:cNvSpPr>
          <p:nvPr/>
        </p:nvSpPr>
        <p:spPr>
          <a:xfrm>
            <a:off x="3202907" y="553016"/>
            <a:ext cx="13027693"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lang="en-US" sz="9900" b="1">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Ý nghĩa</a:t>
            </a:r>
            <a:r>
              <a:rPr kumimoji="0" lang="en-US" sz="9900" b="1" i="0" u="none" strike="noStrike" kern="1200" cap="none" spc="0" normalizeH="0" baseline="0" noProof="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 của bài thơ</a:t>
            </a:r>
            <a:endParaRPr kumimoji="0" lang="en-US"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endParaRPr>
          </a:p>
        </p:txBody>
      </p:sp>
      <p:sp>
        <p:nvSpPr>
          <p:cNvPr id="34" name="TextBox 33">
            <a:extLst>
              <a:ext uri="{FF2B5EF4-FFF2-40B4-BE49-F238E27FC236}">
                <a16:creationId xmlns:a16="http://schemas.microsoft.com/office/drawing/2014/main" id="{86BD2A27-9C1A-4D8B-A348-16848689A43E}"/>
              </a:ext>
            </a:extLst>
          </p:cNvPr>
          <p:cNvSpPr txBox="1"/>
          <p:nvPr/>
        </p:nvSpPr>
        <p:spPr>
          <a:xfrm>
            <a:off x="4054791" y="3053092"/>
            <a:ext cx="10210800" cy="5632311"/>
          </a:xfrm>
          <a:prstGeom prst="rect">
            <a:avLst/>
          </a:prstGeom>
          <a:noFill/>
        </p:spPr>
        <p:txBody>
          <a:bodyPr wrap="square" rtlCol="0">
            <a:spAutoFit/>
          </a:bodyPr>
          <a:lstStyle/>
          <a:p>
            <a:pPr lvl="0" algn="just" defTabSz="1371600"/>
            <a:r>
              <a:rPr lang="vi-VN" sz="7200" b="1">
                <a:solidFill>
                  <a:srgbClr val="0070C0"/>
                </a:solidFill>
                <a:latin typeface="Calibri" panose="020F0502020204030204" pitchFamily="34" charset="0"/>
                <a:ea typeface="Calibri" panose="020F0502020204030204" pitchFamily="34" charset="0"/>
                <a:cs typeface="Calibri" panose="020F0502020204030204" pitchFamily="34" charset="0"/>
              </a:rPr>
              <a:t>Ca ngợi tình cảm bà cháu chan chứa yêu thương và những kỉ niệm đẹp, hạnh phúc của tuổi thơ được sống bên bà.</a:t>
            </a:r>
            <a:endParaRPr kumimoji="0" lang="en-US" sz="7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5" name="âm thanh trả lời đúng">
            <a:hlinkClick r:id="" action="ppaction://media"/>
            <a:extLst>
              <a:ext uri="{FF2B5EF4-FFF2-40B4-BE49-F238E27FC236}">
                <a16:creationId xmlns:a16="http://schemas.microsoft.com/office/drawing/2014/main" id="{CC32768E-2977-4B6A-A6E0-4B0D6621B59D}"/>
              </a:ext>
            </a:extLst>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943287" y="7728527"/>
            <a:ext cx="914400" cy="914400"/>
          </a:xfrm>
          <a:prstGeom prst="rect">
            <a:avLst/>
          </a:prstGeom>
        </p:spPr>
      </p:pic>
    </p:spTree>
    <p:extLst>
      <p:ext uri="{BB962C8B-B14F-4D97-AF65-F5344CB8AC3E}">
        <p14:creationId xmlns:p14="http://schemas.microsoft.com/office/powerpoint/2010/main" val="4272116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cTn>
                              </p:par>
                              <p:par>
                                <p:cTn id="21" presetID="1" presetClass="mediacall" presetSubtype="0" fill="hold" nodeType="withEffect">
                                  <p:stCondLst>
                                    <p:cond delay="0"/>
                                  </p:stCondLst>
                                  <p:childTnLst>
                                    <p:cmd type="call" cmd="playFrom(0.0)">
                                      <p:cBhvr>
                                        <p:cTn id="22" dur="3672"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fill="hold" display="0">
                  <p:stCondLst>
                    <p:cond delay="indefinite"/>
                  </p:stCondLst>
                  <p:endCondLst>
                    <p:cond evt="onStopAudio" delay="0">
                      <p:tgtEl>
                        <p:sldTgt/>
                      </p:tgtEl>
                    </p:cond>
                  </p:endCondLst>
                </p:cTn>
                <p:tgtEl>
                  <p:spTgt spid="35"/>
                </p:tgtEl>
              </p:cMediaNode>
            </p:audio>
          </p:childTnLst>
        </p:cTn>
      </p:par>
    </p:tnLst>
    <p:bldLst>
      <p:bldP spid="30" grpId="0" animBg="1"/>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stretch>
              <a:fillRect t="-9259" b="-925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39917" y="1755559"/>
            <a:ext cx="4686300" cy="5238249"/>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5486400" y="3196003"/>
            <a:ext cx="5516360" cy="3894993"/>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13">
            <a:extLst>
              <a:ext uri="{FF2B5EF4-FFF2-40B4-BE49-F238E27FC236}">
                <a16:creationId xmlns:a16="http://schemas.microsoft.com/office/drawing/2014/main" id="{2F90DA1D-2D64-4047-BA65-0F66C314E669}"/>
              </a:ext>
            </a:extLst>
          </p:cNvPr>
          <p:cNvSpPr/>
          <p:nvPr/>
        </p:nvSpPr>
        <p:spPr>
          <a:xfrm>
            <a:off x="12382858" y="7972935"/>
            <a:ext cx="5163074" cy="2114572"/>
          </a:xfrm>
          <a:custGeom>
            <a:avLst/>
            <a:gdLst/>
            <a:ahLst/>
            <a:cxnLst/>
            <a:rect l="l" t="t" r="r" b="b"/>
            <a:pathLst>
              <a:path w="16230600" h="7547229">
                <a:moveTo>
                  <a:pt x="0" y="0"/>
                </a:moveTo>
                <a:lnTo>
                  <a:pt x="16230600" y="0"/>
                </a:lnTo>
                <a:lnTo>
                  <a:pt x="16230600" y="7547228"/>
                </a:lnTo>
                <a:lnTo>
                  <a:pt x="0" y="7547228"/>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Tieng-yeah-tre-con-www_nhacchuongvui_com">
            <a:hlinkClick r:id="" action="ppaction://media"/>
            <a:extLst>
              <a:ext uri="{FF2B5EF4-FFF2-40B4-BE49-F238E27FC236}">
                <a16:creationId xmlns:a16="http://schemas.microsoft.com/office/drawing/2014/main" id="{682CE6B3-77F4-8A61-902B-3796DF10525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133600" y="1450759"/>
            <a:ext cx="609600" cy="609600"/>
          </a:xfrm>
          <a:prstGeom prst="rect">
            <a:avLst/>
          </a:prstGeom>
        </p:spPr>
      </p:pic>
      <p:pic>
        <p:nvPicPr>
          <p:cNvPr id="6" name="cam_on_cac_chau_da_giup_dan_ga_cua_bac_vao_chuong_af2a0593-f26e-4199-bf69-8b8472f3ae80">
            <a:hlinkClick r:id="" action="ppaction://media"/>
            <a:extLst>
              <a:ext uri="{FF2B5EF4-FFF2-40B4-BE49-F238E27FC236}">
                <a16:creationId xmlns:a16="http://schemas.microsoft.com/office/drawing/2014/main" id="{D1F913B1-AFB0-B806-99CA-7F0EA887EC4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9812000" y="2069150"/>
            <a:ext cx="609600" cy="609600"/>
          </a:xfrm>
          <a:prstGeom prst="rect">
            <a:avLst/>
          </a:prstGeom>
        </p:spPr>
      </p:pic>
    </p:spTree>
    <p:extLst>
      <p:ext uri="{BB962C8B-B14F-4D97-AF65-F5344CB8AC3E}">
        <p14:creationId xmlns:p14="http://schemas.microsoft.com/office/powerpoint/2010/main" val="137800953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8.33333E-7 2.22222E-6 L -0.61823 -0.298 " pathEditMode="relative" rAng="0" ptsTypes="AA">
                                      <p:cBhvr>
                                        <p:cTn id="6" dur="2000" fill="hold"/>
                                        <p:tgtEl>
                                          <p:spTgt spid="37"/>
                                        </p:tgtEl>
                                        <p:attrNameLst>
                                          <p:attrName>ppt_x</p:attrName>
                                          <p:attrName>ppt_y</p:attrName>
                                        </p:attrNameLst>
                                      </p:cBhvr>
                                      <p:rCtr x="-30911" y="-14907"/>
                                    </p:animMotion>
                                  </p:childTnLst>
                                </p:cTn>
                              </p:par>
                            </p:childTnLst>
                          </p:cTn>
                        </p:par>
                        <p:par>
                          <p:cTn id="7" fill="hold">
                            <p:stCondLst>
                              <p:cond delay="2000"/>
                            </p:stCondLst>
                            <p:childTnLst>
                              <p:par>
                                <p:cTn id="8" presetID="10" presetClass="exit" presetSubtype="0" fill="hold" grpId="1" nodeType="afterEffect">
                                  <p:stCondLst>
                                    <p:cond delay="0"/>
                                  </p:stCondLst>
                                  <p:childTnLst>
                                    <p:animEffect transition="out" filter="fade">
                                      <p:cBhvr>
                                        <p:cTn id="9" dur="500"/>
                                        <p:tgtEl>
                                          <p:spTgt spid="37"/>
                                        </p:tgtEl>
                                      </p:cBhvr>
                                    </p:animEffect>
                                    <p:set>
                                      <p:cBhvr>
                                        <p:cTn id="10" dur="1" fill="hold">
                                          <p:stCondLst>
                                            <p:cond delay="499"/>
                                          </p:stCondLst>
                                        </p:cTn>
                                        <p:tgtEl>
                                          <p:spTgt spid="37"/>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4414" fill="hold"/>
                                        <p:tgtEl>
                                          <p:spTgt spid="5"/>
                                        </p:tgtEl>
                                      </p:cBhvr>
                                    </p:cmd>
                                  </p:childTnLst>
                                </p:cTn>
                              </p:par>
                            </p:childTnLst>
                          </p:cTn>
                        </p:par>
                        <p:par>
                          <p:cTn id="13" fill="hold">
                            <p:stCondLst>
                              <p:cond delay="6414"/>
                            </p:stCondLst>
                            <p:childTnLst>
                              <p:par>
                                <p:cTn id="14" presetID="1" presetClass="mediacall" presetSubtype="0" fill="hold" nodeType="afterEffect">
                                  <p:stCondLst>
                                    <p:cond delay="0"/>
                                  </p:stCondLst>
                                  <p:childTnLst>
                                    <p:cmd type="call" cmd="playFrom(0.0)">
                                      <p:cBhvr>
                                        <p:cTn id="15" dur="37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5"/>
                </p:tgtEl>
              </p:cMediaNode>
            </p:audio>
            <p:audio>
              <p:cMediaNode vol="80000">
                <p:cTn id="17" fill="hold" display="0">
                  <p:stCondLst>
                    <p:cond delay="indefinite"/>
                  </p:stCondLst>
                  <p:endCondLst>
                    <p:cond evt="onStopAudio" delay="0">
                      <p:tgtEl>
                        <p:sldTgt/>
                      </p:tgtEl>
                    </p:cond>
                  </p:endCondLst>
                </p:cTn>
                <p:tgtEl>
                  <p:spTgt spid="6"/>
                </p:tgtEl>
              </p:cMediaNode>
            </p:audio>
          </p:childTnLst>
        </p:cTn>
      </p:par>
    </p:tnLst>
    <p:bldLst>
      <p:bldP spid="37" grpId="0" animBg="1"/>
      <p:bldP spid="37"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Hình ảnh 25" descr="Ảnh có chứa đồ chơi, LEGO&#10;&#10;Mô tả được tạo tự động">
            <a:extLst>
              <a:ext uri="{FF2B5EF4-FFF2-40B4-BE49-F238E27FC236}">
                <a16:creationId xmlns:a16="http://schemas.microsoft.com/office/drawing/2014/main" id="{AD7A0581-B801-4F23-818A-D1D7C2D7B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0" y="3484085"/>
            <a:ext cx="9775431" cy="6546310"/>
          </a:xfrm>
          <a:prstGeom prst="rect">
            <a:avLst/>
          </a:prstGeom>
        </p:spPr>
      </p:pic>
      <p:pic>
        <p:nvPicPr>
          <p:cNvPr id="17" name="Picture 12">
            <a:extLst>
              <a:ext uri="{FF2B5EF4-FFF2-40B4-BE49-F238E27FC236}">
                <a16:creationId xmlns:a16="http://schemas.microsoft.com/office/drawing/2014/main" id="{8F706862-AF68-4C76-B253-4221415124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51264" y="1498995"/>
            <a:ext cx="7385552" cy="921588"/>
          </a:xfrm>
          <a:prstGeom prst="rect">
            <a:avLst/>
          </a:prstGeom>
        </p:spPr>
      </p:pic>
      <p:pic>
        <p:nvPicPr>
          <p:cNvPr id="9" name="Picture 8">
            <a:extLst>
              <a:ext uri="{FF2B5EF4-FFF2-40B4-BE49-F238E27FC236}">
                <a16:creationId xmlns:a16="http://schemas.microsoft.com/office/drawing/2014/main" id="{92C17BBF-9E0D-E381-B131-AAA164CCE853}"/>
              </a:ext>
            </a:extLst>
          </p:cNvPr>
          <p:cNvPicPr>
            <a:picLocks noChangeAspect="1"/>
          </p:cNvPicPr>
          <p:nvPr/>
        </p:nvPicPr>
        <p:blipFill>
          <a:blip r:embed="rId10"/>
          <a:stretch>
            <a:fillRect/>
          </a:stretch>
        </p:blipFill>
        <p:spPr>
          <a:xfrm>
            <a:off x="1638300" y="2319908"/>
            <a:ext cx="15011400" cy="1932989"/>
          </a:xfrm>
          <a:prstGeom prst="rect">
            <a:avLst/>
          </a:prstGeom>
        </p:spPr>
      </p:pic>
      <p:pic>
        <p:nvPicPr>
          <p:cNvPr id="3" name="Picture 2">
            <a:extLst>
              <a:ext uri="{FF2B5EF4-FFF2-40B4-BE49-F238E27FC236}">
                <a16:creationId xmlns:a16="http://schemas.microsoft.com/office/drawing/2014/main" id="{9A2CC065-3532-DEC2-EF05-538AAA76359D}"/>
              </a:ext>
            </a:extLst>
          </p:cNvPr>
          <p:cNvPicPr>
            <a:picLocks noChangeAspect="1"/>
          </p:cNvPicPr>
          <p:nvPr/>
        </p:nvPicPr>
        <p:blipFill>
          <a:blip r:embed="rId11"/>
          <a:stretch>
            <a:fillRect/>
          </a:stretch>
        </p:blipFill>
        <p:spPr>
          <a:xfrm>
            <a:off x="5266608" y="230917"/>
            <a:ext cx="7754784" cy="2536156"/>
          </a:xfrm>
          <a:prstGeom prst="rect">
            <a:avLst/>
          </a:prstGeom>
        </p:spPr>
      </p:pic>
    </p:spTree>
    <p:extLst>
      <p:ext uri="{BB962C8B-B14F-4D97-AF65-F5344CB8AC3E}">
        <p14:creationId xmlns:p14="http://schemas.microsoft.com/office/powerpoint/2010/main" val="8700982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2" descr="A cute girl charatcer">
            <a:extLst>
              <a:ext uri="{FF2B5EF4-FFF2-40B4-BE49-F238E27FC236}">
                <a16:creationId xmlns:a16="http://schemas.microsoft.com/office/drawing/2014/main" id="{ACB20D4C-50A6-1B1A-DFD1-F86F30BDC94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7343" y="3579775"/>
            <a:ext cx="3657600" cy="646795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8" name="Picture 7" descr="A picture containing text, mirror, seat&#10;&#10;Description automatically generated">
            <a:extLst>
              <a:ext uri="{FF2B5EF4-FFF2-40B4-BE49-F238E27FC236}">
                <a16:creationId xmlns:a16="http://schemas.microsoft.com/office/drawing/2014/main" id="{E3AAEFE4-32AF-F2F7-2A7D-EE2B02E32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457318" y="1482652"/>
            <a:ext cx="12450378" cy="4194247"/>
          </a:xfrm>
          <a:prstGeom prst="rect">
            <a:avLst/>
          </a:prstGeom>
        </p:spPr>
      </p:pic>
      <p:sp>
        <p:nvSpPr>
          <p:cNvPr id="10" name="TextBox 9">
            <a:extLst>
              <a:ext uri="{FF2B5EF4-FFF2-40B4-BE49-F238E27FC236}">
                <a16:creationId xmlns:a16="http://schemas.microsoft.com/office/drawing/2014/main" id="{8D8E1235-357A-2BE9-554A-4D6D614A3D50}"/>
              </a:ext>
            </a:extLst>
          </p:cNvPr>
          <p:cNvSpPr txBox="1"/>
          <p:nvPr/>
        </p:nvSpPr>
        <p:spPr>
          <a:xfrm>
            <a:off x="5760949" y="2095500"/>
            <a:ext cx="91440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Theo em, em sẽ đọc </a:t>
            </a:r>
            <a:r>
              <a:rPr lang="en-US" sz="6000">
                <a:solidFill>
                  <a:prstClr val="black"/>
                </a:solidFill>
                <a:latin typeface="Calibri" panose="020F0502020204030204" pitchFamily="34" charset="0"/>
                <a:ea typeface="Calibri" panose="020F0502020204030204" pitchFamily="34" charset="0"/>
                <a:cs typeface="Calibri" panose="020F0502020204030204" pitchFamily="34" charset="0"/>
              </a:rPr>
              <a:t>đoạn </a:t>
            </a:r>
            <a:r>
              <a:rPr kumimoji="0" lang="en-US" sz="6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vi-VN" sz="6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với giọng như thế nào?</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7618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2" descr="A cute girl charatce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972" y="2481061"/>
            <a:ext cx="4285679" cy="757862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228EB2D6-0D16-FC5F-C39C-F857738A3B6D}"/>
              </a:ext>
            </a:extLst>
          </p:cNvPr>
          <p:cNvSpPr/>
          <p:nvPr/>
        </p:nvSpPr>
        <p:spPr>
          <a:xfrm>
            <a:off x="5804761" y="1123334"/>
            <a:ext cx="11726002" cy="7720629"/>
          </a:xfrm>
          <a:custGeom>
            <a:avLst/>
            <a:gdLst>
              <a:gd name="connsiteX0" fmla="*/ 0 w 11726002"/>
              <a:gd name="connsiteY0" fmla="*/ 767662 h 7720629"/>
              <a:gd name="connsiteX1" fmla="*/ 767662 w 11726002"/>
              <a:gd name="connsiteY1" fmla="*/ 0 h 7720629"/>
              <a:gd name="connsiteX2" fmla="*/ 10958340 w 11726002"/>
              <a:gd name="connsiteY2" fmla="*/ 0 h 7720629"/>
              <a:gd name="connsiteX3" fmla="*/ 11726002 w 11726002"/>
              <a:gd name="connsiteY3" fmla="*/ 767662 h 7720629"/>
              <a:gd name="connsiteX4" fmla="*/ 11726002 w 11726002"/>
              <a:gd name="connsiteY4" fmla="*/ 6952967 h 7720629"/>
              <a:gd name="connsiteX5" fmla="*/ 10958340 w 11726002"/>
              <a:gd name="connsiteY5" fmla="*/ 7720629 h 7720629"/>
              <a:gd name="connsiteX6" fmla="*/ 767662 w 11726002"/>
              <a:gd name="connsiteY6" fmla="*/ 7720629 h 7720629"/>
              <a:gd name="connsiteX7" fmla="*/ 0 w 11726002"/>
              <a:gd name="connsiteY7" fmla="*/ 6952967 h 7720629"/>
              <a:gd name="connsiteX8" fmla="*/ 0 w 11726002"/>
              <a:gd name="connsiteY8" fmla="*/ 767662 h 772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6002" h="7720629" fill="none" extrusionOk="0">
                <a:moveTo>
                  <a:pt x="0" y="767662"/>
                </a:moveTo>
                <a:cubicBezTo>
                  <a:pt x="-20347" y="340403"/>
                  <a:pt x="351171" y="6115"/>
                  <a:pt x="767662" y="0"/>
                </a:cubicBezTo>
                <a:cubicBezTo>
                  <a:pt x="3039429" y="130954"/>
                  <a:pt x="9158844" y="43574"/>
                  <a:pt x="10958340" y="0"/>
                </a:cubicBezTo>
                <a:cubicBezTo>
                  <a:pt x="11420058" y="58147"/>
                  <a:pt x="11751665" y="375129"/>
                  <a:pt x="11726002" y="767662"/>
                </a:cubicBezTo>
                <a:cubicBezTo>
                  <a:pt x="11575563" y="2565441"/>
                  <a:pt x="11811881" y="4136033"/>
                  <a:pt x="11726002" y="6952967"/>
                </a:cubicBezTo>
                <a:cubicBezTo>
                  <a:pt x="11711168" y="7379371"/>
                  <a:pt x="11366893" y="7709993"/>
                  <a:pt x="10958340" y="7720629"/>
                </a:cubicBezTo>
                <a:cubicBezTo>
                  <a:pt x="6194270" y="7875826"/>
                  <a:pt x="4827392" y="7883649"/>
                  <a:pt x="767662" y="7720629"/>
                </a:cubicBezTo>
                <a:cubicBezTo>
                  <a:pt x="345746" y="7692874"/>
                  <a:pt x="-19891" y="7388550"/>
                  <a:pt x="0" y="6952967"/>
                </a:cubicBezTo>
                <a:cubicBezTo>
                  <a:pt x="64656" y="4172982"/>
                  <a:pt x="-17807" y="2603277"/>
                  <a:pt x="0" y="767662"/>
                </a:cubicBezTo>
                <a:close/>
              </a:path>
              <a:path w="11726002" h="7720629" stroke="0" extrusionOk="0">
                <a:moveTo>
                  <a:pt x="0" y="767662"/>
                </a:moveTo>
                <a:cubicBezTo>
                  <a:pt x="-49288" y="313292"/>
                  <a:pt x="276553" y="25199"/>
                  <a:pt x="767662" y="0"/>
                </a:cubicBezTo>
                <a:cubicBezTo>
                  <a:pt x="2778218" y="132882"/>
                  <a:pt x="6852867" y="-84951"/>
                  <a:pt x="10958340" y="0"/>
                </a:cubicBezTo>
                <a:cubicBezTo>
                  <a:pt x="11367663" y="14302"/>
                  <a:pt x="11724490" y="352053"/>
                  <a:pt x="11726002" y="767662"/>
                </a:cubicBezTo>
                <a:cubicBezTo>
                  <a:pt x="11746189" y="2077854"/>
                  <a:pt x="11878482" y="5526836"/>
                  <a:pt x="11726002" y="6952967"/>
                </a:cubicBezTo>
                <a:cubicBezTo>
                  <a:pt x="11772242" y="7382420"/>
                  <a:pt x="11407951" y="7667856"/>
                  <a:pt x="10958340" y="7720629"/>
                </a:cubicBezTo>
                <a:cubicBezTo>
                  <a:pt x="8290688" y="7808268"/>
                  <a:pt x="2535384" y="7647950"/>
                  <a:pt x="767662" y="7720629"/>
                </a:cubicBezTo>
                <a:cubicBezTo>
                  <a:pt x="335127" y="7638931"/>
                  <a:pt x="-20690" y="7405689"/>
                  <a:pt x="0" y="6952967"/>
                </a:cubicBezTo>
                <a:cubicBezTo>
                  <a:pt x="-38581" y="4425060"/>
                  <a:pt x="63341" y="3478614"/>
                  <a:pt x="0" y="767662"/>
                </a:cubicBezTo>
                <a:close/>
              </a:path>
            </a:pathLst>
          </a:custGeom>
          <a:solidFill>
            <a:schemeClr val="bg1">
              <a:alpha val="93000"/>
            </a:schemeClr>
          </a:solidFill>
          <a:ln w="44450" cap="rnd" cmpd="thickThin">
            <a:solidFill>
              <a:schemeClr val="accent2"/>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6" name="TextBox 5">
            <a:extLst>
              <a:ext uri="{FF2B5EF4-FFF2-40B4-BE49-F238E27FC236}">
                <a16:creationId xmlns:a16="http://schemas.microsoft.com/office/drawing/2014/main" id="{54F05B25-18D7-25E9-B469-5C1091C53669}"/>
              </a:ext>
            </a:extLst>
          </p:cNvPr>
          <p:cNvSpPr txBox="1"/>
          <p:nvPr/>
        </p:nvSpPr>
        <p:spPr>
          <a:xfrm>
            <a:off x="6280529" y="1427951"/>
            <a:ext cx="10978771" cy="6186309"/>
          </a:xfrm>
          <a:prstGeom prst="rect">
            <a:avLst/>
          </a:prstGeom>
          <a:noFill/>
        </p:spPr>
        <p:txBody>
          <a:bodyPr wrap="square" rtlCol="0">
            <a:spAutoFit/>
          </a:bodyPr>
          <a:lstStyle/>
          <a:p>
            <a:pPr marL="857250" indent="-857250" algn="just" defTabSz="1371600">
              <a:buFont typeface="Wingdings" panose="05000000000000000000" pitchFamily="2" charset="2"/>
              <a:buChar char="q"/>
            </a:pPr>
            <a:r>
              <a:rPr lang="vi-VN" sz="6600">
                <a:solidFill>
                  <a:prstClr val="black"/>
                </a:solidFill>
                <a:latin typeface="Calibri" panose="020F0502020204030204" pitchFamily="34" charset="0"/>
                <a:ea typeface="Calibri" panose="020F0502020204030204" pitchFamily="34" charset="0"/>
                <a:cs typeface="Calibri" panose="020F0502020204030204" pitchFamily="34" charset="0"/>
              </a:rPr>
              <a:t>Toàn bài đọc với giọng trong trẻo, tươi vui, đoạn sau hơi trầm, thể hiện suy tư.</a:t>
            </a:r>
            <a:endParaRPr lang="en-US" sz="660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857250" indent="-857250" algn="just" defTabSz="1371600">
              <a:buFont typeface="Wingdings" panose="05000000000000000000" pitchFamily="2" charset="2"/>
              <a:buChar char="q"/>
            </a:pPr>
            <a:r>
              <a:rPr lang="vi-VN" sz="6600">
                <a:solidFill>
                  <a:prstClr val="black"/>
                </a:solidFill>
                <a:latin typeface="Calibri" panose="020F0502020204030204" pitchFamily="34" charset="0"/>
                <a:ea typeface="Calibri" panose="020F0502020204030204" pitchFamily="34" charset="0"/>
                <a:cs typeface="Calibri" panose="020F0502020204030204" pitchFamily="34" charset="0"/>
              </a:rPr>
              <a:t>Nhấn </a:t>
            </a:r>
            <a:r>
              <a:rPr lang="vi-VN" sz="6600" dirty="0">
                <a:solidFill>
                  <a:prstClr val="black"/>
                </a:solidFill>
                <a:latin typeface="Calibri" panose="020F0502020204030204" pitchFamily="34" charset="0"/>
                <a:ea typeface="Calibri" panose="020F0502020204030204" pitchFamily="34" charset="0"/>
                <a:cs typeface="Calibri" panose="020F0502020204030204" pitchFamily="34" charset="0"/>
              </a:rPr>
              <a:t>giọng </a:t>
            </a:r>
            <a:r>
              <a:rPr lang="vi-VN" sz="6600">
                <a:solidFill>
                  <a:prstClr val="black"/>
                </a:solidFill>
                <a:latin typeface="Calibri" panose="020F0502020204030204" pitchFamily="34" charset="0"/>
                <a:ea typeface="Calibri" panose="020F0502020204030204" pitchFamily="34" charset="0"/>
                <a:cs typeface="Calibri" panose="020F0502020204030204" pitchFamily="34" charset="0"/>
              </a:rPr>
              <a:t>ở </a:t>
            </a:r>
            <a:r>
              <a:rPr lang="en-US" sz="6600">
                <a:solidFill>
                  <a:prstClr val="black"/>
                </a:solidFill>
                <a:latin typeface="Calibri" panose="020F0502020204030204" pitchFamily="34" charset="0"/>
                <a:ea typeface="Calibri" panose="020F0502020204030204" pitchFamily="34" charset="0"/>
                <a:cs typeface="Calibri" panose="020F0502020204030204" pitchFamily="34" charset="0"/>
              </a:rPr>
              <a:t>những từ ngữ thể hiện tình cảm, cảm xúc và hoạt động của nhân vật.</a:t>
            </a:r>
            <a:endParaRPr lang="en-US" sz="6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943287" y="7728527"/>
            <a:ext cx="914400" cy="914400"/>
          </a:xfrm>
          <a:prstGeom prst="rect">
            <a:avLst/>
          </a:prstGeom>
        </p:spPr>
      </p:pic>
    </p:spTree>
    <p:extLst>
      <p:ext uri="{BB962C8B-B14F-4D97-AF65-F5344CB8AC3E}">
        <p14:creationId xmlns:p14="http://schemas.microsoft.com/office/powerpoint/2010/main" val="208191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1" presetClass="mediacall" presetSubtype="0" fill="hold" nodeType="withEffect">
                                  <p:stCondLst>
                                    <p:cond delay="0"/>
                                  </p:stCondLst>
                                  <p:childTnLst>
                                    <p:cmd type="call" cmd="playFrom(0.0)">
                                      <p:cBhvr>
                                        <p:cTn id="19" dur="36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5"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487520" y="5874299"/>
            <a:ext cx="1822962" cy="2558544"/>
          </a:xfrm>
          <a:custGeom>
            <a:avLst/>
            <a:gdLst/>
            <a:ahLst/>
            <a:cxnLst/>
            <a:rect l="l" t="t" r="r" b="b"/>
            <a:pathLst>
              <a:path w="1822962" h="2558544">
                <a:moveTo>
                  <a:pt x="0" y="0"/>
                </a:moveTo>
                <a:lnTo>
                  <a:pt x="1822962" y="0"/>
                </a:lnTo>
                <a:lnTo>
                  <a:pt x="1822962" y="2558543"/>
                </a:lnTo>
                <a:lnTo>
                  <a:pt x="0" y="2558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4358107" y="5500198"/>
            <a:ext cx="1822962" cy="2558544"/>
          </a:xfrm>
          <a:custGeom>
            <a:avLst/>
            <a:gdLst/>
            <a:ahLst/>
            <a:cxnLst/>
            <a:rect l="l" t="t" r="r" b="b"/>
            <a:pathLst>
              <a:path w="1822962" h="2558544">
                <a:moveTo>
                  <a:pt x="0" y="0"/>
                </a:moveTo>
                <a:lnTo>
                  <a:pt x="1822963" y="0"/>
                </a:lnTo>
                <a:lnTo>
                  <a:pt x="1822963" y="2558543"/>
                </a:lnTo>
                <a:lnTo>
                  <a:pt x="0" y="2558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7765270" y="5874299"/>
            <a:ext cx="1822962" cy="2558544"/>
          </a:xfrm>
          <a:custGeom>
            <a:avLst/>
            <a:gdLst/>
            <a:ahLst/>
            <a:cxnLst/>
            <a:rect l="l" t="t" r="r" b="b"/>
            <a:pathLst>
              <a:path w="1822962" h="2558544">
                <a:moveTo>
                  <a:pt x="1822963" y="0"/>
                </a:moveTo>
                <a:lnTo>
                  <a:pt x="0" y="0"/>
                </a:lnTo>
                <a:lnTo>
                  <a:pt x="0" y="2558543"/>
                </a:lnTo>
                <a:lnTo>
                  <a:pt x="1822963" y="2558543"/>
                </a:lnTo>
                <a:lnTo>
                  <a:pt x="182296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2214534" y="7629821"/>
            <a:ext cx="1822962" cy="2558544"/>
          </a:xfrm>
          <a:custGeom>
            <a:avLst/>
            <a:gdLst/>
            <a:ahLst/>
            <a:cxnLst/>
            <a:rect l="l" t="t" r="r" b="b"/>
            <a:pathLst>
              <a:path w="1822962" h="2558544">
                <a:moveTo>
                  <a:pt x="0" y="0"/>
                </a:moveTo>
                <a:lnTo>
                  <a:pt x="1822963" y="0"/>
                </a:lnTo>
                <a:lnTo>
                  <a:pt x="1822963" y="2558543"/>
                </a:lnTo>
                <a:lnTo>
                  <a:pt x="0" y="2558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flipH="1">
            <a:off x="6853789" y="6883949"/>
            <a:ext cx="1822962" cy="2558544"/>
          </a:xfrm>
          <a:custGeom>
            <a:avLst/>
            <a:gdLst/>
            <a:ahLst/>
            <a:cxnLst/>
            <a:rect l="l" t="t" r="r" b="b"/>
            <a:pathLst>
              <a:path w="1822962" h="2558544">
                <a:moveTo>
                  <a:pt x="1822963" y="0"/>
                </a:moveTo>
                <a:lnTo>
                  <a:pt x="0" y="0"/>
                </a:lnTo>
                <a:lnTo>
                  <a:pt x="0" y="2558543"/>
                </a:lnTo>
                <a:lnTo>
                  <a:pt x="1822963" y="2558543"/>
                </a:lnTo>
                <a:lnTo>
                  <a:pt x="182296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4358107" y="7629821"/>
            <a:ext cx="1822962" cy="2558544"/>
          </a:xfrm>
          <a:custGeom>
            <a:avLst/>
            <a:gdLst/>
            <a:ahLst/>
            <a:cxnLst/>
            <a:rect l="l" t="t" r="r" b="b"/>
            <a:pathLst>
              <a:path w="1822962" h="2558544">
                <a:moveTo>
                  <a:pt x="0" y="0"/>
                </a:moveTo>
                <a:lnTo>
                  <a:pt x="1822963" y="0"/>
                </a:lnTo>
                <a:lnTo>
                  <a:pt x="1822963" y="2558543"/>
                </a:lnTo>
                <a:lnTo>
                  <a:pt x="0" y="2558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0267747" y="6350549"/>
            <a:ext cx="1822962" cy="2558544"/>
          </a:xfrm>
          <a:custGeom>
            <a:avLst/>
            <a:gdLst/>
            <a:ahLst/>
            <a:cxnLst/>
            <a:rect l="l" t="t" r="r" b="b"/>
            <a:pathLst>
              <a:path w="1822962" h="2558544">
                <a:moveTo>
                  <a:pt x="0" y="0"/>
                </a:moveTo>
                <a:lnTo>
                  <a:pt x="1822962" y="0"/>
                </a:lnTo>
                <a:lnTo>
                  <a:pt x="1822962" y="2558543"/>
                </a:lnTo>
                <a:lnTo>
                  <a:pt x="0" y="25585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4704058" y="5874299"/>
            <a:ext cx="1822962" cy="2558544"/>
          </a:xfrm>
          <a:custGeom>
            <a:avLst/>
            <a:gdLst/>
            <a:ahLst/>
            <a:cxnLst/>
            <a:rect l="l" t="t" r="r" b="b"/>
            <a:pathLst>
              <a:path w="1822962" h="2558544">
                <a:moveTo>
                  <a:pt x="1822962" y="0"/>
                </a:moveTo>
                <a:lnTo>
                  <a:pt x="0" y="0"/>
                </a:lnTo>
                <a:lnTo>
                  <a:pt x="0" y="2558543"/>
                </a:lnTo>
                <a:lnTo>
                  <a:pt x="1822962" y="2558543"/>
                </a:lnTo>
                <a:lnTo>
                  <a:pt x="182296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flipH="1">
            <a:off x="5192535" y="7153571"/>
            <a:ext cx="1822962" cy="2558544"/>
          </a:xfrm>
          <a:custGeom>
            <a:avLst/>
            <a:gdLst/>
            <a:ahLst/>
            <a:cxnLst/>
            <a:rect l="l" t="t" r="r" b="b"/>
            <a:pathLst>
              <a:path w="1822962" h="2558544">
                <a:moveTo>
                  <a:pt x="1822962" y="0"/>
                </a:moveTo>
                <a:lnTo>
                  <a:pt x="0" y="0"/>
                </a:lnTo>
                <a:lnTo>
                  <a:pt x="0" y="2558543"/>
                </a:lnTo>
                <a:lnTo>
                  <a:pt x="1822962" y="2558543"/>
                </a:lnTo>
                <a:lnTo>
                  <a:pt x="182296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flipH="1">
            <a:off x="3369572" y="7153571"/>
            <a:ext cx="1822962" cy="2558544"/>
          </a:xfrm>
          <a:custGeom>
            <a:avLst/>
            <a:gdLst/>
            <a:ahLst/>
            <a:cxnLst/>
            <a:rect l="l" t="t" r="r" b="b"/>
            <a:pathLst>
              <a:path w="1822962" h="2558544">
                <a:moveTo>
                  <a:pt x="1822963" y="0"/>
                </a:moveTo>
                <a:lnTo>
                  <a:pt x="0" y="0"/>
                </a:lnTo>
                <a:lnTo>
                  <a:pt x="0" y="2558543"/>
                </a:lnTo>
                <a:lnTo>
                  <a:pt x="1822963" y="2558543"/>
                </a:lnTo>
                <a:lnTo>
                  <a:pt x="1822963"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ectangle: Rounded Corners 21">
            <a:extLst>
              <a:ext uri="{FF2B5EF4-FFF2-40B4-BE49-F238E27FC236}">
                <a16:creationId xmlns:a16="http://schemas.microsoft.com/office/drawing/2014/main" id="{19899FED-752B-4546-904F-66676DD65C21}"/>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Flowchart: Delay 16">
            <a:extLst>
              <a:ext uri="{FF2B5EF4-FFF2-40B4-BE49-F238E27FC236}">
                <a16:creationId xmlns:a16="http://schemas.microsoft.com/office/drawing/2014/main" id="{9EC9602A-70A6-4253-8989-A0F7052615BB}"/>
              </a:ext>
            </a:extLst>
          </p:cNvPr>
          <p:cNvSpPr/>
          <p:nvPr/>
        </p:nvSpPr>
        <p:spPr>
          <a:xfrm rot="16200000">
            <a:off x="4098249" y="-3555285"/>
            <a:ext cx="10026395" cy="17438703"/>
          </a:xfrm>
          <a:prstGeom prst="flowChartDelay">
            <a:avLst/>
          </a:prstGeom>
          <a:solidFill>
            <a:schemeClr val="bg1"/>
          </a:solidFill>
          <a:ln>
            <a:noFill/>
          </a:ln>
          <a:effectLst>
            <a:glow rad="101600">
              <a:srgbClr val="A1A1A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0E86D45-0737-45CB-9FC6-C4EAE8E16243}"/>
              </a:ext>
            </a:extLst>
          </p:cNvPr>
          <p:cNvSpPr txBox="1"/>
          <p:nvPr/>
        </p:nvSpPr>
        <p:spPr>
          <a:xfrm>
            <a:off x="1267645" y="3175770"/>
            <a:ext cx="10899264" cy="6009017"/>
          </a:xfrm>
          <a:prstGeom prst="rect">
            <a:avLst/>
          </a:prstGeom>
          <a:noFill/>
        </p:spPr>
        <p:txBody>
          <a:bodyPr wrap="square" rtlCol="0">
            <a:spAutoFit/>
          </a:bodyPr>
          <a:lstStyle/>
          <a:p>
            <a:pPr marL="0" marR="0" lvl="0" indent="0" algn="just" defTabSz="13716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Tiếng gà trưa</a:t>
            </a:r>
          </a:p>
          <a:p>
            <a:pPr marL="0" marR="0" lvl="0" indent="0" algn="just" defTabSz="13716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Ổ rơm hồng những trứng </a:t>
            </a:r>
          </a:p>
          <a:p>
            <a:pPr marL="0" marR="0" lvl="0" indent="0" algn="just" defTabSz="13716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Này con gà mái mơ </a:t>
            </a:r>
          </a:p>
          <a:p>
            <a:pPr marL="0" marR="0" lvl="0" indent="0" algn="just" defTabSz="13716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Khắp mình hoa đốm trắng </a:t>
            </a:r>
          </a:p>
          <a:p>
            <a:pPr marL="0" marR="0" lvl="0" indent="0" algn="just" defTabSz="13716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Này con gà mái vàng </a:t>
            </a:r>
          </a:p>
          <a:p>
            <a:pPr marL="0" marR="0" lvl="0" indent="0" algn="just" defTabSz="13716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Lông óng như màu nắng.</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任意多边形 82">
            <a:extLst>
              <a:ext uri="{FF2B5EF4-FFF2-40B4-BE49-F238E27FC236}">
                <a16:creationId xmlns:a16="http://schemas.microsoft.com/office/drawing/2014/main" id="{A007F1E0-3EE5-4934-BBA1-C82568C2ADC8}"/>
              </a:ext>
            </a:extLst>
          </p:cNvPr>
          <p:cNvSpPr/>
          <p:nvPr/>
        </p:nvSpPr>
        <p:spPr>
          <a:xfrm rot="5400000">
            <a:off x="2121144" y="-1414013"/>
            <a:ext cx="1537233" cy="4995330"/>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chemeClr val="accent2">
              <a:lumMod val="20000"/>
              <a:lumOff val="80000"/>
            </a:schemeClr>
          </a:solidFill>
          <a:ln w="12700" cap="flat" cmpd="sng" algn="ctr">
            <a:noFill/>
            <a:prstDash val="solid"/>
            <a:miter lim="800000"/>
          </a:ln>
          <a:effectLst/>
        </p:spPr>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grpSp>
        <p:nvGrpSpPr>
          <p:cNvPr id="24" name="组合 12">
            <a:extLst>
              <a:ext uri="{FF2B5EF4-FFF2-40B4-BE49-F238E27FC236}">
                <a16:creationId xmlns:a16="http://schemas.microsoft.com/office/drawing/2014/main" id="{1B7E7D8E-08DA-496F-868F-175ABFD1C383}"/>
              </a:ext>
            </a:extLst>
          </p:cNvPr>
          <p:cNvGrpSpPr/>
          <p:nvPr/>
        </p:nvGrpSpPr>
        <p:grpSpPr>
          <a:xfrm>
            <a:off x="4533024" y="339841"/>
            <a:ext cx="929712" cy="1126266"/>
            <a:chOff x="1267237" y="4149067"/>
            <a:chExt cx="1172591" cy="1420492"/>
          </a:xfrm>
        </p:grpSpPr>
        <p:sp>
          <p:nvSpPr>
            <p:cNvPr id="25" name="五角星 2">
              <a:extLst>
                <a:ext uri="{FF2B5EF4-FFF2-40B4-BE49-F238E27FC236}">
                  <a16:creationId xmlns:a16="http://schemas.microsoft.com/office/drawing/2014/main" id="{D7BB27AE-E7B7-44AD-9508-2BAA98C69442}"/>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cap="flat" cmpd="sng" algn="ctr">
              <a:noFill/>
              <a:prstDash val="solid"/>
              <a:miter lim="800000"/>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ysClr val="window" lastClr="FFFFFF"/>
              </a:contourClr>
            </a:sp3d>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sp>
          <p:nvSpPr>
            <p:cNvPr id="26" name="文本框 14">
              <a:extLst>
                <a:ext uri="{FF2B5EF4-FFF2-40B4-BE49-F238E27FC236}">
                  <a16:creationId xmlns:a16="http://schemas.microsoft.com/office/drawing/2014/main" id="{B061D337-B492-41BE-A301-7B837682827B}"/>
                </a:ext>
              </a:extLst>
            </p:cNvPr>
            <p:cNvSpPr txBox="1"/>
            <p:nvPr/>
          </p:nvSpPr>
          <p:spPr>
            <a:xfrm>
              <a:off x="1496256" y="4521472"/>
              <a:ext cx="232990" cy="1048087"/>
            </a:xfrm>
            <a:prstGeom prst="rect">
              <a:avLst/>
            </a:prstGeom>
            <a:noFill/>
            <a:ln>
              <a:noFill/>
            </a:ln>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zh-CN" altLang="en-US" sz="4800" b="0" i="0" u="none" strike="noStrike" kern="0" cap="none" spc="0" normalizeH="0" baseline="0" noProof="0" dirty="0">
                <a:ln w="25400">
                  <a:solidFill>
                    <a:srgbClr val="20B6BE"/>
                  </a:solidFill>
                </a:ln>
                <a:solidFill>
                  <a:prstClr val="white"/>
                </a:solidFill>
                <a:effectLst/>
                <a:uLnTx/>
                <a:uFillTx/>
                <a:latin typeface="等线" panose="020F0502020204030204"/>
                <a:ea typeface="等线" panose="02010600030101010101" pitchFamily="2" charset="-122"/>
                <a:cs typeface="+mn-ea"/>
                <a:sym typeface="+mn-lt"/>
              </a:endParaRPr>
            </a:p>
          </p:txBody>
        </p:sp>
      </p:grpSp>
      <p:sp>
        <p:nvSpPr>
          <p:cNvPr id="27" name="TextBox 26">
            <a:extLst>
              <a:ext uri="{FF2B5EF4-FFF2-40B4-BE49-F238E27FC236}">
                <a16:creationId xmlns:a16="http://schemas.microsoft.com/office/drawing/2014/main" id="{124535CE-4496-4DFE-8FAD-01AFE7A35A53}"/>
              </a:ext>
            </a:extLst>
          </p:cNvPr>
          <p:cNvSpPr txBox="1"/>
          <p:nvPr/>
        </p:nvSpPr>
        <p:spPr>
          <a:xfrm rot="21591154">
            <a:off x="203135" y="207025"/>
            <a:ext cx="4926267" cy="161582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9900" b="1">
                <a:ln w="0"/>
                <a:solidFill>
                  <a:srgbClr val="C00000"/>
                </a:solidFill>
                <a:latin typeface="UTM Edwardian" panose="02040603050506020204" pitchFamily="18" charset="0"/>
                <a:ea typeface="LNTH-LuoLuoNotangYuanTi 1" pitchFamily="2" charset="-128"/>
                <a:cs typeface="LNTH-LuoLuoNotangYuanTi 1" pitchFamily="2" charset="-128"/>
              </a:rPr>
              <a:t>Đoạn</a:t>
            </a:r>
            <a:r>
              <a:rPr kumimoji="0" lang="en-US" sz="9900" b="1" i="0" u="none" strike="noStrike" kern="1200" cap="none" spc="0" normalizeH="0" baseline="0" noProof="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2</a:t>
            </a:r>
            <a:endParaRPr kumimoji="0" lang="en-US" sz="9900" b="1"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cxnSp>
        <p:nvCxnSpPr>
          <p:cNvPr id="28" name="Straight Connector 27">
            <a:extLst>
              <a:ext uri="{FF2B5EF4-FFF2-40B4-BE49-F238E27FC236}">
                <a16:creationId xmlns:a16="http://schemas.microsoft.com/office/drawing/2014/main" id="{8E538B20-3538-4B4A-9DAD-00D253C56BB3}"/>
              </a:ext>
            </a:extLst>
          </p:cNvPr>
          <p:cNvCxnSpPr>
            <a:cxnSpLocks/>
          </p:cNvCxnSpPr>
          <p:nvPr/>
        </p:nvCxnSpPr>
        <p:spPr>
          <a:xfrm flipV="1">
            <a:off x="5121796" y="3450111"/>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4661DC0-CFF0-4A24-A8F6-C4E5A6850E09}"/>
              </a:ext>
            </a:extLst>
          </p:cNvPr>
          <p:cNvCxnSpPr>
            <a:cxnSpLocks/>
          </p:cNvCxnSpPr>
          <p:nvPr/>
        </p:nvCxnSpPr>
        <p:spPr>
          <a:xfrm flipH="1">
            <a:off x="1204130" y="5070933"/>
            <a:ext cx="1760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194FB5F-924E-4CD4-9AC6-D5E10DD65FCC}"/>
              </a:ext>
            </a:extLst>
          </p:cNvPr>
          <p:cNvCxnSpPr>
            <a:cxnSpLocks/>
          </p:cNvCxnSpPr>
          <p:nvPr/>
        </p:nvCxnSpPr>
        <p:spPr>
          <a:xfrm flipH="1">
            <a:off x="13476208" y="7138737"/>
            <a:ext cx="27048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5AC0045-B812-4224-9D4F-3C98A2DDADA3}"/>
              </a:ext>
            </a:extLst>
          </p:cNvPr>
          <p:cNvSpPr txBox="1"/>
          <p:nvPr/>
        </p:nvSpPr>
        <p:spPr>
          <a:xfrm>
            <a:off x="9293350" y="3225087"/>
            <a:ext cx="8232650" cy="4014625"/>
          </a:xfrm>
          <a:prstGeom prst="rect">
            <a:avLst/>
          </a:prstGeom>
          <a:noFill/>
        </p:spPr>
        <p:txBody>
          <a:bodyPr wrap="square" rtlCol="0">
            <a:spAutoFit/>
          </a:bodyPr>
          <a:lstStyle/>
          <a:p>
            <a:pPr marL="0" marR="0" lvl="0" indent="0" algn="just" defTabSz="13716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Tiếng gà trưa</a:t>
            </a:r>
          </a:p>
          <a:p>
            <a:pPr marL="0" marR="0" lvl="0" indent="0" algn="just" defTabSz="13716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Mang bao nhiêu hạnh phúc </a:t>
            </a:r>
          </a:p>
          <a:p>
            <a:pPr marL="0" marR="0" lvl="0" indent="0" algn="just" defTabSz="13716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Đêm cháu về nằm mơ </a:t>
            </a:r>
          </a:p>
          <a:p>
            <a:pPr marL="0" marR="0" lvl="0" indent="0" algn="just" defTabSz="1371600" rtl="0" eaLnBrk="1" fontAlgn="auto" latinLnBrk="0" hangingPunct="1">
              <a:lnSpc>
                <a:spcPct val="120000"/>
              </a:lnSpc>
              <a:spcBef>
                <a:spcPts val="0"/>
              </a:spcBef>
              <a:spcAft>
                <a:spcPts val="0"/>
              </a:spcAft>
              <a:buClrTx/>
              <a:buSzTx/>
              <a:buFontTx/>
              <a:buNone/>
              <a:tabLst/>
              <a:defRPr/>
            </a:pPr>
            <a:r>
              <a:rPr kumimoji="0" lang="vi-VN" sz="5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Giấc ngủ hồng sắc trứng.</a:t>
            </a:r>
          </a:p>
        </p:txBody>
      </p:sp>
      <p:cxnSp>
        <p:nvCxnSpPr>
          <p:cNvPr id="22" name="Straight Connector 21">
            <a:extLst>
              <a:ext uri="{FF2B5EF4-FFF2-40B4-BE49-F238E27FC236}">
                <a16:creationId xmlns:a16="http://schemas.microsoft.com/office/drawing/2014/main" id="{0DAB4717-8BD4-E710-E99C-2D50FDD5D324}"/>
              </a:ext>
            </a:extLst>
          </p:cNvPr>
          <p:cNvCxnSpPr>
            <a:cxnSpLocks/>
          </p:cNvCxnSpPr>
          <p:nvPr/>
        </p:nvCxnSpPr>
        <p:spPr>
          <a:xfrm flipV="1">
            <a:off x="4704058" y="4484474"/>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1D920A7-6532-06AF-5C92-EEF251DFFEFD}"/>
              </a:ext>
            </a:extLst>
          </p:cNvPr>
          <p:cNvCxnSpPr>
            <a:cxnSpLocks/>
          </p:cNvCxnSpPr>
          <p:nvPr/>
        </p:nvCxnSpPr>
        <p:spPr>
          <a:xfrm flipV="1">
            <a:off x="8480923" y="4457356"/>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3CEE264-7926-32B5-8316-F3E711286BF6}"/>
              </a:ext>
            </a:extLst>
          </p:cNvPr>
          <p:cNvCxnSpPr>
            <a:cxnSpLocks/>
          </p:cNvCxnSpPr>
          <p:nvPr/>
        </p:nvCxnSpPr>
        <p:spPr>
          <a:xfrm flipV="1">
            <a:off x="2379060" y="5389649"/>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164534C-BE20-29E9-A0C8-63513B1A898C}"/>
              </a:ext>
            </a:extLst>
          </p:cNvPr>
          <p:cNvCxnSpPr>
            <a:cxnSpLocks/>
          </p:cNvCxnSpPr>
          <p:nvPr/>
        </p:nvCxnSpPr>
        <p:spPr>
          <a:xfrm flipV="1">
            <a:off x="6695174" y="5389649"/>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17EE065-FF0E-F000-4FA7-CAF99FF8EEBE}"/>
              </a:ext>
            </a:extLst>
          </p:cNvPr>
          <p:cNvCxnSpPr>
            <a:cxnSpLocks/>
          </p:cNvCxnSpPr>
          <p:nvPr/>
        </p:nvCxnSpPr>
        <p:spPr>
          <a:xfrm flipV="1">
            <a:off x="4326959" y="6396020"/>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5518563-26F7-7C2B-D842-1AA44D108DBC}"/>
              </a:ext>
            </a:extLst>
          </p:cNvPr>
          <p:cNvCxnSpPr>
            <a:cxnSpLocks/>
          </p:cNvCxnSpPr>
          <p:nvPr/>
        </p:nvCxnSpPr>
        <p:spPr>
          <a:xfrm flipV="1">
            <a:off x="8686117" y="6472681"/>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96972B1-F823-140A-4212-F3FD55F3E9A3}"/>
              </a:ext>
            </a:extLst>
          </p:cNvPr>
          <p:cNvCxnSpPr>
            <a:cxnSpLocks/>
          </p:cNvCxnSpPr>
          <p:nvPr/>
        </p:nvCxnSpPr>
        <p:spPr>
          <a:xfrm flipV="1">
            <a:off x="2400994" y="7338233"/>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95A58D3-A2BD-081B-794A-F7D9205D016C}"/>
              </a:ext>
            </a:extLst>
          </p:cNvPr>
          <p:cNvCxnSpPr>
            <a:cxnSpLocks/>
          </p:cNvCxnSpPr>
          <p:nvPr/>
        </p:nvCxnSpPr>
        <p:spPr>
          <a:xfrm flipV="1">
            <a:off x="7019619" y="7387656"/>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823B1C8-E269-1399-21CA-1E151802EBD1}"/>
              </a:ext>
            </a:extLst>
          </p:cNvPr>
          <p:cNvCxnSpPr>
            <a:cxnSpLocks/>
          </p:cNvCxnSpPr>
          <p:nvPr/>
        </p:nvCxnSpPr>
        <p:spPr>
          <a:xfrm flipV="1">
            <a:off x="3832986" y="8393275"/>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A46296E-A3A8-9451-D55B-091B0AACF19C}"/>
              </a:ext>
            </a:extLst>
          </p:cNvPr>
          <p:cNvCxnSpPr>
            <a:cxnSpLocks/>
          </p:cNvCxnSpPr>
          <p:nvPr/>
        </p:nvCxnSpPr>
        <p:spPr>
          <a:xfrm flipV="1">
            <a:off x="7983035" y="8393275"/>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28BDA0A-193A-0638-CA5C-CB75C20116B9}"/>
              </a:ext>
            </a:extLst>
          </p:cNvPr>
          <p:cNvCxnSpPr>
            <a:cxnSpLocks/>
          </p:cNvCxnSpPr>
          <p:nvPr/>
        </p:nvCxnSpPr>
        <p:spPr>
          <a:xfrm flipV="1">
            <a:off x="13109801" y="3458488"/>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392E837-E538-00BE-4DAF-B4D0643A8219}"/>
              </a:ext>
            </a:extLst>
          </p:cNvPr>
          <p:cNvCxnSpPr>
            <a:cxnSpLocks/>
          </p:cNvCxnSpPr>
          <p:nvPr/>
        </p:nvCxnSpPr>
        <p:spPr>
          <a:xfrm flipV="1">
            <a:off x="10931794" y="4537236"/>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E7C73D6-530C-E4D1-FC97-BDD094427939}"/>
              </a:ext>
            </a:extLst>
          </p:cNvPr>
          <p:cNvCxnSpPr>
            <a:cxnSpLocks/>
          </p:cNvCxnSpPr>
          <p:nvPr/>
        </p:nvCxnSpPr>
        <p:spPr>
          <a:xfrm flipV="1">
            <a:off x="17059993" y="4564606"/>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EC915B4-5CEC-A370-A16A-2452FA892395}"/>
              </a:ext>
            </a:extLst>
          </p:cNvPr>
          <p:cNvCxnSpPr>
            <a:cxnSpLocks/>
          </p:cNvCxnSpPr>
          <p:nvPr/>
        </p:nvCxnSpPr>
        <p:spPr>
          <a:xfrm flipV="1">
            <a:off x="10637869" y="5542276"/>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7FB2FB5-16F6-FC1F-5944-3049F200A52F}"/>
              </a:ext>
            </a:extLst>
          </p:cNvPr>
          <p:cNvCxnSpPr>
            <a:cxnSpLocks/>
          </p:cNvCxnSpPr>
          <p:nvPr/>
        </p:nvCxnSpPr>
        <p:spPr>
          <a:xfrm flipV="1">
            <a:off x="15510180" y="5469356"/>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F45E72B-F8CA-3D29-7945-170B6FA1AD7B}"/>
              </a:ext>
            </a:extLst>
          </p:cNvPr>
          <p:cNvCxnSpPr>
            <a:cxnSpLocks/>
          </p:cNvCxnSpPr>
          <p:nvPr/>
        </p:nvCxnSpPr>
        <p:spPr>
          <a:xfrm flipV="1">
            <a:off x="11733218" y="6525160"/>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A785C30-3A6A-0A72-808E-54C18BDFE3DC}"/>
              </a:ext>
            </a:extLst>
          </p:cNvPr>
          <p:cNvCxnSpPr>
            <a:cxnSpLocks/>
          </p:cNvCxnSpPr>
          <p:nvPr/>
        </p:nvCxnSpPr>
        <p:spPr>
          <a:xfrm flipV="1">
            <a:off x="16188936" y="6494200"/>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7D74212-FF6E-E498-6B05-3FAD0798CD09}"/>
              </a:ext>
            </a:extLst>
          </p:cNvPr>
          <p:cNvCxnSpPr>
            <a:cxnSpLocks/>
          </p:cNvCxnSpPr>
          <p:nvPr/>
        </p:nvCxnSpPr>
        <p:spPr>
          <a:xfrm flipV="1">
            <a:off x="16378783" y="6472680"/>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288257C-E4A9-398D-FB0F-52F8D317DCF2}"/>
              </a:ext>
            </a:extLst>
          </p:cNvPr>
          <p:cNvCxnSpPr>
            <a:cxnSpLocks/>
          </p:cNvCxnSpPr>
          <p:nvPr/>
        </p:nvCxnSpPr>
        <p:spPr>
          <a:xfrm flipV="1">
            <a:off x="8127566" y="8414662"/>
            <a:ext cx="289063" cy="6135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6A03393-6609-B763-331F-C85F9648723C}"/>
              </a:ext>
            </a:extLst>
          </p:cNvPr>
          <p:cNvCxnSpPr>
            <a:cxnSpLocks/>
          </p:cNvCxnSpPr>
          <p:nvPr/>
        </p:nvCxnSpPr>
        <p:spPr>
          <a:xfrm flipH="1">
            <a:off x="3241944" y="5070933"/>
            <a:ext cx="50301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413EF5E-AD21-5738-9401-35441B90397F}"/>
              </a:ext>
            </a:extLst>
          </p:cNvPr>
          <p:cNvCxnSpPr>
            <a:cxnSpLocks/>
          </p:cNvCxnSpPr>
          <p:nvPr/>
        </p:nvCxnSpPr>
        <p:spPr>
          <a:xfrm flipH="1">
            <a:off x="3595301" y="6003226"/>
            <a:ext cx="2931719" cy="300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C9302B1-5AEE-8C43-A42B-68C5C2541119}"/>
              </a:ext>
            </a:extLst>
          </p:cNvPr>
          <p:cNvCxnSpPr>
            <a:cxnSpLocks/>
          </p:cNvCxnSpPr>
          <p:nvPr/>
        </p:nvCxnSpPr>
        <p:spPr>
          <a:xfrm flipH="1">
            <a:off x="4458664" y="7035679"/>
            <a:ext cx="4037606" cy="541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2A4C283-6BE6-BCEE-1E0B-21FBD78E37AB}"/>
              </a:ext>
            </a:extLst>
          </p:cNvPr>
          <p:cNvCxnSpPr>
            <a:cxnSpLocks/>
          </p:cNvCxnSpPr>
          <p:nvPr/>
        </p:nvCxnSpPr>
        <p:spPr>
          <a:xfrm flipH="1">
            <a:off x="3785349" y="8044322"/>
            <a:ext cx="3032905" cy="541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5A6AF55-B33D-EAA2-4123-369A8AF882D2}"/>
              </a:ext>
            </a:extLst>
          </p:cNvPr>
          <p:cNvCxnSpPr>
            <a:cxnSpLocks/>
          </p:cNvCxnSpPr>
          <p:nvPr/>
        </p:nvCxnSpPr>
        <p:spPr>
          <a:xfrm flipH="1">
            <a:off x="4136623" y="8983241"/>
            <a:ext cx="3738205" cy="541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E71309F-A18D-DDFD-D1BD-C0F31C33DE80}"/>
              </a:ext>
            </a:extLst>
          </p:cNvPr>
          <p:cNvCxnSpPr>
            <a:cxnSpLocks/>
          </p:cNvCxnSpPr>
          <p:nvPr/>
        </p:nvCxnSpPr>
        <p:spPr>
          <a:xfrm flipH="1">
            <a:off x="9294309" y="5157418"/>
            <a:ext cx="1584749" cy="3374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011B24A-446D-F283-91EF-11DB020491BC}"/>
              </a:ext>
            </a:extLst>
          </p:cNvPr>
          <p:cNvCxnSpPr>
            <a:cxnSpLocks/>
          </p:cNvCxnSpPr>
          <p:nvPr/>
        </p:nvCxnSpPr>
        <p:spPr>
          <a:xfrm flipH="1" flipV="1">
            <a:off x="11298334" y="5167685"/>
            <a:ext cx="5444521" cy="660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D7A1F4E-27DA-5011-2AD1-46C32B5D6D62}"/>
              </a:ext>
            </a:extLst>
          </p:cNvPr>
          <p:cNvCxnSpPr>
            <a:cxnSpLocks/>
          </p:cNvCxnSpPr>
          <p:nvPr/>
        </p:nvCxnSpPr>
        <p:spPr>
          <a:xfrm flipH="1">
            <a:off x="12945027" y="6162415"/>
            <a:ext cx="2407234" cy="140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AE2FAA6-04CD-DFA3-28E3-FCCD7DBCD633}"/>
              </a:ext>
            </a:extLst>
          </p:cNvPr>
          <p:cNvCxnSpPr>
            <a:cxnSpLocks/>
          </p:cNvCxnSpPr>
          <p:nvPr/>
        </p:nvCxnSpPr>
        <p:spPr>
          <a:xfrm flipH="1">
            <a:off x="9308468" y="7158549"/>
            <a:ext cx="2407234" cy="140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Title 1">
            <a:extLst>
              <a:ext uri="{FF2B5EF4-FFF2-40B4-BE49-F238E27FC236}">
                <a16:creationId xmlns:a16="http://schemas.microsoft.com/office/drawing/2014/main" id="{E279EB2A-A433-EC46-76B9-56CD3A8424F5}"/>
              </a:ext>
            </a:extLst>
          </p:cNvPr>
          <p:cNvSpPr txBox="1">
            <a:spLocks/>
          </p:cNvSpPr>
          <p:nvPr/>
        </p:nvSpPr>
        <p:spPr>
          <a:xfrm>
            <a:off x="7924594" y="-37992"/>
            <a:ext cx="12192000" cy="159491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6000" b="1" dirty="0">
                <a:ln w="22225">
                  <a:solidFill>
                    <a:schemeClr val="tx1">
                      <a:lumMod val="95000"/>
                      <a:lumOff val="5000"/>
                    </a:scheme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Lắng nghe đọc theo mẫu</a:t>
            </a:r>
            <a:endParaRPr lang="en-US" sz="6000" b="1" dirty="0">
              <a:ln w="22225">
                <a:solidFill>
                  <a:schemeClr val="tx1">
                    <a:lumMod val="95000"/>
                    <a:lumOff val="5000"/>
                  </a:scheme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pic>
        <p:nvPicPr>
          <p:cNvPr id="5" name="Picture 4">
            <a:extLst>
              <a:ext uri="{FF2B5EF4-FFF2-40B4-BE49-F238E27FC236}">
                <a16:creationId xmlns:a16="http://schemas.microsoft.com/office/drawing/2014/main" id="{A27CEF4D-70E5-F8D4-F67F-1FEE2DCC89F0}"/>
              </a:ext>
            </a:extLst>
          </p:cNvPr>
          <p:cNvPicPr>
            <a:picLocks noChangeAspect="1"/>
          </p:cNvPicPr>
          <p:nvPr/>
        </p:nvPicPr>
        <p:blipFill>
          <a:blip r:embed="rId9"/>
          <a:stretch>
            <a:fillRect/>
          </a:stretch>
        </p:blipFill>
        <p:spPr>
          <a:xfrm>
            <a:off x="5787097" y="1298123"/>
            <a:ext cx="7120745" cy="1085182"/>
          </a:xfrm>
          <a:prstGeom prst="rect">
            <a:avLst/>
          </a:prstGeom>
        </p:spPr>
      </p:pic>
    </p:spTree>
    <p:extLst>
      <p:ext uri="{BB962C8B-B14F-4D97-AF65-F5344CB8AC3E}">
        <p14:creationId xmlns:p14="http://schemas.microsoft.com/office/powerpoint/2010/main" val="848482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par>
                                <p:cTn id="38" presetID="16" presetClass="entr" presetSubtype="21"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par>
                                <p:cTn id="44" presetID="16" presetClass="entr" presetSubtype="21"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barn(inVertical)">
                                      <p:cBhvr>
                                        <p:cTn id="46" dur="500"/>
                                        <p:tgtEl>
                                          <p:spTgt spid="30"/>
                                        </p:tgtEl>
                                      </p:cBhvr>
                                    </p:animEffect>
                                  </p:childTnLst>
                                </p:cTn>
                              </p:par>
                              <p:par>
                                <p:cTn id="47" presetID="16" presetClass="entr" presetSubtype="21"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arn(inVertical)">
                                      <p:cBhvr>
                                        <p:cTn id="49" dur="500"/>
                                        <p:tgtEl>
                                          <p:spTgt spid="22"/>
                                        </p:tgtEl>
                                      </p:cBhvr>
                                    </p:animEffect>
                                  </p:childTnLst>
                                </p:cTn>
                              </p:par>
                              <p:par>
                                <p:cTn id="50" presetID="16" presetClass="entr" presetSubtype="21"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inVertical)">
                                      <p:cBhvr>
                                        <p:cTn id="52" dur="500"/>
                                        <p:tgtEl>
                                          <p:spTgt spid="36"/>
                                        </p:tgtEl>
                                      </p:cBhvr>
                                    </p:animEffect>
                                  </p:childTnLst>
                                </p:cTn>
                              </p:par>
                              <p:par>
                                <p:cTn id="53" presetID="16" presetClass="entr" presetSubtype="21"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par>
                                <p:cTn id="56" presetID="16" presetClass="entr" presetSubtype="21"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barn(inVertical)">
                                      <p:cBhvr>
                                        <p:cTn id="58" dur="500"/>
                                        <p:tgtEl>
                                          <p:spTgt spid="38"/>
                                        </p:tgtEl>
                                      </p:cBhvr>
                                    </p:animEffect>
                                  </p:childTnLst>
                                </p:cTn>
                              </p:par>
                              <p:par>
                                <p:cTn id="59" presetID="16" presetClass="entr" presetSubtype="21"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barn(inVertical)">
                                      <p:cBhvr>
                                        <p:cTn id="61" dur="500"/>
                                        <p:tgtEl>
                                          <p:spTgt spid="39"/>
                                        </p:tgtEl>
                                      </p:cBhvr>
                                    </p:animEffect>
                                  </p:childTnLst>
                                </p:cTn>
                              </p:par>
                              <p:par>
                                <p:cTn id="62" presetID="16" presetClass="entr" presetSubtype="21" fill="hold"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barn(inVertical)">
                                      <p:cBhvr>
                                        <p:cTn id="64" dur="500"/>
                                        <p:tgtEl>
                                          <p:spTgt spid="40"/>
                                        </p:tgtEl>
                                      </p:cBhvr>
                                    </p:animEffect>
                                  </p:childTnLst>
                                </p:cTn>
                              </p:par>
                              <p:par>
                                <p:cTn id="65" presetID="16" presetClass="entr" presetSubtype="21"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barn(inVertical)">
                                      <p:cBhvr>
                                        <p:cTn id="67" dur="500"/>
                                        <p:tgtEl>
                                          <p:spTgt spid="41"/>
                                        </p:tgtEl>
                                      </p:cBhvr>
                                    </p:animEffect>
                                  </p:childTnLst>
                                </p:cTn>
                              </p:par>
                              <p:par>
                                <p:cTn id="68" presetID="16" presetClass="entr" presetSubtype="21" fill="hold"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barn(inVertical)">
                                      <p:cBhvr>
                                        <p:cTn id="70" dur="500"/>
                                        <p:tgtEl>
                                          <p:spTgt spid="42"/>
                                        </p:tgtEl>
                                      </p:cBhvr>
                                    </p:animEffect>
                                  </p:childTnLst>
                                </p:cTn>
                              </p:par>
                              <p:par>
                                <p:cTn id="71" presetID="16" presetClass="entr" presetSubtype="21"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barn(inVertical)">
                                      <p:cBhvr>
                                        <p:cTn id="73" dur="500"/>
                                        <p:tgtEl>
                                          <p:spTgt spid="43"/>
                                        </p:tgtEl>
                                      </p:cBhvr>
                                    </p:animEffect>
                                  </p:childTnLst>
                                </p:cTn>
                              </p:par>
                              <p:par>
                                <p:cTn id="74" presetID="16" presetClass="entr" presetSubtype="21"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barn(inVertical)">
                                      <p:cBhvr>
                                        <p:cTn id="76" dur="500"/>
                                        <p:tgtEl>
                                          <p:spTgt spid="44"/>
                                        </p:tgtEl>
                                      </p:cBhvr>
                                    </p:animEffect>
                                  </p:childTnLst>
                                </p:cTn>
                              </p:par>
                              <p:par>
                                <p:cTn id="77" presetID="16" presetClass="entr" presetSubtype="21"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barn(inVertical)">
                                      <p:cBhvr>
                                        <p:cTn id="79" dur="500"/>
                                        <p:tgtEl>
                                          <p:spTgt spid="45"/>
                                        </p:tgtEl>
                                      </p:cBhvr>
                                    </p:animEffect>
                                  </p:childTnLst>
                                </p:cTn>
                              </p:par>
                              <p:par>
                                <p:cTn id="80" presetID="16" presetClass="entr" presetSubtype="21" fill="hold" nodeType="withEffect">
                                  <p:stCondLst>
                                    <p:cond delay="0"/>
                                  </p:stCondLst>
                                  <p:childTnLst>
                                    <p:set>
                                      <p:cBhvr>
                                        <p:cTn id="81" dur="1" fill="hold">
                                          <p:stCondLst>
                                            <p:cond delay="0"/>
                                          </p:stCondLst>
                                        </p:cTn>
                                        <p:tgtEl>
                                          <p:spTgt spid="46"/>
                                        </p:tgtEl>
                                        <p:attrNameLst>
                                          <p:attrName>style.visibility</p:attrName>
                                        </p:attrNameLst>
                                      </p:cBhvr>
                                      <p:to>
                                        <p:strVal val="visible"/>
                                      </p:to>
                                    </p:set>
                                    <p:animEffect transition="in" filter="barn(inVertical)">
                                      <p:cBhvr>
                                        <p:cTn id="82" dur="500"/>
                                        <p:tgtEl>
                                          <p:spTgt spid="46"/>
                                        </p:tgtEl>
                                      </p:cBhvr>
                                    </p:animEffect>
                                  </p:childTnLst>
                                </p:cTn>
                              </p:par>
                              <p:par>
                                <p:cTn id="83" presetID="16" presetClass="entr" presetSubtype="21" fill="hold"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barn(inVertical)">
                                      <p:cBhvr>
                                        <p:cTn id="85" dur="500"/>
                                        <p:tgtEl>
                                          <p:spTgt spid="47"/>
                                        </p:tgtEl>
                                      </p:cBhvr>
                                    </p:animEffect>
                                  </p:childTnLst>
                                </p:cTn>
                              </p:par>
                              <p:par>
                                <p:cTn id="86" presetID="16" presetClass="entr" presetSubtype="21" fill="hold" nodeType="withEffect">
                                  <p:stCondLst>
                                    <p:cond delay="0"/>
                                  </p:stCondLst>
                                  <p:childTnLst>
                                    <p:set>
                                      <p:cBhvr>
                                        <p:cTn id="87" dur="1" fill="hold">
                                          <p:stCondLst>
                                            <p:cond delay="0"/>
                                          </p:stCondLst>
                                        </p:cTn>
                                        <p:tgtEl>
                                          <p:spTgt spid="48"/>
                                        </p:tgtEl>
                                        <p:attrNameLst>
                                          <p:attrName>style.visibility</p:attrName>
                                        </p:attrNameLst>
                                      </p:cBhvr>
                                      <p:to>
                                        <p:strVal val="visible"/>
                                      </p:to>
                                    </p:set>
                                    <p:animEffect transition="in" filter="barn(inVertical)">
                                      <p:cBhvr>
                                        <p:cTn id="88" dur="500"/>
                                        <p:tgtEl>
                                          <p:spTgt spid="48"/>
                                        </p:tgtEl>
                                      </p:cBhvr>
                                    </p:animEffect>
                                  </p:childTnLst>
                                </p:cTn>
                              </p:par>
                              <p:par>
                                <p:cTn id="89" presetID="16" presetClass="entr" presetSubtype="21" fill="hold"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barn(inVertical)">
                                      <p:cBhvr>
                                        <p:cTn id="91" dur="500"/>
                                        <p:tgtEl>
                                          <p:spTgt spid="49"/>
                                        </p:tgtEl>
                                      </p:cBhvr>
                                    </p:animEffect>
                                  </p:childTnLst>
                                </p:cTn>
                              </p:par>
                              <p:par>
                                <p:cTn id="92" presetID="16" presetClass="entr" presetSubtype="21" fill="hold" nodeType="withEffect">
                                  <p:stCondLst>
                                    <p:cond delay="0"/>
                                  </p:stCondLst>
                                  <p:childTnLst>
                                    <p:set>
                                      <p:cBhvr>
                                        <p:cTn id="93" dur="1" fill="hold">
                                          <p:stCondLst>
                                            <p:cond delay="0"/>
                                          </p:stCondLst>
                                        </p:cTn>
                                        <p:tgtEl>
                                          <p:spTgt spid="50"/>
                                        </p:tgtEl>
                                        <p:attrNameLst>
                                          <p:attrName>style.visibility</p:attrName>
                                        </p:attrNameLst>
                                      </p:cBhvr>
                                      <p:to>
                                        <p:strVal val="visible"/>
                                      </p:to>
                                    </p:set>
                                    <p:animEffect transition="in" filter="barn(inVertical)">
                                      <p:cBhvr>
                                        <p:cTn id="94" dur="500"/>
                                        <p:tgtEl>
                                          <p:spTgt spid="50"/>
                                        </p:tgtEl>
                                      </p:cBhvr>
                                    </p:animEffect>
                                  </p:childTnLst>
                                </p:cTn>
                              </p:par>
                              <p:par>
                                <p:cTn id="95" presetID="16" presetClass="entr" presetSubtype="21" fill="hold" nodeType="with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barn(inVertical)">
                                      <p:cBhvr>
                                        <p:cTn id="97" dur="500"/>
                                        <p:tgtEl>
                                          <p:spTgt spid="51"/>
                                        </p:tgtEl>
                                      </p:cBhvr>
                                    </p:animEffect>
                                  </p:childTnLst>
                                </p:cTn>
                              </p:par>
                              <p:par>
                                <p:cTn id="98" presetID="16" presetClass="entr" presetSubtype="21" fill="hold" nodeType="withEffect">
                                  <p:stCondLst>
                                    <p:cond delay="0"/>
                                  </p:stCondLst>
                                  <p:childTnLst>
                                    <p:set>
                                      <p:cBhvr>
                                        <p:cTn id="99" dur="1" fill="hold">
                                          <p:stCondLst>
                                            <p:cond delay="0"/>
                                          </p:stCondLst>
                                        </p:cTn>
                                        <p:tgtEl>
                                          <p:spTgt spid="52"/>
                                        </p:tgtEl>
                                        <p:attrNameLst>
                                          <p:attrName>style.visibility</p:attrName>
                                        </p:attrNameLst>
                                      </p:cBhvr>
                                      <p:to>
                                        <p:strVal val="visible"/>
                                      </p:to>
                                    </p:set>
                                    <p:animEffect transition="in" filter="barn(inVertical)">
                                      <p:cBhvr>
                                        <p:cTn id="100" dur="500"/>
                                        <p:tgtEl>
                                          <p:spTgt spid="52"/>
                                        </p:tgtEl>
                                      </p:cBhvr>
                                    </p:animEffect>
                                  </p:childTnLst>
                                </p:cTn>
                              </p:par>
                              <p:par>
                                <p:cTn id="101" presetID="16" presetClass="entr" presetSubtype="21" fill="hold" nodeType="with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barn(inVertical)">
                                      <p:cBhvr>
                                        <p:cTn id="103" dur="500"/>
                                        <p:tgtEl>
                                          <p:spTgt spid="53"/>
                                        </p:tgtEl>
                                      </p:cBhvr>
                                    </p:animEffect>
                                  </p:childTnLst>
                                </p:cTn>
                              </p:par>
                              <p:par>
                                <p:cTn id="104" presetID="16" presetClass="entr" presetSubtype="21" fill="hold" nodeType="withEffect">
                                  <p:stCondLst>
                                    <p:cond delay="0"/>
                                  </p:stCondLst>
                                  <p:childTnLst>
                                    <p:set>
                                      <p:cBhvr>
                                        <p:cTn id="105" dur="1" fill="hold">
                                          <p:stCondLst>
                                            <p:cond delay="0"/>
                                          </p:stCondLst>
                                        </p:cTn>
                                        <p:tgtEl>
                                          <p:spTgt spid="55"/>
                                        </p:tgtEl>
                                        <p:attrNameLst>
                                          <p:attrName>style.visibility</p:attrName>
                                        </p:attrNameLst>
                                      </p:cBhvr>
                                      <p:to>
                                        <p:strVal val="visible"/>
                                      </p:to>
                                    </p:set>
                                    <p:animEffect transition="in" filter="barn(inVertical)">
                                      <p:cBhvr>
                                        <p:cTn id="106" dur="500"/>
                                        <p:tgtEl>
                                          <p:spTgt spid="55"/>
                                        </p:tgtEl>
                                      </p:cBhvr>
                                    </p:animEffect>
                                  </p:childTnLst>
                                </p:cTn>
                              </p:par>
                              <p:par>
                                <p:cTn id="107" presetID="16" presetClass="entr" presetSubtype="21" fill="hold" nodeType="withEffect">
                                  <p:stCondLst>
                                    <p:cond delay="0"/>
                                  </p:stCondLst>
                                  <p:childTnLst>
                                    <p:set>
                                      <p:cBhvr>
                                        <p:cTn id="108" dur="1" fill="hold">
                                          <p:stCondLst>
                                            <p:cond delay="0"/>
                                          </p:stCondLst>
                                        </p:cTn>
                                        <p:tgtEl>
                                          <p:spTgt spid="57"/>
                                        </p:tgtEl>
                                        <p:attrNameLst>
                                          <p:attrName>style.visibility</p:attrName>
                                        </p:attrNameLst>
                                      </p:cBhvr>
                                      <p:to>
                                        <p:strVal val="visible"/>
                                      </p:to>
                                    </p:set>
                                    <p:animEffect transition="in" filter="barn(inVertical)">
                                      <p:cBhvr>
                                        <p:cTn id="109" dur="500"/>
                                        <p:tgtEl>
                                          <p:spTgt spid="57"/>
                                        </p:tgtEl>
                                      </p:cBhvr>
                                    </p:animEffect>
                                  </p:childTnLst>
                                </p:cTn>
                              </p:par>
                              <p:par>
                                <p:cTn id="110" presetID="16" presetClass="entr" presetSubtype="21" fill="hold" nodeType="withEffect">
                                  <p:stCondLst>
                                    <p:cond delay="0"/>
                                  </p:stCondLst>
                                  <p:childTnLst>
                                    <p:set>
                                      <p:cBhvr>
                                        <p:cTn id="111" dur="1" fill="hold">
                                          <p:stCondLst>
                                            <p:cond delay="0"/>
                                          </p:stCondLst>
                                        </p:cTn>
                                        <p:tgtEl>
                                          <p:spTgt spid="59"/>
                                        </p:tgtEl>
                                        <p:attrNameLst>
                                          <p:attrName>style.visibility</p:attrName>
                                        </p:attrNameLst>
                                      </p:cBhvr>
                                      <p:to>
                                        <p:strVal val="visible"/>
                                      </p:to>
                                    </p:set>
                                    <p:animEffect transition="in" filter="barn(inVertical)">
                                      <p:cBhvr>
                                        <p:cTn id="112" dur="500"/>
                                        <p:tgtEl>
                                          <p:spTgt spid="59"/>
                                        </p:tgtEl>
                                      </p:cBhvr>
                                    </p:animEffect>
                                  </p:childTnLst>
                                </p:cTn>
                              </p:par>
                              <p:par>
                                <p:cTn id="113" presetID="16" presetClass="entr" presetSubtype="21" fill="hold" nodeType="withEffect">
                                  <p:stCondLst>
                                    <p:cond delay="0"/>
                                  </p:stCondLst>
                                  <p:childTnLst>
                                    <p:set>
                                      <p:cBhvr>
                                        <p:cTn id="114" dur="1" fill="hold">
                                          <p:stCondLst>
                                            <p:cond delay="0"/>
                                          </p:stCondLst>
                                        </p:cTn>
                                        <p:tgtEl>
                                          <p:spTgt spid="61"/>
                                        </p:tgtEl>
                                        <p:attrNameLst>
                                          <p:attrName>style.visibility</p:attrName>
                                        </p:attrNameLst>
                                      </p:cBhvr>
                                      <p:to>
                                        <p:strVal val="visible"/>
                                      </p:to>
                                    </p:set>
                                    <p:animEffect transition="in" filter="barn(inVertical)">
                                      <p:cBhvr>
                                        <p:cTn id="115" dur="500"/>
                                        <p:tgtEl>
                                          <p:spTgt spid="61"/>
                                        </p:tgtEl>
                                      </p:cBhvr>
                                    </p:animEffect>
                                  </p:childTnLst>
                                </p:cTn>
                              </p:par>
                              <p:par>
                                <p:cTn id="116" presetID="16" presetClass="entr" presetSubtype="21" fill="hold" nodeType="withEffect">
                                  <p:stCondLst>
                                    <p:cond delay="0"/>
                                  </p:stCondLst>
                                  <p:childTnLst>
                                    <p:set>
                                      <p:cBhvr>
                                        <p:cTn id="117" dur="1" fill="hold">
                                          <p:stCondLst>
                                            <p:cond delay="0"/>
                                          </p:stCondLst>
                                        </p:cTn>
                                        <p:tgtEl>
                                          <p:spTgt spid="63"/>
                                        </p:tgtEl>
                                        <p:attrNameLst>
                                          <p:attrName>style.visibility</p:attrName>
                                        </p:attrNameLst>
                                      </p:cBhvr>
                                      <p:to>
                                        <p:strVal val="visible"/>
                                      </p:to>
                                    </p:set>
                                    <p:animEffect transition="in" filter="barn(inVertical)">
                                      <p:cBhvr>
                                        <p:cTn id="118" dur="500"/>
                                        <p:tgtEl>
                                          <p:spTgt spid="63"/>
                                        </p:tgtEl>
                                      </p:cBhvr>
                                    </p:animEffect>
                                  </p:childTnLst>
                                </p:cTn>
                              </p:par>
                              <p:par>
                                <p:cTn id="119" presetID="16" presetClass="entr" presetSubtype="21" fill="hold" nodeType="withEffect">
                                  <p:stCondLst>
                                    <p:cond delay="0"/>
                                  </p:stCondLst>
                                  <p:childTnLst>
                                    <p:set>
                                      <p:cBhvr>
                                        <p:cTn id="120" dur="1" fill="hold">
                                          <p:stCondLst>
                                            <p:cond delay="0"/>
                                          </p:stCondLst>
                                        </p:cTn>
                                        <p:tgtEl>
                                          <p:spTgt spid="65"/>
                                        </p:tgtEl>
                                        <p:attrNameLst>
                                          <p:attrName>style.visibility</p:attrName>
                                        </p:attrNameLst>
                                      </p:cBhvr>
                                      <p:to>
                                        <p:strVal val="visible"/>
                                      </p:to>
                                    </p:set>
                                    <p:animEffect transition="in" filter="barn(inVertical)">
                                      <p:cBhvr>
                                        <p:cTn id="121" dur="500"/>
                                        <p:tgtEl>
                                          <p:spTgt spid="65"/>
                                        </p:tgtEl>
                                      </p:cBhvr>
                                    </p:animEffect>
                                  </p:childTnLst>
                                </p:cTn>
                              </p:par>
                              <p:par>
                                <p:cTn id="122" presetID="16" presetClass="entr" presetSubtype="21" fill="hold" nodeType="withEffect">
                                  <p:stCondLst>
                                    <p:cond delay="0"/>
                                  </p:stCondLst>
                                  <p:childTnLst>
                                    <p:set>
                                      <p:cBhvr>
                                        <p:cTn id="123" dur="1" fill="hold">
                                          <p:stCondLst>
                                            <p:cond delay="0"/>
                                          </p:stCondLst>
                                        </p:cTn>
                                        <p:tgtEl>
                                          <p:spTgt spid="67"/>
                                        </p:tgtEl>
                                        <p:attrNameLst>
                                          <p:attrName>style.visibility</p:attrName>
                                        </p:attrNameLst>
                                      </p:cBhvr>
                                      <p:to>
                                        <p:strVal val="visible"/>
                                      </p:to>
                                    </p:set>
                                    <p:animEffect transition="in" filter="barn(inVertical)">
                                      <p:cBhvr>
                                        <p:cTn id="124" dur="500"/>
                                        <p:tgtEl>
                                          <p:spTgt spid="67"/>
                                        </p:tgtEl>
                                      </p:cBhvr>
                                    </p:animEffect>
                                  </p:childTnLst>
                                </p:cTn>
                              </p:par>
                              <p:par>
                                <p:cTn id="125" presetID="16" presetClass="entr" presetSubtype="21" fill="hold" nodeType="withEffect">
                                  <p:stCondLst>
                                    <p:cond delay="0"/>
                                  </p:stCondLst>
                                  <p:childTnLst>
                                    <p:set>
                                      <p:cBhvr>
                                        <p:cTn id="126" dur="1" fill="hold">
                                          <p:stCondLst>
                                            <p:cond delay="0"/>
                                          </p:stCondLst>
                                        </p:cTn>
                                        <p:tgtEl>
                                          <p:spTgt spid="69"/>
                                        </p:tgtEl>
                                        <p:attrNameLst>
                                          <p:attrName>style.visibility</p:attrName>
                                        </p:attrNameLst>
                                      </p:cBhvr>
                                      <p:to>
                                        <p:strVal val="visible"/>
                                      </p:to>
                                    </p:set>
                                    <p:animEffect transition="in" filter="barn(inVertical)">
                                      <p:cBhvr>
                                        <p:cTn id="127" dur="500"/>
                                        <p:tgtEl>
                                          <p:spTgt spid="69"/>
                                        </p:tgtEl>
                                      </p:cBhvr>
                                    </p:animEffect>
                                  </p:childTnLst>
                                </p:cTn>
                              </p:par>
                              <p:par>
                                <p:cTn id="128" presetID="16" presetClass="entr" presetSubtype="21" fill="hold" nodeType="withEffect">
                                  <p:stCondLst>
                                    <p:cond delay="0"/>
                                  </p:stCondLst>
                                  <p:childTnLst>
                                    <p:set>
                                      <p:cBhvr>
                                        <p:cTn id="129" dur="1" fill="hold">
                                          <p:stCondLst>
                                            <p:cond delay="0"/>
                                          </p:stCondLst>
                                        </p:cTn>
                                        <p:tgtEl>
                                          <p:spTgt spid="71"/>
                                        </p:tgtEl>
                                        <p:attrNameLst>
                                          <p:attrName>style.visibility</p:attrName>
                                        </p:attrNameLst>
                                      </p:cBhvr>
                                      <p:to>
                                        <p:strVal val="visible"/>
                                      </p:to>
                                    </p:set>
                                    <p:animEffect transition="in" filter="barn(inVertical)">
                                      <p:cBhvr>
                                        <p:cTn id="13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endParaRPr lang="en-US"/>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326184" y="7280988"/>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8"/>
            <a:stretch>
              <a:fillRect/>
            </a:stretch>
          </a:blipFill>
        </p:spPr>
        <p:txBody>
          <a:bodyPr/>
          <a:lstStyle/>
          <a:p>
            <a:endParaRPr lang="en-US"/>
          </a:p>
        </p:txBody>
      </p:sp>
      <p:sp>
        <p:nvSpPr>
          <p:cNvPr id="7" name="Freeform 7"/>
          <p:cNvSpPr/>
          <p:nvPr/>
        </p:nvSpPr>
        <p:spPr>
          <a:xfrm>
            <a:off x="4723813" y="6608986"/>
            <a:ext cx="2343541" cy="2217576"/>
          </a:xfrm>
          <a:custGeom>
            <a:avLst/>
            <a:gdLst/>
            <a:ahLst/>
            <a:cxnLst/>
            <a:rect l="l" t="t" r="r" b="b"/>
            <a:pathLst>
              <a:path w="2343541" h="2217576">
                <a:moveTo>
                  <a:pt x="0" y="0"/>
                </a:moveTo>
                <a:lnTo>
                  <a:pt x="2343541" y="0"/>
                </a:lnTo>
                <a:lnTo>
                  <a:pt x="2343541" y="2217576"/>
                </a:lnTo>
                <a:lnTo>
                  <a:pt x="0" y="2217576"/>
                </a:lnTo>
                <a:lnTo>
                  <a:pt x="0" y="0"/>
                </a:lnTo>
                <a:close/>
              </a:path>
            </a:pathLst>
          </a:custGeom>
          <a:blipFill>
            <a:blip r:embed="rId8"/>
            <a:stretch>
              <a:fillRect/>
            </a:stretch>
          </a:blipFill>
        </p:spPr>
        <p:txBody>
          <a:bodyPr/>
          <a:lstStyle/>
          <a:p>
            <a:endParaRPr lang="en-US"/>
          </a:p>
        </p:txBody>
      </p:sp>
      <p:sp>
        <p:nvSpPr>
          <p:cNvPr id="8" name="Freeform 8"/>
          <p:cNvSpPr/>
          <p:nvPr/>
        </p:nvSpPr>
        <p:spPr>
          <a:xfrm flipH="1">
            <a:off x="9508991" y="728098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8"/>
            <a:stretch>
              <a:fillRect/>
            </a:stretch>
          </a:blipFill>
        </p:spPr>
        <p:txBody>
          <a:bodyPr/>
          <a:lstStyle/>
          <a:p>
            <a:endParaRPr lang="en-US"/>
          </a:p>
        </p:txBody>
      </p:sp>
      <p:sp>
        <p:nvSpPr>
          <p:cNvPr id="9" name="Freeform 9"/>
          <p:cNvSpPr/>
          <p:nvPr/>
        </p:nvSpPr>
        <p:spPr>
          <a:xfrm>
            <a:off x="7067354" y="6350549"/>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8"/>
            <a:stretch>
              <a:fillRect/>
            </a:stretch>
          </a:blipFill>
        </p:spPr>
        <p:txBody>
          <a:bodyPr/>
          <a:lstStyle/>
          <a:p>
            <a:endParaRPr lang="en-US"/>
          </a:p>
        </p:txBody>
      </p:sp>
      <p:sp>
        <p:nvSpPr>
          <p:cNvPr id="10" name="Freeform 10"/>
          <p:cNvSpPr/>
          <p:nvPr/>
        </p:nvSpPr>
        <p:spPr>
          <a:xfrm flipH="1">
            <a:off x="14538147" y="5267082"/>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8"/>
            <a:stretch>
              <a:fillRect/>
            </a:stretch>
          </a:blipFill>
        </p:spPr>
        <p:txBody>
          <a:bodyPr/>
          <a:lstStyle/>
          <a:p>
            <a:endParaRPr lang="en-US"/>
          </a:p>
        </p:txBody>
      </p:sp>
      <p:sp>
        <p:nvSpPr>
          <p:cNvPr id="11" name="Freeform 11"/>
          <p:cNvSpPr/>
          <p:nvPr/>
        </p:nvSpPr>
        <p:spPr>
          <a:xfrm flipH="1">
            <a:off x="11256559" y="5500198"/>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8"/>
            <a:stretch>
              <a:fillRect/>
            </a:stretch>
          </a:blipFill>
        </p:spPr>
        <p:txBody>
          <a:bodyPr/>
          <a:lstStyle/>
          <a:p>
            <a:endParaRPr lang="en-US"/>
          </a:p>
        </p:txBody>
      </p:sp>
      <p:sp>
        <p:nvSpPr>
          <p:cNvPr id="12" name="Freeform 12"/>
          <p:cNvSpPr/>
          <p:nvPr/>
        </p:nvSpPr>
        <p:spPr>
          <a:xfrm flipH="1">
            <a:off x="12887403" y="748465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8"/>
            <a:stretch>
              <a:fillRect/>
            </a:stretch>
          </a:blipFill>
        </p:spPr>
        <p:txBody>
          <a:bodyPr/>
          <a:lstStyle/>
          <a:p>
            <a:endParaRPr lang="en-US"/>
          </a:p>
        </p:txBody>
      </p:sp>
      <p:sp>
        <p:nvSpPr>
          <p:cNvPr id="6" name="Rectangle: Rounded Corners 21">
            <a:extLst>
              <a:ext uri="{FF2B5EF4-FFF2-40B4-BE49-F238E27FC236}">
                <a16:creationId xmlns:a16="http://schemas.microsoft.com/office/drawing/2014/main" id="{850169F8-51A2-DCEE-1430-C01CA93B58FF}"/>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descr="A picture containing text, mirror, seat&#10;&#10;Description automatically generated">
            <a:extLst>
              <a:ext uri="{FF2B5EF4-FFF2-40B4-BE49-F238E27FC236}">
                <a16:creationId xmlns:a16="http://schemas.microsoft.com/office/drawing/2014/main" id="{8343C94C-DB9B-0119-391E-4360DDEB8E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49" y="-113901"/>
            <a:ext cx="11286903" cy="3802299"/>
          </a:xfrm>
          <a:prstGeom prst="rect">
            <a:avLst/>
          </a:prstGeom>
        </p:spPr>
      </p:pic>
      <p:sp>
        <p:nvSpPr>
          <p:cNvPr id="14" name="Rectangle: Rounded Corners 13">
            <a:extLst>
              <a:ext uri="{FF2B5EF4-FFF2-40B4-BE49-F238E27FC236}">
                <a16:creationId xmlns:a16="http://schemas.microsoft.com/office/drawing/2014/main" id="{228EB2D6-0D16-FC5F-C39C-F857738A3B6D}"/>
              </a:ext>
            </a:extLst>
          </p:cNvPr>
          <p:cNvSpPr/>
          <p:nvPr/>
        </p:nvSpPr>
        <p:spPr>
          <a:xfrm>
            <a:off x="190256" y="3412693"/>
            <a:ext cx="17892471" cy="5949950"/>
          </a:xfrm>
          <a:custGeom>
            <a:avLst/>
            <a:gdLst>
              <a:gd name="connsiteX0" fmla="*/ 0 w 17892471"/>
              <a:gd name="connsiteY0" fmla="*/ 591604 h 5949950"/>
              <a:gd name="connsiteX1" fmla="*/ 591604 w 17892471"/>
              <a:gd name="connsiteY1" fmla="*/ 0 h 5949950"/>
              <a:gd name="connsiteX2" fmla="*/ 17300867 w 17892471"/>
              <a:gd name="connsiteY2" fmla="*/ 0 h 5949950"/>
              <a:gd name="connsiteX3" fmla="*/ 17892471 w 17892471"/>
              <a:gd name="connsiteY3" fmla="*/ 591604 h 5949950"/>
              <a:gd name="connsiteX4" fmla="*/ 17892471 w 17892471"/>
              <a:gd name="connsiteY4" fmla="*/ 5358346 h 5949950"/>
              <a:gd name="connsiteX5" fmla="*/ 17300867 w 17892471"/>
              <a:gd name="connsiteY5" fmla="*/ 5949950 h 5949950"/>
              <a:gd name="connsiteX6" fmla="*/ 591604 w 17892471"/>
              <a:gd name="connsiteY6" fmla="*/ 5949950 h 5949950"/>
              <a:gd name="connsiteX7" fmla="*/ 0 w 17892471"/>
              <a:gd name="connsiteY7" fmla="*/ 5358346 h 5949950"/>
              <a:gd name="connsiteX8" fmla="*/ 0 w 17892471"/>
              <a:gd name="connsiteY8" fmla="*/ 591604 h 59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2471" h="5949950" fill="none" extrusionOk="0">
                <a:moveTo>
                  <a:pt x="0" y="591604"/>
                </a:moveTo>
                <a:cubicBezTo>
                  <a:pt x="-43831" y="257781"/>
                  <a:pt x="275079" y="8349"/>
                  <a:pt x="591604" y="0"/>
                </a:cubicBezTo>
                <a:cubicBezTo>
                  <a:pt x="7207058" y="130954"/>
                  <a:pt x="8988969" y="43574"/>
                  <a:pt x="17300867" y="0"/>
                </a:cubicBezTo>
                <a:cubicBezTo>
                  <a:pt x="17640613" y="20044"/>
                  <a:pt x="17911266" y="287893"/>
                  <a:pt x="17892471" y="591604"/>
                </a:cubicBezTo>
                <a:cubicBezTo>
                  <a:pt x="17742032" y="1136148"/>
                  <a:pt x="17978350" y="3518075"/>
                  <a:pt x="17892471" y="5358346"/>
                </a:cubicBezTo>
                <a:cubicBezTo>
                  <a:pt x="17834503" y="5694599"/>
                  <a:pt x="17577378" y="5915297"/>
                  <a:pt x="17300867" y="5949950"/>
                </a:cubicBezTo>
                <a:cubicBezTo>
                  <a:pt x="13403016" y="6105147"/>
                  <a:pt x="8102848" y="6112970"/>
                  <a:pt x="591604" y="5949950"/>
                </a:cubicBezTo>
                <a:cubicBezTo>
                  <a:pt x="267057" y="5920361"/>
                  <a:pt x="-7019" y="5689179"/>
                  <a:pt x="0" y="5358346"/>
                </a:cubicBezTo>
                <a:cubicBezTo>
                  <a:pt x="64656" y="4337163"/>
                  <a:pt x="-17807" y="2960696"/>
                  <a:pt x="0" y="591604"/>
                </a:cubicBezTo>
                <a:close/>
              </a:path>
              <a:path w="17892471" h="5949950" stroke="0" extrusionOk="0">
                <a:moveTo>
                  <a:pt x="0" y="591604"/>
                </a:moveTo>
                <a:cubicBezTo>
                  <a:pt x="-51332" y="233207"/>
                  <a:pt x="246408" y="6929"/>
                  <a:pt x="591604" y="0"/>
                </a:cubicBezTo>
                <a:cubicBezTo>
                  <a:pt x="2337263" y="132882"/>
                  <a:pt x="14998215" y="-84951"/>
                  <a:pt x="17300867" y="0"/>
                </a:cubicBezTo>
                <a:cubicBezTo>
                  <a:pt x="17592634" y="34147"/>
                  <a:pt x="17888792" y="285204"/>
                  <a:pt x="17892471" y="591604"/>
                </a:cubicBezTo>
                <a:cubicBezTo>
                  <a:pt x="17912658" y="2914534"/>
                  <a:pt x="18044951" y="4353950"/>
                  <a:pt x="17892471" y="5358346"/>
                </a:cubicBezTo>
                <a:cubicBezTo>
                  <a:pt x="17909710" y="5687125"/>
                  <a:pt x="17651738" y="5900276"/>
                  <a:pt x="17300867" y="5949950"/>
                </a:cubicBezTo>
                <a:cubicBezTo>
                  <a:pt x="14750243" y="6037589"/>
                  <a:pt x="2439406" y="5877271"/>
                  <a:pt x="591604" y="5949950"/>
                </a:cubicBezTo>
                <a:cubicBezTo>
                  <a:pt x="262993" y="5932055"/>
                  <a:pt x="-23936" y="5718344"/>
                  <a:pt x="0" y="5358346"/>
                </a:cubicBezTo>
                <a:cubicBezTo>
                  <a:pt x="-38581" y="3350211"/>
                  <a:pt x="63341" y="1707584"/>
                  <a:pt x="0" y="591604"/>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44" name="Title 1">
            <a:extLst>
              <a:ext uri="{FF2B5EF4-FFF2-40B4-BE49-F238E27FC236}">
                <a16:creationId xmlns:a16="http://schemas.microsoft.com/office/drawing/2014/main" id="{2F9379F3-4E9E-40DD-9A33-0E4A5EF8B29B}"/>
              </a:ext>
            </a:extLst>
          </p:cNvPr>
          <p:cNvSpPr txBox="1">
            <a:spLocks/>
          </p:cNvSpPr>
          <p:nvPr/>
        </p:nvSpPr>
        <p:spPr>
          <a:xfrm>
            <a:off x="-217539" y="462596"/>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vi-VN" sz="9900" b="1"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Luyện tập đọc nối tiếp</a:t>
            </a:r>
          </a:p>
          <a:p>
            <a:pPr algn="ctr" defTabSz="1371600"/>
            <a:r>
              <a:rPr lang="vi-VN" sz="9900" b="1"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theo nhóm</a:t>
            </a:r>
            <a:endParaRPr lang="en-US" sz="9900" b="1"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sp>
        <p:nvSpPr>
          <p:cNvPr id="15" name="Rectangle: Rounded Corners 1">
            <a:extLst>
              <a:ext uri="{FF2B5EF4-FFF2-40B4-BE49-F238E27FC236}">
                <a16:creationId xmlns:a16="http://schemas.microsoft.com/office/drawing/2014/main" id="{8C9A1C97-6BD0-34EE-EE0E-DD8AB3CBB23F}"/>
              </a:ext>
            </a:extLst>
          </p:cNvPr>
          <p:cNvSpPr/>
          <p:nvPr/>
        </p:nvSpPr>
        <p:spPr>
          <a:xfrm>
            <a:off x="696780" y="5463196"/>
            <a:ext cx="9408273" cy="3122105"/>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6" name="TextBox 15"/>
          <p:cNvSpPr txBox="1"/>
          <p:nvPr/>
        </p:nvSpPr>
        <p:spPr>
          <a:xfrm>
            <a:off x="1023872" y="5865113"/>
            <a:ext cx="11295788" cy="2585323"/>
          </a:xfrm>
          <a:prstGeom prst="rect">
            <a:avLst/>
          </a:prstGeom>
          <a:noFill/>
        </p:spPr>
        <p:txBody>
          <a:bodyPr wrap="square" rtlCol="0">
            <a:spAutoFit/>
          </a:bodyPr>
          <a:lstStyle/>
          <a:p>
            <a:pPr algn="just" defTabSz="1371600"/>
            <a:r>
              <a:rPr lang="en-US" sz="5400" dirty="0">
                <a:solidFill>
                  <a:prstClr val="black"/>
                </a:solidFill>
                <a:latin typeface="Calibri" panose="020F0502020204030204"/>
              </a:rPr>
              <a:t>     </a:t>
            </a:r>
            <a:r>
              <a:rPr lang="en-US" sz="5400" dirty="0" err="1">
                <a:solidFill>
                  <a:prstClr val="black"/>
                </a:solidFill>
                <a:latin typeface="Calibri" panose="020F0502020204030204"/>
              </a:rPr>
              <a:t>Phân</a:t>
            </a:r>
            <a:r>
              <a:rPr lang="en-US" sz="5400" dirty="0">
                <a:solidFill>
                  <a:prstClr val="black"/>
                </a:solidFill>
                <a:latin typeface="Calibri" panose="020F0502020204030204"/>
              </a:rPr>
              <a:t> </a:t>
            </a:r>
            <a:r>
              <a:rPr lang="en-US" sz="5400" dirty="0" err="1">
                <a:solidFill>
                  <a:prstClr val="black"/>
                </a:solidFill>
                <a:latin typeface="Calibri" panose="020F0502020204030204"/>
              </a:rPr>
              <a:t>công</a:t>
            </a:r>
            <a:r>
              <a:rPr lang="en-US" sz="5400" dirty="0">
                <a:solidFill>
                  <a:prstClr val="black"/>
                </a:solidFill>
                <a:latin typeface="Calibri" panose="020F0502020204030204"/>
              </a:rPr>
              <a:t> </a:t>
            </a:r>
            <a:r>
              <a:rPr lang="en-US" sz="5400" dirty="0" err="1">
                <a:solidFill>
                  <a:prstClr val="black"/>
                </a:solidFill>
                <a:latin typeface="Calibri" panose="020F0502020204030204"/>
              </a:rPr>
              <a:t>đọc</a:t>
            </a:r>
            <a:r>
              <a:rPr lang="en-US" sz="5400" dirty="0">
                <a:solidFill>
                  <a:prstClr val="black"/>
                </a:solidFill>
                <a:latin typeface="Calibri" panose="020F0502020204030204"/>
              </a:rPr>
              <a:t> </a:t>
            </a:r>
            <a:r>
              <a:rPr lang="en-US" sz="5400" dirty="0" err="1">
                <a:solidFill>
                  <a:prstClr val="black"/>
                </a:solidFill>
                <a:latin typeface="Calibri" panose="020F0502020204030204"/>
              </a:rPr>
              <a:t>theo</a:t>
            </a:r>
            <a:r>
              <a:rPr lang="en-US" sz="5400" dirty="0">
                <a:solidFill>
                  <a:prstClr val="black"/>
                </a:solidFill>
                <a:latin typeface="Calibri" panose="020F0502020204030204"/>
              </a:rPr>
              <a:t> </a:t>
            </a:r>
            <a:r>
              <a:rPr lang="en-US" sz="5400" dirty="0" err="1">
                <a:solidFill>
                  <a:prstClr val="black"/>
                </a:solidFill>
                <a:latin typeface="Calibri" panose="020F0502020204030204"/>
              </a:rPr>
              <a:t>đoạn</a:t>
            </a:r>
            <a:r>
              <a:rPr lang="en-US" sz="5400" dirty="0">
                <a:solidFill>
                  <a:prstClr val="black"/>
                </a:solidFill>
                <a:latin typeface="Calibri" panose="020F0502020204030204"/>
              </a:rPr>
              <a:t>. </a:t>
            </a:r>
          </a:p>
          <a:p>
            <a:pPr algn="just" defTabSz="1371600"/>
            <a:r>
              <a:rPr lang="en-US" sz="5400" dirty="0">
                <a:solidFill>
                  <a:prstClr val="black"/>
                </a:solidFill>
                <a:latin typeface="Calibri" panose="020F0502020204030204"/>
              </a:rPr>
              <a:t>     </a:t>
            </a:r>
            <a:r>
              <a:rPr lang="en-US" sz="5400" dirty="0" err="1">
                <a:solidFill>
                  <a:prstClr val="black"/>
                </a:solidFill>
                <a:latin typeface="Calibri" panose="020F0502020204030204"/>
              </a:rPr>
              <a:t>Tất</a:t>
            </a:r>
            <a:r>
              <a:rPr lang="en-US" sz="5400" dirty="0">
                <a:solidFill>
                  <a:prstClr val="black"/>
                </a:solidFill>
                <a:latin typeface="Calibri" panose="020F0502020204030204"/>
              </a:rPr>
              <a:t> </a:t>
            </a:r>
            <a:r>
              <a:rPr lang="en-US" sz="5400" dirty="0" err="1">
                <a:solidFill>
                  <a:prstClr val="black"/>
                </a:solidFill>
                <a:latin typeface="Calibri" panose="020F0502020204030204"/>
              </a:rPr>
              <a:t>cả</a:t>
            </a:r>
            <a:r>
              <a:rPr lang="en-US" sz="5400" dirty="0">
                <a:solidFill>
                  <a:prstClr val="black"/>
                </a:solidFill>
                <a:latin typeface="Calibri" panose="020F0502020204030204"/>
              </a:rPr>
              <a:t> </a:t>
            </a:r>
            <a:r>
              <a:rPr lang="en-US" sz="5400" dirty="0" err="1">
                <a:solidFill>
                  <a:prstClr val="black"/>
                </a:solidFill>
                <a:latin typeface="Calibri" panose="020F0502020204030204"/>
              </a:rPr>
              <a:t>thành</a:t>
            </a:r>
            <a:r>
              <a:rPr lang="en-US" sz="5400" dirty="0">
                <a:solidFill>
                  <a:prstClr val="black"/>
                </a:solidFill>
                <a:latin typeface="Calibri" panose="020F0502020204030204"/>
              </a:rPr>
              <a:t> </a:t>
            </a:r>
            <a:r>
              <a:rPr lang="en-US" sz="5400" dirty="0" err="1">
                <a:solidFill>
                  <a:prstClr val="black"/>
                </a:solidFill>
                <a:latin typeface="Calibri" panose="020F0502020204030204"/>
              </a:rPr>
              <a:t>viên</a:t>
            </a:r>
            <a:r>
              <a:rPr lang="en-US" sz="5400" dirty="0">
                <a:solidFill>
                  <a:prstClr val="black"/>
                </a:solidFill>
                <a:latin typeface="Calibri" panose="020F0502020204030204"/>
              </a:rPr>
              <a:t> </a:t>
            </a:r>
            <a:r>
              <a:rPr lang="en-US" sz="5400" dirty="0" err="1">
                <a:solidFill>
                  <a:prstClr val="black"/>
                </a:solidFill>
                <a:latin typeface="Calibri" panose="020F0502020204030204"/>
              </a:rPr>
              <a:t>đều</a:t>
            </a:r>
            <a:r>
              <a:rPr lang="en-US" sz="5400" dirty="0">
                <a:solidFill>
                  <a:prstClr val="black"/>
                </a:solidFill>
                <a:latin typeface="Calibri" panose="020F0502020204030204"/>
              </a:rPr>
              <a:t> </a:t>
            </a:r>
            <a:r>
              <a:rPr lang="en-US" sz="5400" dirty="0" err="1">
                <a:solidFill>
                  <a:prstClr val="black"/>
                </a:solidFill>
                <a:latin typeface="Calibri" panose="020F0502020204030204"/>
              </a:rPr>
              <a:t>đọc</a:t>
            </a:r>
            <a:r>
              <a:rPr lang="en-US" sz="5400" dirty="0">
                <a:solidFill>
                  <a:prstClr val="black"/>
                </a:solidFill>
                <a:latin typeface="Calibri" panose="020F0502020204030204"/>
              </a:rPr>
              <a:t>.</a:t>
            </a:r>
          </a:p>
          <a:p>
            <a:pPr algn="just" defTabSz="1371600"/>
            <a:r>
              <a:rPr lang="en-US" sz="5400" dirty="0">
                <a:solidFill>
                  <a:prstClr val="black"/>
                </a:solidFill>
                <a:latin typeface="Calibri" panose="020F0502020204030204"/>
              </a:rPr>
              <a:t>     </a:t>
            </a:r>
            <a:r>
              <a:rPr lang="en-US" sz="5400" dirty="0" err="1">
                <a:solidFill>
                  <a:prstClr val="black"/>
                </a:solidFill>
                <a:latin typeface="Calibri" panose="020F0502020204030204"/>
              </a:rPr>
              <a:t>Giải</a:t>
            </a:r>
            <a:r>
              <a:rPr lang="en-US" sz="5400" dirty="0">
                <a:solidFill>
                  <a:prstClr val="black"/>
                </a:solidFill>
                <a:latin typeface="Calibri" panose="020F0502020204030204"/>
              </a:rPr>
              <a:t> </a:t>
            </a:r>
            <a:r>
              <a:rPr lang="en-US" sz="5400" dirty="0" err="1">
                <a:solidFill>
                  <a:prstClr val="black"/>
                </a:solidFill>
                <a:latin typeface="Calibri" panose="020F0502020204030204"/>
              </a:rPr>
              <a:t>nghĩa</a:t>
            </a:r>
            <a:r>
              <a:rPr lang="en-US" sz="5400" dirty="0">
                <a:solidFill>
                  <a:prstClr val="black"/>
                </a:solidFill>
                <a:latin typeface="Calibri" panose="020F0502020204030204"/>
              </a:rPr>
              <a:t> </a:t>
            </a:r>
            <a:r>
              <a:rPr lang="en-US" sz="5400" dirty="0" err="1">
                <a:solidFill>
                  <a:prstClr val="black"/>
                </a:solidFill>
                <a:latin typeface="Calibri" panose="020F0502020204030204"/>
              </a:rPr>
              <a:t>từ</a:t>
            </a:r>
            <a:r>
              <a:rPr lang="en-US" sz="5400" dirty="0">
                <a:solidFill>
                  <a:prstClr val="black"/>
                </a:solidFill>
                <a:latin typeface="Calibri" panose="020F0502020204030204"/>
              </a:rPr>
              <a:t> </a:t>
            </a:r>
            <a:r>
              <a:rPr lang="en-US" sz="5400" dirty="0" err="1">
                <a:solidFill>
                  <a:prstClr val="black"/>
                </a:solidFill>
                <a:latin typeface="Calibri" panose="020F0502020204030204"/>
              </a:rPr>
              <a:t>cùng</a:t>
            </a:r>
            <a:r>
              <a:rPr lang="en-US" sz="5400" dirty="0">
                <a:solidFill>
                  <a:prstClr val="black"/>
                </a:solidFill>
                <a:latin typeface="Calibri" panose="020F0502020204030204"/>
              </a:rPr>
              <a:t> </a:t>
            </a:r>
            <a:r>
              <a:rPr lang="en-US" sz="5400" dirty="0" err="1">
                <a:solidFill>
                  <a:prstClr val="black"/>
                </a:solidFill>
                <a:latin typeface="Calibri" panose="020F0502020204030204"/>
              </a:rPr>
              <a:t>nhau</a:t>
            </a:r>
            <a:r>
              <a:rPr lang="en-US" sz="5400" dirty="0">
                <a:solidFill>
                  <a:prstClr val="black"/>
                </a:solidFill>
                <a:latin typeface="Calibri" panose="020F0502020204030204"/>
              </a:rPr>
              <a:t>.</a:t>
            </a:r>
          </a:p>
        </p:txBody>
      </p:sp>
      <p:pic>
        <p:nvPicPr>
          <p:cNvPr id="17" name="Picture 2" descr="Check mark. Check mark vector icons. Green and black check marks in circle and square. check mark collection, isolated. Eps10"/>
          <p:cNvPicPr>
            <a:picLocks noChangeAspect="1" noChangeArrowheads="1"/>
          </p:cNvPicPr>
          <p:nvPr/>
        </p:nvPicPr>
        <p:blipFill rotWithShape="1">
          <a:blip r:embed="rId10" cstate="print">
            <a:clrChange>
              <a:clrFrom>
                <a:srgbClr val="FEFEFE"/>
              </a:clrFrom>
              <a:clrTo>
                <a:srgbClr val="FEFEFE">
                  <a:alpha val="0"/>
                </a:srgbClr>
              </a:clrTo>
            </a:clrChange>
            <a:extLst>
              <a:ext uri="{BEBA8EAE-BF5A-486C-A8C5-ECC9F3942E4B}">
                <a14:imgProps xmlns:a14="http://schemas.microsoft.com/office/drawing/2010/main">
                  <a14:imgLayer r:embed="rId11">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1173920" y="6832970"/>
            <a:ext cx="835881" cy="8152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heck mark. Check mark vector icons. Green and black check marks in circle and square. check mark collection, isolated. Eps10"/>
          <p:cNvPicPr>
            <a:picLocks noChangeAspect="1" noChangeArrowheads="1"/>
          </p:cNvPicPr>
          <p:nvPr/>
        </p:nvPicPr>
        <p:blipFill rotWithShape="1">
          <a:blip r:embed="rId10" cstate="print">
            <a:clrChange>
              <a:clrFrom>
                <a:srgbClr val="FEFEFE"/>
              </a:clrFrom>
              <a:clrTo>
                <a:srgbClr val="FEFEFE">
                  <a:alpha val="0"/>
                </a:srgbClr>
              </a:clrTo>
            </a:clrChange>
            <a:extLst>
              <a:ext uri="{BEBA8EAE-BF5A-486C-A8C5-ECC9F3942E4B}">
                <a14:imgProps xmlns:a14="http://schemas.microsoft.com/office/drawing/2010/main">
                  <a14:imgLayer r:embed="rId11">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1156172" y="5906933"/>
            <a:ext cx="835881" cy="8152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heck mark. Check mark vector icons. Green and black check marks in circle and square. check mark collection, isolated. Eps10"/>
          <p:cNvPicPr>
            <a:picLocks noChangeAspect="1" noChangeArrowheads="1"/>
          </p:cNvPicPr>
          <p:nvPr/>
        </p:nvPicPr>
        <p:blipFill rotWithShape="1">
          <a:blip r:embed="rId10" cstate="print">
            <a:clrChange>
              <a:clrFrom>
                <a:srgbClr val="FEFEFE"/>
              </a:clrFrom>
              <a:clrTo>
                <a:srgbClr val="FEFEFE">
                  <a:alpha val="0"/>
                </a:srgbClr>
              </a:clrTo>
            </a:clrChange>
            <a:extLst>
              <a:ext uri="{BEBA8EAE-BF5A-486C-A8C5-ECC9F3942E4B}">
                <a14:imgProps xmlns:a14="http://schemas.microsoft.com/office/drawing/2010/main">
                  <a14:imgLayer r:embed="rId11">
                    <a14:imgEffect>
                      <a14:backgroundRemoval t="23888" b="76126" l="54445" r="68745">
                        <a14:foregroundMark x1="59500" y1="32959" x2="59500" y2="32959"/>
                      </a14:backgroundRemoval>
                    </a14:imgEffect>
                  </a14:imgLayer>
                </a14:imgProps>
              </a:ext>
              <a:ext uri="{28A0092B-C50C-407E-A947-70E740481C1C}">
                <a14:useLocalDpi xmlns:a14="http://schemas.microsoft.com/office/drawing/2010/main" val="0"/>
              </a:ext>
            </a:extLst>
          </a:blip>
          <a:srcRect l="52657" t="17358" r="29467" b="17344"/>
          <a:stretch/>
        </p:blipFill>
        <p:spPr bwMode="auto">
          <a:xfrm>
            <a:off x="1156172" y="7629261"/>
            <a:ext cx="835881" cy="81524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21">
            <a:extLst>
              <a:ext uri="{FF2B5EF4-FFF2-40B4-BE49-F238E27FC236}">
                <a16:creationId xmlns:a16="http://schemas.microsoft.com/office/drawing/2014/main" id="{3A5A3F52-ECC0-85A8-3F79-EC2AF049D397}"/>
              </a:ext>
            </a:extLst>
          </p:cNvPr>
          <p:cNvSpPr/>
          <p:nvPr/>
        </p:nvSpPr>
        <p:spPr>
          <a:xfrm>
            <a:off x="7980412" y="2823045"/>
            <a:ext cx="10035386" cy="321146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algn="ctr" defTabSz="1371600"/>
            <a:endParaRPr lang="en-US" sz="2700" dirty="0">
              <a:solidFill>
                <a:prstClr val="white"/>
              </a:solidFill>
              <a:effectLst>
                <a:outerShdw blurRad="50800" dist="38100" dir="18900000" algn="bl" rotWithShape="0">
                  <a:prstClr val="black">
                    <a:alpha val="40000"/>
                  </a:prstClr>
                </a:outerShdw>
              </a:effectLst>
              <a:latin typeface="Calibri" panose="020F0502020204030204"/>
            </a:endParaRPr>
          </a:p>
        </p:txBody>
      </p:sp>
      <p:pic>
        <p:nvPicPr>
          <p:cNvPr id="21" name="Picture 7">
            <a:extLst>
              <a:ext uri="{FF2B5EF4-FFF2-40B4-BE49-F238E27FC236}">
                <a16:creationId xmlns:a16="http://schemas.microsoft.com/office/drawing/2014/main" id="{E0E01F48-C00F-088F-1CD6-43F831F8C59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993395" y="2261931"/>
            <a:ext cx="4499232" cy="1281192"/>
          </a:xfrm>
          <a:prstGeom prst="rect">
            <a:avLst/>
          </a:prstGeom>
        </p:spPr>
      </p:pic>
      <p:sp>
        <p:nvSpPr>
          <p:cNvPr id="22" name="TextBox 21"/>
          <p:cNvSpPr txBox="1"/>
          <p:nvPr/>
        </p:nvSpPr>
        <p:spPr>
          <a:xfrm>
            <a:off x="10556036" y="2304182"/>
            <a:ext cx="5373951" cy="830997"/>
          </a:xfrm>
          <a:prstGeom prst="rect">
            <a:avLst/>
          </a:prstGeom>
          <a:noFill/>
        </p:spPr>
        <p:txBody>
          <a:bodyPr wrap="square" rtlCol="0">
            <a:spAutoFit/>
          </a:bodyPr>
          <a:lstStyle/>
          <a:p>
            <a:pPr algn="ctr" defTabSz="1371600"/>
            <a:r>
              <a:rPr lang="en-US" sz="4800" b="1" dirty="0" err="1">
                <a:solidFill>
                  <a:srgbClr val="FF0000"/>
                </a:solidFill>
                <a:latin typeface="Calibri" panose="020F0502020204030204"/>
              </a:rPr>
              <a:t>Tiêu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chí</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đánh</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giá</a:t>
            </a:r>
            <a:endParaRPr lang="en-US" sz="4800" b="1" dirty="0">
              <a:solidFill>
                <a:srgbClr val="FF0000"/>
              </a:solidFill>
              <a:latin typeface="Calibri" panose="020F0502020204030204"/>
            </a:endParaRPr>
          </a:p>
        </p:txBody>
      </p:sp>
      <p:sp>
        <p:nvSpPr>
          <p:cNvPr id="23" name="TextBox 22"/>
          <p:cNvSpPr txBox="1"/>
          <p:nvPr/>
        </p:nvSpPr>
        <p:spPr>
          <a:xfrm>
            <a:off x="8681026" y="3330202"/>
            <a:ext cx="8588390" cy="3416320"/>
          </a:xfrm>
          <a:prstGeom prst="rect">
            <a:avLst/>
          </a:prstGeom>
          <a:noFill/>
        </p:spPr>
        <p:txBody>
          <a:bodyPr wrap="square" rtlCol="0">
            <a:spAutoFit/>
          </a:bodyPr>
          <a:lstStyle/>
          <a:p>
            <a:pPr defTabSz="1371600"/>
            <a:r>
              <a:rPr lang="vi-VN" sz="5400" dirty="0">
                <a:solidFill>
                  <a:prstClr val="black"/>
                </a:solidFill>
                <a:latin typeface="Calibri" panose="020F0502020204030204" pitchFamily="34" charset="0"/>
                <a:cs typeface="Calibri" panose="020F0502020204030204" pitchFamily="34" charset="0"/>
              </a:rPr>
              <a:t>Đọc đúng.</a:t>
            </a:r>
          </a:p>
          <a:p>
            <a:pPr defTabSz="1371600"/>
            <a:r>
              <a:rPr lang="vi-VN" sz="5400" dirty="0">
                <a:solidFill>
                  <a:prstClr val="black"/>
                </a:solidFill>
                <a:latin typeface="Calibri" panose="020F0502020204030204" pitchFamily="34" charset="0"/>
                <a:cs typeface="Calibri" panose="020F0502020204030204" pitchFamily="34" charset="0"/>
              </a:rPr>
              <a:t>Đọc to, rõ.</a:t>
            </a:r>
          </a:p>
          <a:p>
            <a:pPr defTabSz="1371600"/>
            <a:r>
              <a:rPr lang="vi-VN" sz="5400" dirty="0">
                <a:solidFill>
                  <a:prstClr val="black"/>
                </a:solidFill>
                <a:latin typeface="Calibri" panose="020F0502020204030204" pitchFamily="34" charset="0"/>
                <a:cs typeface="Calibri" panose="020F0502020204030204" pitchFamily="34" charset="0"/>
              </a:rPr>
              <a:t>Ngắt, nghỉ đúng chỗ</a:t>
            </a:r>
            <a:endParaRPr lang="en-US" sz="5400" dirty="0">
              <a:solidFill>
                <a:prstClr val="black"/>
              </a:solidFill>
              <a:latin typeface="Calibri" panose="020F0502020204030204" pitchFamily="34" charset="0"/>
              <a:cs typeface="Calibri" panose="020F0502020204030204" pitchFamily="34" charset="0"/>
            </a:endParaRPr>
          </a:p>
          <a:p>
            <a:pPr algn="just" defTabSz="1371600"/>
            <a:endParaRPr lang="en-US" sz="5400" dirty="0">
              <a:solidFill>
                <a:prstClr val="black"/>
              </a:solidFill>
              <a:latin typeface="Calibri" panose="020F0502020204030204"/>
            </a:endParaRPr>
          </a:p>
        </p:txBody>
      </p:sp>
      <p:pic>
        <p:nvPicPr>
          <p:cNvPr id="24" name="Picture 4" descr="Cartoon numbers, colored fun alphabet for school kids text clipart setisolated"/>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8140859" y="3506323"/>
            <a:ext cx="512730" cy="7164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artoon numbers, colored fun alphabet for school kids text clipart setisolated"/>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8168295" y="4261336"/>
            <a:ext cx="512730" cy="71641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artoon numbers, colored fun alphabet for school kids text clipart setisolated"/>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8054162" y="4991098"/>
            <a:ext cx="726402" cy="7924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Ghim của Phương Thư trên Icon | Hài hước, Hình vui, Lol"/>
          <p:cNvPicPr>
            <a:picLocks noChangeAspect="1" noChangeArrowheads="1"/>
          </p:cNvPicPr>
          <p:nvPr/>
        </p:nvPicPr>
        <p:blipFill>
          <a:blip r:embed="rId16"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12116564" y="3600581"/>
            <a:ext cx="674718" cy="5444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Tổng hợp những hình mặt cười đẹp | Cười, Mắt, Hình"/>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874994" y="3600581"/>
            <a:ext cx="620510" cy="5148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Ảnh Mặt Cười Đẹp Nhất ❤️ 1001 Hình Mặt Cười Hài Hước"/>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579216" y="3607322"/>
            <a:ext cx="522752" cy="5227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Ghim của Phương Thư trên Icon | Hài hước, Hình vui, Lol"/>
          <p:cNvPicPr>
            <a:picLocks noChangeAspect="1" noChangeArrowheads="1"/>
          </p:cNvPicPr>
          <p:nvPr/>
        </p:nvPicPr>
        <p:blipFill>
          <a:blip r:embed="rId16"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12032852" y="4254595"/>
            <a:ext cx="674718" cy="5444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Tổng hợp những hình mặt cười đẹp | Cười, Mắt, Hình"/>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1282" y="4254595"/>
            <a:ext cx="620510" cy="5148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Ảnh Mặt Cười Đẹp Nhất ❤️ 1001 Hình Mặt Cười Hài Hước"/>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3495504" y="4261336"/>
            <a:ext cx="522752" cy="52275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Ghim của Phương Thư trên Icon | Hài hước, Hình vui, Lol"/>
          <p:cNvPicPr>
            <a:picLocks noChangeAspect="1" noChangeArrowheads="1"/>
          </p:cNvPicPr>
          <p:nvPr/>
        </p:nvPicPr>
        <p:blipFill>
          <a:blip r:embed="rId16"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15251520" y="5081363"/>
            <a:ext cx="745497" cy="60157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Tổng hợp những hình mặt cười đẹp | Cười, Mắt, Hình"/>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58508" y="5077586"/>
            <a:ext cx="685602" cy="56890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Ảnh Mặt Cười Đẹp Nhất ❤️ 1001 Hình Mặt Cười Hài Hước"/>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774723" y="5093354"/>
            <a:ext cx="577589" cy="57758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a:extLst>
              <a:ext uri="{FF2B5EF4-FFF2-40B4-BE49-F238E27FC236}">
                <a16:creationId xmlns:a16="http://schemas.microsoft.com/office/drawing/2014/main" id="{E0E01F48-C00F-088F-1CD6-43F831F8C59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907695" y="4685853"/>
            <a:ext cx="4499232" cy="1281192"/>
          </a:xfrm>
          <a:prstGeom prst="rect">
            <a:avLst/>
          </a:prstGeom>
        </p:spPr>
      </p:pic>
      <p:sp>
        <p:nvSpPr>
          <p:cNvPr id="37" name="TextBox 36"/>
          <p:cNvSpPr txBox="1"/>
          <p:nvPr/>
        </p:nvSpPr>
        <p:spPr>
          <a:xfrm>
            <a:off x="2358387" y="4756579"/>
            <a:ext cx="5373951" cy="830997"/>
          </a:xfrm>
          <a:prstGeom prst="rect">
            <a:avLst/>
          </a:prstGeom>
          <a:noFill/>
        </p:spPr>
        <p:txBody>
          <a:bodyPr wrap="square" rtlCol="0">
            <a:spAutoFit/>
          </a:bodyPr>
          <a:lstStyle/>
          <a:p>
            <a:pPr algn="ctr" defTabSz="1371600"/>
            <a:r>
              <a:rPr lang="en-US" sz="4800" b="1" dirty="0" err="1">
                <a:solidFill>
                  <a:srgbClr val="FF0000"/>
                </a:solidFill>
                <a:latin typeface="Calibri" panose="020F0502020204030204"/>
              </a:rPr>
              <a:t>Yêu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cầu</a:t>
            </a:r>
            <a:endParaRPr lang="en-US" sz="4800" b="1" dirty="0">
              <a:solidFill>
                <a:srgbClr val="FF0000"/>
              </a:solidFill>
              <a:latin typeface="Calibri" panose="020F0502020204030204"/>
            </a:endParaRPr>
          </a:p>
        </p:txBody>
      </p:sp>
      <p:grpSp>
        <p:nvGrpSpPr>
          <p:cNvPr id="38" name="Group 37">
            <a:extLst>
              <a:ext uri="{FF2B5EF4-FFF2-40B4-BE49-F238E27FC236}">
                <a16:creationId xmlns:a16="http://schemas.microsoft.com/office/drawing/2014/main" id="{7126C628-0A8F-74BD-E561-281992CCAEDF}"/>
              </a:ext>
            </a:extLst>
          </p:cNvPr>
          <p:cNvGrpSpPr/>
          <p:nvPr/>
        </p:nvGrpSpPr>
        <p:grpSpPr>
          <a:xfrm>
            <a:off x="11202544" y="6270616"/>
            <a:ext cx="4969382" cy="3525047"/>
            <a:chOff x="3853543" y="4366486"/>
            <a:chExt cx="3728365" cy="2664818"/>
          </a:xfrm>
        </p:grpSpPr>
        <p:pic>
          <p:nvPicPr>
            <p:cNvPr id="39" name="Picture 23">
              <a:extLst>
                <a:ext uri="{FF2B5EF4-FFF2-40B4-BE49-F238E27FC236}">
                  <a16:creationId xmlns:a16="http://schemas.microsoft.com/office/drawing/2014/main" id="{0A9D0F10-B689-FFA2-38EA-BB48DA66FD24}"/>
                </a:ext>
              </a:extLst>
            </p:cNvPr>
            <p:cNvPicPr>
              <a:picLocks noChangeAspect="1"/>
            </p:cNvPicPr>
            <p:nvPr/>
          </p:nvPicPr>
          <p:blipFill>
            <a:blip r:embed="rId19"/>
            <a:srcRect/>
            <a:stretch>
              <a:fillRect/>
            </a:stretch>
          </p:blipFill>
          <p:spPr>
            <a:xfrm>
              <a:off x="5564497" y="4453584"/>
              <a:ext cx="2017411" cy="2557225"/>
            </a:xfrm>
            <a:prstGeom prst="rect">
              <a:avLst/>
            </a:prstGeom>
          </p:spPr>
        </p:pic>
        <p:pic>
          <p:nvPicPr>
            <p:cNvPr id="40" name="Picture 39">
              <a:extLst>
                <a:ext uri="{FF2B5EF4-FFF2-40B4-BE49-F238E27FC236}">
                  <a16:creationId xmlns:a16="http://schemas.microsoft.com/office/drawing/2014/main" id="{070E3403-D122-BB71-ED24-8334503DF253}"/>
                </a:ext>
              </a:extLst>
            </p:cNvPr>
            <p:cNvPicPr>
              <a:picLocks noChangeAspect="1"/>
            </p:cNvPicPr>
            <p:nvPr/>
          </p:nvPicPr>
          <p:blipFill>
            <a:blip r:embed="rId20"/>
            <a:srcRect/>
            <a:stretch>
              <a:fillRect/>
            </a:stretch>
          </p:blipFill>
          <p:spPr>
            <a:xfrm>
              <a:off x="3853543" y="4366486"/>
              <a:ext cx="1604865" cy="2664818"/>
            </a:xfrm>
            <a:prstGeom prst="rect">
              <a:avLst/>
            </a:prstGeom>
          </p:spPr>
        </p:pic>
      </p:grpSp>
    </p:spTree>
    <p:extLst>
      <p:ext uri="{BB962C8B-B14F-4D97-AF65-F5344CB8AC3E}">
        <p14:creationId xmlns:p14="http://schemas.microsoft.com/office/powerpoint/2010/main" val="36499477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1" presetID="1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par>
                                    <p:cTn id="25" presetID="1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p:tgtEl>
                                              <p:spTgt spid="17"/>
                                            </p:tgtEl>
                                            <p:attrNameLst>
                                              <p:attrName>ppt_y</p:attrName>
                                            </p:attrNameLst>
                                          </p:cBhvr>
                                          <p:tavLst>
                                            <p:tav tm="0">
                                              <p:val>
                                                <p:strVal val="#ppt_y+#ppt_h*1.125000"/>
                                              </p:val>
                                            </p:tav>
                                            <p:tav tm="100000">
                                              <p:val>
                                                <p:strVal val="#ppt_y"/>
                                              </p:val>
                                            </p:tav>
                                          </p:tavLst>
                                        </p:anim>
                                        <p:animEffect transition="in" filter="wipe(up)">
                                          <p:cBhvr>
                                            <p:cTn id="28" dur="500"/>
                                            <p:tgtEl>
                                              <p:spTgt spid="17"/>
                                            </p:tgtEl>
                                          </p:cBhvr>
                                        </p:animEffect>
                                      </p:childTnLst>
                                    </p:cTn>
                                  </p:par>
                                  <p:par>
                                    <p:cTn id="29" presetID="1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p:tgtEl>
                                              <p:spTgt spid="18"/>
                                            </p:tgtEl>
                                            <p:attrNameLst>
                                              <p:attrName>ppt_y</p:attrName>
                                            </p:attrNameLst>
                                          </p:cBhvr>
                                          <p:tavLst>
                                            <p:tav tm="0">
                                              <p:val>
                                                <p:strVal val="#ppt_y+#ppt_h*1.125000"/>
                                              </p:val>
                                            </p:tav>
                                            <p:tav tm="100000">
                                              <p:val>
                                                <p:strVal val="#ppt_y"/>
                                              </p:val>
                                            </p:tav>
                                          </p:tavLst>
                                        </p:anim>
                                        <p:animEffect transition="in" filter="wipe(up)">
                                          <p:cBhvr>
                                            <p:cTn id="32" dur="500"/>
                                            <p:tgtEl>
                                              <p:spTgt spid="18"/>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ppt_y</p:attrName>
                                            </p:attrNameLst>
                                          </p:cBhvr>
                                          <p:tavLst>
                                            <p:tav tm="0">
                                              <p:val>
                                                <p:strVal val="#ppt_y+#ppt_h*1.125000"/>
                                              </p:val>
                                            </p:tav>
                                            <p:tav tm="100000">
                                              <p:val>
                                                <p:strVal val="#ppt_y"/>
                                              </p:val>
                                            </p:tav>
                                          </p:tavLst>
                                        </p:anim>
                                        <p:animEffect transition="in" filter="wipe(up)">
                                          <p:cBhvr>
                                            <p:cTn id="36" dur="500"/>
                                            <p:tgtEl>
                                              <p:spTgt spid="16"/>
                                            </p:tgtEl>
                                          </p:cBhvr>
                                        </p:animEffect>
                                      </p:childTnLst>
                                    </p:cTn>
                                  </p:par>
                                  <p:par>
                                    <p:cTn id="37" presetID="1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p:tgtEl>
                                              <p:spTgt spid="19"/>
                                            </p:tgtEl>
                                            <p:attrNameLst>
                                              <p:attrName>ppt_y</p:attrName>
                                            </p:attrNameLst>
                                          </p:cBhvr>
                                          <p:tavLst>
                                            <p:tav tm="0">
                                              <p:val>
                                                <p:strVal val="#ppt_y+#ppt_h*1.125000"/>
                                              </p:val>
                                            </p:tav>
                                            <p:tav tm="100000">
                                              <p:val>
                                                <p:strVal val="#ppt_y"/>
                                              </p:val>
                                            </p:tav>
                                          </p:tavLst>
                                        </p:anim>
                                        <p:animEffect transition="in" filter="wipe(up)">
                                          <p:cBhvr>
                                            <p:cTn id="40" dur="500"/>
                                            <p:tgtEl>
                                              <p:spTgt spid="19"/>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cTn>
                                  </p:par>
                                  <p:par>
                                    <p:cTn id="45" presetID="1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p:tgtEl>
                                              <p:spTgt spid="21"/>
                                            </p:tgtEl>
                                            <p:attrNameLst>
                                              <p:attrName>ppt_y</p:attrName>
                                            </p:attrNameLst>
                                          </p:cBhvr>
                                          <p:tavLst>
                                            <p:tav tm="0">
                                              <p:val>
                                                <p:strVal val="#ppt_y+#ppt_h*1.125000"/>
                                              </p:val>
                                            </p:tav>
                                            <p:tav tm="100000">
                                              <p:val>
                                                <p:strVal val="#ppt_y"/>
                                              </p:val>
                                            </p:tav>
                                          </p:tavLst>
                                        </p:anim>
                                        <p:animEffect transition="in" filter="wipe(up)">
                                          <p:cBhvr>
                                            <p:cTn id="48" dur="500"/>
                                            <p:tgtEl>
                                              <p:spTgt spid="21"/>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p:tgtEl>
                                              <p:spTgt spid="22"/>
                                            </p:tgtEl>
                                            <p:attrNameLst>
                                              <p:attrName>ppt_y</p:attrName>
                                            </p:attrNameLst>
                                          </p:cBhvr>
                                          <p:tavLst>
                                            <p:tav tm="0">
                                              <p:val>
                                                <p:strVal val="#ppt_y+#ppt_h*1.125000"/>
                                              </p:val>
                                            </p:tav>
                                            <p:tav tm="100000">
                                              <p:val>
                                                <p:strVal val="#ppt_y"/>
                                              </p:val>
                                            </p:tav>
                                          </p:tavLst>
                                        </p:anim>
                                        <p:animEffect transition="in" filter="wipe(up)">
                                          <p:cBhvr>
                                            <p:cTn id="52" dur="500"/>
                                            <p:tgtEl>
                                              <p:spTgt spid="22"/>
                                            </p:tgtEl>
                                          </p:cBhvr>
                                        </p:animEffect>
                                      </p:childTnLst>
                                    </p:cTn>
                                  </p:par>
                                  <p:par>
                                    <p:cTn id="53" presetID="1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p:tgtEl>
                                              <p:spTgt spid="26"/>
                                            </p:tgtEl>
                                            <p:attrNameLst>
                                              <p:attrName>ppt_y</p:attrName>
                                            </p:attrNameLst>
                                          </p:cBhvr>
                                          <p:tavLst>
                                            <p:tav tm="0">
                                              <p:val>
                                                <p:strVal val="#ppt_y+#ppt_h*1.125000"/>
                                              </p:val>
                                            </p:tav>
                                            <p:tav tm="100000">
                                              <p:val>
                                                <p:strVal val="#ppt_y"/>
                                              </p:val>
                                            </p:tav>
                                          </p:tavLst>
                                        </p:anim>
                                        <p:animEffect transition="in" filter="wipe(up)">
                                          <p:cBhvr>
                                            <p:cTn id="56" dur="500"/>
                                            <p:tgtEl>
                                              <p:spTgt spid="26"/>
                                            </p:tgtEl>
                                          </p:cBhvr>
                                        </p:animEffect>
                                      </p:childTnLst>
                                    </p:cTn>
                                  </p:par>
                                  <p:par>
                                    <p:cTn id="57" presetID="1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p:tgtEl>
                                              <p:spTgt spid="24"/>
                                            </p:tgtEl>
                                            <p:attrNameLst>
                                              <p:attrName>ppt_y</p:attrName>
                                            </p:attrNameLst>
                                          </p:cBhvr>
                                          <p:tavLst>
                                            <p:tav tm="0">
                                              <p:val>
                                                <p:strVal val="#ppt_y+#ppt_h*1.125000"/>
                                              </p:val>
                                            </p:tav>
                                            <p:tav tm="100000">
                                              <p:val>
                                                <p:strVal val="#ppt_y"/>
                                              </p:val>
                                            </p:tav>
                                          </p:tavLst>
                                        </p:anim>
                                        <p:animEffect transition="in" filter="wipe(up)">
                                          <p:cBhvr>
                                            <p:cTn id="60" dur="500"/>
                                            <p:tgtEl>
                                              <p:spTgt spid="24"/>
                                            </p:tgtEl>
                                          </p:cBhvr>
                                        </p:animEffect>
                                      </p:childTnLst>
                                    </p:cTn>
                                  </p:par>
                                  <p:par>
                                    <p:cTn id="61" presetID="12" presetClass="entr" presetSubtype="4"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p:tgtEl>
                                              <p:spTgt spid="25"/>
                                            </p:tgtEl>
                                            <p:attrNameLst>
                                              <p:attrName>ppt_y</p:attrName>
                                            </p:attrNameLst>
                                          </p:cBhvr>
                                          <p:tavLst>
                                            <p:tav tm="0">
                                              <p:val>
                                                <p:strVal val="#ppt_y+#ppt_h*1.125000"/>
                                              </p:val>
                                            </p:tav>
                                            <p:tav tm="100000">
                                              <p:val>
                                                <p:strVal val="#ppt_y"/>
                                              </p:val>
                                            </p:tav>
                                          </p:tavLst>
                                        </p:anim>
                                        <p:animEffect transition="in" filter="wipe(up)">
                                          <p:cBhvr>
                                            <p:cTn id="64" dur="500"/>
                                            <p:tgtEl>
                                              <p:spTgt spid="25"/>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p:tgtEl>
                                              <p:spTgt spid="23"/>
                                            </p:tgtEl>
                                            <p:attrNameLst>
                                              <p:attrName>ppt_y</p:attrName>
                                            </p:attrNameLst>
                                          </p:cBhvr>
                                          <p:tavLst>
                                            <p:tav tm="0">
                                              <p:val>
                                                <p:strVal val="#ppt_y+#ppt_h*1.125000"/>
                                              </p:val>
                                            </p:tav>
                                            <p:tav tm="100000">
                                              <p:val>
                                                <p:strVal val="#ppt_y"/>
                                              </p:val>
                                            </p:tav>
                                          </p:tavLst>
                                        </p:anim>
                                        <p:animEffect transition="in" filter="wipe(up)">
                                          <p:cBhvr>
                                            <p:cTn id="68" dur="500"/>
                                            <p:tgtEl>
                                              <p:spTgt spid="23"/>
                                            </p:tgtEl>
                                          </p:cBhvr>
                                        </p:animEffect>
                                      </p:childTnLst>
                                    </p:cTn>
                                  </p:par>
                                  <p:par>
                                    <p:cTn id="69" presetID="12" presetClass="entr" presetSubtype="4"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p:tgtEl>
                                              <p:spTgt spid="29"/>
                                            </p:tgtEl>
                                            <p:attrNameLst>
                                              <p:attrName>ppt_y</p:attrName>
                                            </p:attrNameLst>
                                          </p:cBhvr>
                                          <p:tavLst>
                                            <p:tav tm="0">
                                              <p:val>
                                                <p:strVal val="#ppt_y+#ppt_h*1.125000"/>
                                              </p:val>
                                            </p:tav>
                                            <p:tav tm="100000">
                                              <p:val>
                                                <p:strVal val="#ppt_y"/>
                                              </p:val>
                                            </p:tav>
                                          </p:tavLst>
                                        </p:anim>
                                        <p:animEffect transition="in" filter="wipe(up)">
                                          <p:cBhvr>
                                            <p:cTn id="72" dur="500"/>
                                            <p:tgtEl>
                                              <p:spTgt spid="29"/>
                                            </p:tgtEl>
                                          </p:cBhvr>
                                        </p:animEffect>
                                      </p:childTnLst>
                                    </p:cTn>
                                  </p:par>
                                  <p:par>
                                    <p:cTn id="73" presetID="12" presetClass="entr" presetSubtype="4"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p:tgtEl>
                                              <p:spTgt spid="27"/>
                                            </p:tgtEl>
                                            <p:attrNameLst>
                                              <p:attrName>ppt_y</p:attrName>
                                            </p:attrNameLst>
                                          </p:cBhvr>
                                          <p:tavLst>
                                            <p:tav tm="0">
                                              <p:val>
                                                <p:strVal val="#ppt_y+#ppt_h*1.125000"/>
                                              </p:val>
                                            </p:tav>
                                            <p:tav tm="100000">
                                              <p:val>
                                                <p:strVal val="#ppt_y"/>
                                              </p:val>
                                            </p:tav>
                                          </p:tavLst>
                                        </p:anim>
                                        <p:animEffect transition="in" filter="wipe(up)">
                                          <p:cBhvr>
                                            <p:cTn id="76" dur="500"/>
                                            <p:tgtEl>
                                              <p:spTgt spid="27"/>
                                            </p:tgtEl>
                                          </p:cBhvr>
                                        </p:animEffect>
                                      </p:childTnLst>
                                    </p:cTn>
                                  </p:par>
                                  <p:par>
                                    <p:cTn id="77" presetID="12" presetClass="entr" presetSubtype="4"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p:tgtEl>
                                              <p:spTgt spid="28"/>
                                            </p:tgtEl>
                                            <p:attrNameLst>
                                              <p:attrName>ppt_y</p:attrName>
                                            </p:attrNameLst>
                                          </p:cBhvr>
                                          <p:tavLst>
                                            <p:tav tm="0">
                                              <p:val>
                                                <p:strVal val="#ppt_y+#ppt_h*1.125000"/>
                                              </p:val>
                                            </p:tav>
                                            <p:tav tm="100000">
                                              <p:val>
                                                <p:strVal val="#ppt_y"/>
                                              </p:val>
                                            </p:tav>
                                          </p:tavLst>
                                        </p:anim>
                                        <p:animEffect transition="in" filter="wipe(up)">
                                          <p:cBhvr>
                                            <p:cTn id="80" dur="500"/>
                                            <p:tgtEl>
                                              <p:spTgt spid="28"/>
                                            </p:tgtEl>
                                          </p:cBhvr>
                                        </p:animEffect>
                                      </p:childTnLst>
                                    </p:cTn>
                                  </p:par>
                                  <p:par>
                                    <p:cTn id="81" presetID="12" presetClass="entr" presetSubtype="4"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p:tgtEl>
                                              <p:spTgt spid="32"/>
                                            </p:tgtEl>
                                            <p:attrNameLst>
                                              <p:attrName>ppt_y</p:attrName>
                                            </p:attrNameLst>
                                          </p:cBhvr>
                                          <p:tavLst>
                                            <p:tav tm="0">
                                              <p:val>
                                                <p:strVal val="#ppt_y+#ppt_h*1.125000"/>
                                              </p:val>
                                            </p:tav>
                                            <p:tav tm="100000">
                                              <p:val>
                                                <p:strVal val="#ppt_y"/>
                                              </p:val>
                                            </p:tav>
                                          </p:tavLst>
                                        </p:anim>
                                        <p:animEffect transition="in" filter="wipe(up)">
                                          <p:cBhvr>
                                            <p:cTn id="84" dur="500"/>
                                            <p:tgtEl>
                                              <p:spTgt spid="32"/>
                                            </p:tgtEl>
                                          </p:cBhvr>
                                        </p:animEffect>
                                      </p:childTnLst>
                                    </p:cTn>
                                  </p:par>
                                  <p:par>
                                    <p:cTn id="85" presetID="12" presetClass="entr" presetSubtype="4"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p:tgtEl>
                                              <p:spTgt spid="31"/>
                                            </p:tgtEl>
                                            <p:attrNameLst>
                                              <p:attrName>ppt_y</p:attrName>
                                            </p:attrNameLst>
                                          </p:cBhvr>
                                          <p:tavLst>
                                            <p:tav tm="0">
                                              <p:val>
                                                <p:strVal val="#ppt_y+#ppt_h*1.125000"/>
                                              </p:val>
                                            </p:tav>
                                            <p:tav tm="100000">
                                              <p:val>
                                                <p:strVal val="#ppt_y"/>
                                              </p:val>
                                            </p:tav>
                                          </p:tavLst>
                                        </p:anim>
                                        <p:animEffect transition="in" filter="wipe(up)">
                                          <p:cBhvr>
                                            <p:cTn id="88" dur="500"/>
                                            <p:tgtEl>
                                              <p:spTgt spid="31"/>
                                            </p:tgtEl>
                                          </p:cBhvr>
                                        </p:animEffect>
                                      </p:childTnLst>
                                    </p:cTn>
                                  </p:par>
                                  <p:par>
                                    <p:cTn id="89" presetID="12" presetClass="entr" presetSubtype="4" fill="hold" nodeType="with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additive="base">
                                            <p:cTn id="91" dur="500"/>
                                            <p:tgtEl>
                                              <p:spTgt spid="30"/>
                                            </p:tgtEl>
                                            <p:attrNameLst>
                                              <p:attrName>ppt_y</p:attrName>
                                            </p:attrNameLst>
                                          </p:cBhvr>
                                          <p:tavLst>
                                            <p:tav tm="0">
                                              <p:val>
                                                <p:strVal val="#ppt_y+#ppt_h*1.125000"/>
                                              </p:val>
                                            </p:tav>
                                            <p:tav tm="100000">
                                              <p:val>
                                                <p:strVal val="#ppt_y"/>
                                              </p:val>
                                            </p:tav>
                                          </p:tavLst>
                                        </p:anim>
                                        <p:animEffect transition="in" filter="wipe(up)">
                                          <p:cBhvr>
                                            <p:cTn id="92" dur="500"/>
                                            <p:tgtEl>
                                              <p:spTgt spid="30"/>
                                            </p:tgtEl>
                                          </p:cBhvr>
                                        </p:animEffect>
                                      </p:childTnLst>
                                    </p:cTn>
                                  </p:par>
                                  <p:par>
                                    <p:cTn id="93" presetID="12" presetClass="entr" presetSubtype="4"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additive="base">
                                            <p:cTn id="95" dur="500"/>
                                            <p:tgtEl>
                                              <p:spTgt spid="33"/>
                                            </p:tgtEl>
                                            <p:attrNameLst>
                                              <p:attrName>ppt_y</p:attrName>
                                            </p:attrNameLst>
                                          </p:cBhvr>
                                          <p:tavLst>
                                            <p:tav tm="0">
                                              <p:val>
                                                <p:strVal val="#ppt_y+#ppt_h*1.125000"/>
                                              </p:val>
                                            </p:tav>
                                            <p:tav tm="100000">
                                              <p:val>
                                                <p:strVal val="#ppt_y"/>
                                              </p:val>
                                            </p:tav>
                                          </p:tavLst>
                                        </p:anim>
                                        <p:animEffect transition="in" filter="wipe(up)">
                                          <p:cBhvr>
                                            <p:cTn id="96" dur="500"/>
                                            <p:tgtEl>
                                              <p:spTgt spid="33"/>
                                            </p:tgtEl>
                                          </p:cBhvr>
                                        </p:animEffect>
                                      </p:childTnLst>
                                    </p:cTn>
                                  </p:par>
                                  <p:par>
                                    <p:cTn id="97" presetID="12" presetClass="entr" presetSubtype="4" fill="hold" nodeType="with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p:tgtEl>
                                              <p:spTgt spid="35"/>
                                            </p:tgtEl>
                                            <p:attrNameLst>
                                              <p:attrName>ppt_y</p:attrName>
                                            </p:attrNameLst>
                                          </p:cBhvr>
                                          <p:tavLst>
                                            <p:tav tm="0">
                                              <p:val>
                                                <p:strVal val="#ppt_y+#ppt_h*1.125000"/>
                                              </p:val>
                                            </p:tav>
                                            <p:tav tm="100000">
                                              <p:val>
                                                <p:strVal val="#ppt_y"/>
                                              </p:val>
                                            </p:tav>
                                          </p:tavLst>
                                        </p:anim>
                                        <p:animEffect transition="in" filter="wipe(up)">
                                          <p:cBhvr>
                                            <p:cTn id="100" dur="500"/>
                                            <p:tgtEl>
                                              <p:spTgt spid="35"/>
                                            </p:tgtEl>
                                          </p:cBhvr>
                                        </p:animEffect>
                                      </p:childTnLst>
                                    </p:cTn>
                                  </p:par>
                                  <p:par>
                                    <p:cTn id="101" presetID="12" presetClass="entr" presetSubtype="4" fill="hold" nodeType="with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additive="base">
                                            <p:cTn id="103" dur="500"/>
                                            <p:tgtEl>
                                              <p:spTgt spid="34"/>
                                            </p:tgtEl>
                                            <p:attrNameLst>
                                              <p:attrName>ppt_y</p:attrName>
                                            </p:attrNameLst>
                                          </p:cBhvr>
                                          <p:tavLst>
                                            <p:tav tm="0">
                                              <p:val>
                                                <p:strVal val="#ppt_y+#ppt_h*1.125000"/>
                                              </p:val>
                                            </p:tav>
                                            <p:tav tm="100000">
                                              <p:val>
                                                <p:strVal val="#ppt_y"/>
                                              </p:val>
                                            </p:tav>
                                          </p:tavLst>
                                        </p:anim>
                                        <p:animEffect transition="in" filter="wipe(up)">
                                          <p:cBhvr>
                                            <p:cTn id="104" dur="500"/>
                                            <p:tgtEl>
                                              <p:spTgt spid="34"/>
                                            </p:tgtEl>
                                          </p:cBhvr>
                                        </p:animEffect>
                                      </p:childTnLst>
                                    </p:cTn>
                                  </p:par>
                                  <p:par>
                                    <p:cTn id="105" presetID="12" presetClass="entr" presetSubtype="4"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additive="base">
                                            <p:cTn id="107" dur="500"/>
                                            <p:tgtEl>
                                              <p:spTgt spid="36"/>
                                            </p:tgtEl>
                                            <p:attrNameLst>
                                              <p:attrName>ppt_y</p:attrName>
                                            </p:attrNameLst>
                                          </p:cBhvr>
                                          <p:tavLst>
                                            <p:tav tm="0">
                                              <p:val>
                                                <p:strVal val="#ppt_y+#ppt_h*1.125000"/>
                                              </p:val>
                                            </p:tav>
                                            <p:tav tm="100000">
                                              <p:val>
                                                <p:strVal val="#ppt_y"/>
                                              </p:val>
                                            </p:tav>
                                          </p:tavLst>
                                        </p:anim>
                                        <p:animEffect transition="in" filter="wipe(up)">
                                          <p:cBhvr>
                                            <p:cTn id="108" dur="500"/>
                                            <p:tgtEl>
                                              <p:spTgt spid="36"/>
                                            </p:tgtEl>
                                          </p:cBhvr>
                                        </p:animEffect>
                                      </p:childTnLst>
                                    </p:cTn>
                                  </p:par>
                                  <p:par>
                                    <p:cTn id="109" presetID="12" presetClass="entr" presetSubtype="4"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additive="base">
                                            <p:cTn id="111" dur="500"/>
                                            <p:tgtEl>
                                              <p:spTgt spid="37"/>
                                            </p:tgtEl>
                                            <p:attrNameLst>
                                              <p:attrName>ppt_y</p:attrName>
                                            </p:attrNameLst>
                                          </p:cBhvr>
                                          <p:tavLst>
                                            <p:tav tm="0">
                                              <p:val>
                                                <p:strVal val="#ppt_y+#ppt_h*1.125000"/>
                                              </p:val>
                                            </p:tav>
                                            <p:tav tm="100000">
                                              <p:val>
                                                <p:strVal val="#ppt_y"/>
                                              </p:val>
                                            </p:tav>
                                          </p:tavLst>
                                        </p:anim>
                                        <p:animEffect transition="in" filter="wipe(up)">
                                          <p:cBhvr>
                                            <p:cTn id="112" dur="500"/>
                                            <p:tgtEl>
                                              <p:spTgt spid="37"/>
                                            </p:tgtEl>
                                          </p:cBhvr>
                                        </p:animEffect>
                                      </p:childTnLst>
                                    </p:cTn>
                                  </p:par>
                                </p:childTnLst>
                              </p:cTn>
                            </p:par>
                            <p:par>
                              <p:cTn id="113" fill="hold">
                                <p:stCondLst>
                                  <p:cond delay="500"/>
                                </p:stCondLst>
                                <p:childTnLst>
                                  <p:par>
                                    <p:cTn id="114" presetID="2" presetClass="entr" presetSubtype="4" fill="hold" nodeType="afterEffect" p14:presetBounceEnd="72000">
                                      <p:stCondLst>
                                        <p:cond delay="0"/>
                                      </p:stCondLst>
                                      <p:childTnLst>
                                        <p:set>
                                          <p:cBhvr>
                                            <p:cTn id="115" dur="1" fill="hold">
                                              <p:stCondLst>
                                                <p:cond delay="0"/>
                                              </p:stCondLst>
                                            </p:cTn>
                                            <p:tgtEl>
                                              <p:spTgt spid="38"/>
                                            </p:tgtEl>
                                            <p:attrNameLst>
                                              <p:attrName>style.visibility</p:attrName>
                                            </p:attrNameLst>
                                          </p:cBhvr>
                                          <p:to>
                                            <p:strVal val="visible"/>
                                          </p:to>
                                        </p:set>
                                        <p:anim calcmode="lin" valueType="num" p14:bounceEnd="72000">
                                          <p:cBhvr additive="base">
                                            <p:cTn id="116" dur="1000" fill="hold"/>
                                            <p:tgtEl>
                                              <p:spTgt spid="38"/>
                                            </p:tgtEl>
                                            <p:attrNameLst>
                                              <p:attrName>ppt_x</p:attrName>
                                            </p:attrNameLst>
                                          </p:cBhvr>
                                          <p:tavLst>
                                            <p:tav tm="0">
                                              <p:val>
                                                <p:strVal val="#ppt_x"/>
                                              </p:val>
                                            </p:tav>
                                            <p:tav tm="100000">
                                              <p:val>
                                                <p:strVal val="#ppt_x"/>
                                              </p:val>
                                            </p:tav>
                                          </p:tavLst>
                                        </p:anim>
                                        <p:anim calcmode="lin" valueType="num" p14:bounceEnd="72000">
                                          <p:cBhvr additive="base">
                                            <p:cTn id="117"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4" grpId="0"/>
          <p:bldP spid="15" grpId="0" animBg="1"/>
          <p:bldP spid="16" grpId="0"/>
          <p:bldP spid="20" grpId="0" animBg="1"/>
          <p:bldP spid="22" grpId="0"/>
          <p:bldP spid="23" grpId="0"/>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1000"/>
                                            <p:tgtEl>
                                              <p:spTgt spid="44"/>
                                            </p:tgtEl>
                                          </p:cBhvr>
                                        </p:animEffect>
                                        <p:anim calcmode="lin" valueType="num">
                                          <p:cBhvr>
                                            <p:cTn id="13" dur="1000" fill="hold"/>
                                            <p:tgtEl>
                                              <p:spTgt spid="44"/>
                                            </p:tgtEl>
                                            <p:attrNameLst>
                                              <p:attrName>ppt_x</p:attrName>
                                            </p:attrNameLst>
                                          </p:cBhvr>
                                          <p:tavLst>
                                            <p:tav tm="0">
                                              <p:val>
                                                <p:strVal val="#ppt_x"/>
                                              </p:val>
                                            </p:tav>
                                            <p:tav tm="100000">
                                              <p:val>
                                                <p:strVal val="#ppt_x"/>
                                              </p:val>
                                            </p:tav>
                                          </p:tavLst>
                                        </p:anim>
                                        <p:anim calcmode="lin" valueType="num">
                                          <p:cBhvr>
                                            <p:cTn id="14"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1" name="Tieng-tinh-tinh-www_tiengdong_com.wav"/>
                                            </p:tgtEl>
                                          </p:cMediaNode>
                                        </p:audio>
                                      </p:subTnLst>
                                    </p:cTn>
                                  </p:par>
                                  <p:par>
                                    <p:cTn id="21" presetID="1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par>
                                    <p:cTn id="25" presetID="1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p:tgtEl>
                                              <p:spTgt spid="17"/>
                                            </p:tgtEl>
                                            <p:attrNameLst>
                                              <p:attrName>ppt_y</p:attrName>
                                            </p:attrNameLst>
                                          </p:cBhvr>
                                          <p:tavLst>
                                            <p:tav tm="0">
                                              <p:val>
                                                <p:strVal val="#ppt_y+#ppt_h*1.125000"/>
                                              </p:val>
                                            </p:tav>
                                            <p:tav tm="100000">
                                              <p:val>
                                                <p:strVal val="#ppt_y"/>
                                              </p:val>
                                            </p:tav>
                                          </p:tavLst>
                                        </p:anim>
                                        <p:animEffect transition="in" filter="wipe(up)">
                                          <p:cBhvr>
                                            <p:cTn id="28" dur="500"/>
                                            <p:tgtEl>
                                              <p:spTgt spid="17"/>
                                            </p:tgtEl>
                                          </p:cBhvr>
                                        </p:animEffect>
                                      </p:childTnLst>
                                    </p:cTn>
                                  </p:par>
                                  <p:par>
                                    <p:cTn id="29" presetID="1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p:tgtEl>
                                              <p:spTgt spid="18"/>
                                            </p:tgtEl>
                                            <p:attrNameLst>
                                              <p:attrName>ppt_y</p:attrName>
                                            </p:attrNameLst>
                                          </p:cBhvr>
                                          <p:tavLst>
                                            <p:tav tm="0">
                                              <p:val>
                                                <p:strVal val="#ppt_y+#ppt_h*1.125000"/>
                                              </p:val>
                                            </p:tav>
                                            <p:tav tm="100000">
                                              <p:val>
                                                <p:strVal val="#ppt_y"/>
                                              </p:val>
                                            </p:tav>
                                          </p:tavLst>
                                        </p:anim>
                                        <p:animEffect transition="in" filter="wipe(up)">
                                          <p:cBhvr>
                                            <p:cTn id="32" dur="500"/>
                                            <p:tgtEl>
                                              <p:spTgt spid="18"/>
                                            </p:tgtEl>
                                          </p:cBhvr>
                                        </p:animEffect>
                                      </p:childTnLst>
                                    </p:cTn>
                                  </p:par>
                                  <p:par>
                                    <p:cTn id="33" presetID="1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p:tgtEl>
                                              <p:spTgt spid="16"/>
                                            </p:tgtEl>
                                            <p:attrNameLst>
                                              <p:attrName>ppt_y</p:attrName>
                                            </p:attrNameLst>
                                          </p:cBhvr>
                                          <p:tavLst>
                                            <p:tav tm="0">
                                              <p:val>
                                                <p:strVal val="#ppt_y+#ppt_h*1.125000"/>
                                              </p:val>
                                            </p:tav>
                                            <p:tav tm="100000">
                                              <p:val>
                                                <p:strVal val="#ppt_y"/>
                                              </p:val>
                                            </p:tav>
                                          </p:tavLst>
                                        </p:anim>
                                        <p:animEffect transition="in" filter="wipe(up)">
                                          <p:cBhvr>
                                            <p:cTn id="36" dur="500"/>
                                            <p:tgtEl>
                                              <p:spTgt spid="16"/>
                                            </p:tgtEl>
                                          </p:cBhvr>
                                        </p:animEffect>
                                      </p:childTnLst>
                                    </p:cTn>
                                  </p:par>
                                  <p:par>
                                    <p:cTn id="37" presetID="1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p:tgtEl>
                                              <p:spTgt spid="19"/>
                                            </p:tgtEl>
                                            <p:attrNameLst>
                                              <p:attrName>ppt_y</p:attrName>
                                            </p:attrNameLst>
                                          </p:cBhvr>
                                          <p:tavLst>
                                            <p:tav tm="0">
                                              <p:val>
                                                <p:strVal val="#ppt_y+#ppt_h*1.125000"/>
                                              </p:val>
                                            </p:tav>
                                            <p:tav tm="100000">
                                              <p:val>
                                                <p:strVal val="#ppt_y"/>
                                              </p:val>
                                            </p:tav>
                                          </p:tavLst>
                                        </p:anim>
                                        <p:animEffect transition="in" filter="wipe(up)">
                                          <p:cBhvr>
                                            <p:cTn id="40" dur="500"/>
                                            <p:tgtEl>
                                              <p:spTgt spid="19"/>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cTn>
                                  </p:par>
                                  <p:par>
                                    <p:cTn id="45" presetID="1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p:tgtEl>
                                              <p:spTgt spid="21"/>
                                            </p:tgtEl>
                                            <p:attrNameLst>
                                              <p:attrName>ppt_y</p:attrName>
                                            </p:attrNameLst>
                                          </p:cBhvr>
                                          <p:tavLst>
                                            <p:tav tm="0">
                                              <p:val>
                                                <p:strVal val="#ppt_y+#ppt_h*1.125000"/>
                                              </p:val>
                                            </p:tav>
                                            <p:tav tm="100000">
                                              <p:val>
                                                <p:strVal val="#ppt_y"/>
                                              </p:val>
                                            </p:tav>
                                          </p:tavLst>
                                        </p:anim>
                                        <p:animEffect transition="in" filter="wipe(up)">
                                          <p:cBhvr>
                                            <p:cTn id="48" dur="500"/>
                                            <p:tgtEl>
                                              <p:spTgt spid="21"/>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p:tgtEl>
                                              <p:spTgt spid="22"/>
                                            </p:tgtEl>
                                            <p:attrNameLst>
                                              <p:attrName>ppt_y</p:attrName>
                                            </p:attrNameLst>
                                          </p:cBhvr>
                                          <p:tavLst>
                                            <p:tav tm="0">
                                              <p:val>
                                                <p:strVal val="#ppt_y+#ppt_h*1.125000"/>
                                              </p:val>
                                            </p:tav>
                                            <p:tav tm="100000">
                                              <p:val>
                                                <p:strVal val="#ppt_y"/>
                                              </p:val>
                                            </p:tav>
                                          </p:tavLst>
                                        </p:anim>
                                        <p:animEffect transition="in" filter="wipe(up)">
                                          <p:cBhvr>
                                            <p:cTn id="52" dur="500"/>
                                            <p:tgtEl>
                                              <p:spTgt spid="22"/>
                                            </p:tgtEl>
                                          </p:cBhvr>
                                        </p:animEffect>
                                      </p:childTnLst>
                                    </p:cTn>
                                  </p:par>
                                  <p:par>
                                    <p:cTn id="53" presetID="1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p:tgtEl>
                                              <p:spTgt spid="26"/>
                                            </p:tgtEl>
                                            <p:attrNameLst>
                                              <p:attrName>ppt_y</p:attrName>
                                            </p:attrNameLst>
                                          </p:cBhvr>
                                          <p:tavLst>
                                            <p:tav tm="0">
                                              <p:val>
                                                <p:strVal val="#ppt_y+#ppt_h*1.125000"/>
                                              </p:val>
                                            </p:tav>
                                            <p:tav tm="100000">
                                              <p:val>
                                                <p:strVal val="#ppt_y"/>
                                              </p:val>
                                            </p:tav>
                                          </p:tavLst>
                                        </p:anim>
                                        <p:animEffect transition="in" filter="wipe(up)">
                                          <p:cBhvr>
                                            <p:cTn id="56" dur="500"/>
                                            <p:tgtEl>
                                              <p:spTgt spid="26"/>
                                            </p:tgtEl>
                                          </p:cBhvr>
                                        </p:animEffect>
                                      </p:childTnLst>
                                    </p:cTn>
                                  </p:par>
                                  <p:par>
                                    <p:cTn id="57" presetID="1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p:tgtEl>
                                              <p:spTgt spid="24"/>
                                            </p:tgtEl>
                                            <p:attrNameLst>
                                              <p:attrName>ppt_y</p:attrName>
                                            </p:attrNameLst>
                                          </p:cBhvr>
                                          <p:tavLst>
                                            <p:tav tm="0">
                                              <p:val>
                                                <p:strVal val="#ppt_y+#ppt_h*1.125000"/>
                                              </p:val>
                                            </p:tav>
                                            <p:tav tm="100000">
                                              <p:val>
                                                <p:strVal val="#ppt_y"/>
                                              </p:val>
                                            </p:tav>
                                          </p:tavLst>
                                        </p:anim>
                                        <p:animEffect transition="in" filter="wipe(up)">
                                          <p:cBhvr>
                                            <p:cTn id="60" dur="500"/>
                                            <p:tgtEl>
                                              <p:spTgt spid="24"/>
                                            </p:tgtEl>
                                          </p:cBhvr>
                                        </p:animEffect>
                                      </p:childTnLst>
                                    </p:cTn>
                                  </p:par>
                                  <p:par>
                                    <p:cTn id="61" presetID="12" presetClass="entr" presetSubtype="4"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p:tgtEl>
                                              <p:spTgt spid="25"/>
                                            </p:tgtEl>
                                            <p:attrNameLst>
                                              <p:attrName>ppt_y</p:attrName>
                                            </p:attrNameLst>
                                          </p:cBhvr>
                                          <p:tavLst>
                                            <p:tav tm="0">
                                              <p:val>
                                                <p:strVal val="#ppt_y+#ppt_h*1.125000"/>
                                              </p:val>
                                            </p:tav>
                                            <p:tav tm="100000">
                                              <p:val>
                                                <p:strVal val="#ppt_y"/>
                                              </p:val>
                                            </p:tav>
                                          </p:tavLst>
                                        </p:anim>
                                        <p:animEffect transition="in" filter="wipe(up)">
                                          <p:cBhvr>
                                            <p:cTn id="64" dur="500"/>
                                            <p:tgtEl>
                                              <p:spTgt spid="25"/>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p:tgtEl>
                                              <p:spTgt spid="23"/>
                                            </p:tgtEl>
                                            <p:attrNameLst>
                                              <p:attrName>ppt_y</p:attrName>
                                            </p:attrNameLst>
                                          </p:cBhvr>
                                          <p:tavLst>
                                            <p:tav tm="0">
                                              <p:val>
                                                <p:strVal val="#ppt_y+#ppt_h*1.125000"/>
                                              </p:val>
                                            </p:tav>
                                            <p:tav tm="100000">
                                              <p:val>
                                                <p:strVal val="#ppt_y"/>
                                              </p:val>
                                            </p:tav>
                                          </p:tavLst>
                                        </p:anim>
                                        <p:animEffect transition="in" filter="wipe(up)">
                                          <p:cBhvr>
                                            <p:cTn id="68" dur="500"/>
                                            <p:tgtEl>
                                              <p:spTgt spid="23"/>
                                            </p:tgtEl>
                                          </p:cBhvr>
                                        </p:animEffect>
                                      </p:childTnLst>
                                    </p:cTn>
                                  </p:par>
                                  <p:par>
                                    <p:cTn id="69" presetID="12" presetClass="entr" presetSubtype="4"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p:tgtEl>
                                              <p:spTgt spid="29"/>
                                            </p:tgtEl>
                                            <p:attrNameLst>
                                              <p:attrName>ppt_y</p:attrName>
                                            </p:attrNameLst>
                                          </p:cBhvr>
                                          <p:tavLst>
                                            <p:tav tm="0">
                                              <p:val>
                                                <p:strVal val="#ppt_y+#ppt_h*1.125000"/>
                                              </p:val>
                                            </p:tav>
                                            <p:tav tm="100000">
                                              <p:val>
                                                <p:strVal val="#ppt_y"/>
                                              </p:val>
                                            </p:tav>
                                          </p:tavLst>
                                        </p:anim>
                                        <p:animEffect transition="in" filter="wipe(up)">
                                          <p:cBhvr>
                                            <p:cTn id="72" dur="500"/>
                                            <p:tgtEl>
                                              <p:spTgt spid="29"/>
                                            </p:tgtEl>
                                          </p:cBhvr>
                                        </p:animEffect>
                                      </p:childTnLst>
                                    </p:cTn>
                                  </p:par>
                                  <p:par>
                                    <p:cTn id="73" presetID="12" presetClass="entr" presetSubtype="4"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p:tgtEl>
                                              <p:spTgt spid="27"/>
                                            </p:tgtEl>
                                            <p:attrNameLst>
                                              <p:attrName>ppt_y</p:attrName>
                                            </p:attrNameLst>
                                          </p:cBhvr>
                                          <p:tavLst>
                                            <p:tav tm="0">
                                              <p:val>
                                                <p:strVal val="#ppt_y+#ppt_h*1.125000"/>
                                              </p:val>
                                            </p:tav>
                                            <p:tav tm="100000">
                                              <p:val>
                                                <p:strVal val="#ppt_y"/>
                                              </p:val>
                                            </p:tav>
                                          </p:tavLst>
                                        </p:anim>
                                        <p:animEffect transition="in" filter="wipe(up)">
                                          <p:cBhvr>
                                            <p:cTn id="76" dur="500"/>
                                            <p:tgtEl>
                                              <p:spTgt spid="27"/>
                                            </p:tgtEl>
                                          </p:cBhvr>
                                        </p:animEffect>
                                      </p:childTnLst>
                                    </p:cTn>
                                  </p:par>
                                  <p:par>
                                    <p:cTn id="77" presetID="12" presetClass="entr" presetSubtype="4"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p:tgtEl>
                                              <p:spTgt spid="28"/>
                                            </p:tgtEl>
                                            <p:attrNameLst>
                                              <p:attrName>ppt_y</p:attrName>
                                            </p:attrNameLst>
                                          </p:cBhvr>
                                          <p:tavLst>
                                            <p:tav tm="0">
                                              <p:val>
                                                <p:strVal val="#ppt_y+#ppt_h*1.125000"/>
                                              </p:val>
                                            </p:tav>
                                            <p:tav tm="100000">
                                              <p:val>
                                                <p:strVal val="#ppt_y"/>
                                              </p:val>
                                            </p:tav>
                                          </p:tavLst>
                                        </p:anim>
                                        <p:animEffect transition="in" filter="wipe(up)">
                                          <p:cBhvr>
                                            <p:cTn id="80" dur="500"/>
                                            <p:tgtEl>
                                              <p:spTgt spid="28"/>
                                            </p:tgtEl>
                                          </p:cBhvr>
                                        </p:animEffect>
                                      </p:childTnLst>
                                    </p:cTn>
                                  </p:par>
                                  <p:par>
                                    <p:cTn id="81" presetID="12" presetClass="entr" presetSubtype="4"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anim calcmode="lin" valueType="num">
                                          <p:cBhvr additive="base">
                                            <p:cTn id="83" dur="500"/>
                                            <p:tgtEl>
                                              <p:spTgt spid="32"/>
                                            </p:tgtEl>
                                            <p:attrNameLst>
                                              <p:attrName>ppt_y</p:attrName>
                                            </p:attrNameLst>
                                          </p:cBhvr>
                                          <p:tavLst>
                                            <p:tav tm="0">
                                              <p:val>
                                                <p:strVal val="#ppt_y+#ppt_h*1.125000"/>
                                              </p:val>
                                            </p:tav>
                                            <p:tav tm="100000">
                                              <p:val>
                                                <p:strVal val="#ppt_y"/>
                                              </p:val>
                                            </p:tav>
                                          </p:tavLst>
                                        </p:anim>
                                        <p:animEffect transition="in" filter="wipe(up)">
                                          <p:cBhvr>
                                            <p:cTn id="84" dur="500"/>
                                            <p:tgtEl>
                                              <p:spTgt spid="32"/>
                                            </p:tgtEl>
                                          </p:cBhvr>
                                        </p:animEffect>
                                      </p:childTnLst>
                                    </p:cTn>
                                  </p:par>
                                  <p:par>
                                    <p:cTn id="85" presetID="12" presetClass="entr" presetSubtype="4"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p:tgtEl>
                                              <p:spTgt spid="31"/>
                                            </p:tgtEl>
                                            <p:attrNameLst>
                                              <p:attrName>ppt_y</p:attrName>
                                            </p:attrNameLst>
                                          </p:cBhvr>
                                          <p:tavLst>
                                            <p:tav tm="0">
                                              <p:val>
                                                <p:strVal val="#ppt_y+#ppt_h*1.125000"/>
                                              </p:val>
                                            </p:tav>
                                            <p:tav tm="100000">
                                              <p:val>
                                                <p:strVal val="#ppt_y"/>
                                              </p:val>
                                            </p:tav>
                                          </p:tavLst>
                                        </p:anim>
                                        <p:animEffect transition="in" filter="wipe(up)">
                                          <p:cBhvr>
                                            <p:cTn id="88" dur="500"/>
                                            <p:tgtEl>
                                              <p:spTgt spid="31"/>
                                            </p:tgtEl>
                                          </p:cBhvr>
                                        </p:animEffect>
                                      </p:childTnLst>
                                    </p:cTn>
                                  </p:par>
                                  <p:par>
                                    <p:cTn id="89" presetID="12" presetClass="entr" presetSubtype="4" fill="hold" nodeType="with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additive="base">
                                            <p:cTn id="91" dur="500"/>
                                            <p:tgtEl>
                                              <p:spTgt spid="30"/>
                                            </p:tgtEl>
                                            <p:attrNameLst>
                                              <p:attrName>ppt_y</p:attrName>
                                            </p:attrNameLst>
                                          </p:cBhvr>
                                          <p:tavLst>
                                            <p:tav tm="0">
                                              <p:val>
                                                <p:strVal val="#ppt_y+#ppt_h*1.125000"/>
                                              </p:val>
                                            </p:tav>
                                            <p:tav tm="100000">
                                              <p:val>
                                                <p:strVal val="#ppt_y"/>
                                              </p:val>
                                            </p:tav>
                                          </p:tavLst>
                                        </p:anim>
                                        <p:animEffect transition="in" filter="wipe(up)">
                                          <p:cBhvr>
                                            <p:cTn id="92" dur="500"/>
                                            <p:tgtEl>
                                              <p:spTgt spid="30"/>
                                            </p:tgtEl>
                                          </p:cBhvr>
                                        </p:animEffect>
                                      </p:childTnLst>
                                    </p:cTn>
                                  </p:par>
                                  <p:par>
                                    <p:cTn id="93" presetID="12" presetClass="entr" presetSubtype="4"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additive="base">
                                            <p:cTn id="95" dur="500"/>
                                            <p:tgtEl>
                                              <p:spTgt spid="33"/>
                                            </p:tgtEl>
                                            <p:attrNameLst>
                                              <p:attrName>ppt_y</p:attrName>
                                            </p:attrNameLst>
                                          </p:cBhvr>
                                          <p:tavLst>
                                            <p:tav tm="0">
                                              <p:val>
                                                <p:strVal val="#ppt_y+#ppt_h*1.125000"/>
                                              </p:val>
                                            </p:tav>
                                            <p:tav tm="100000">
                                              <p:val>
                                                <p:strVal val="#ppt_y"/>
                                              </p:val>
                                            </p:tav>
                                          </p:tavLst>
                                        </p:anim>
                                        <p:animEffect transition="in" filter="wipe(up)">
                                          <p:cBhvr>
                                            <p:cTn id="96" dur="500"/>
                                            <p:tgtEl>
                                              <p:spTgt spid="33"/>
                                            </p:tgtEl>
                                          </p:cBhvr>
                                        </p:animEffect>
                                      </p:childTnLst>
                                    </p:cTn>
                                  </p:par>
                                  <p:par>
                                    <p:cTn id="97" presetID="12" presetClass="entr" presetSubtype="4" fill="hold" nodeType="with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p:tgtEl>
                                              <p:spTgt spid="35"/>
                                            </p:tgtEl>
                                            <p:attrNameLst>
                                              <p:attrName>ppt_y</p:attrName>
                                            </p:attrNameLst>
                                          </p:cBhvr>
                                          <p:tavLst>
                                            <p:tav tm="0">
                                              <p:val>
                                                <p:strVal val="#ppt_y+#ppt_h*1.125000"/>
                                              </p:val>
                                            </p:tav>
                                            <p:tav tm="100000">
                                              <p:val>
                                                <p:strVal val="#ppt_y"/>
                                              </p:val>
                                            </p:tav>
                                          </p:tavLst>
                                        </p:anim>
                                        <p:animEffect transition="in" filter="wipe(up)">
                                          <p:cBhvr>
                                            <p:cTn id="100" dur="500"/>
                                            <p:tgtEl>
                                              <p:spTgt spid="35"/>
                                            </p:tgtEl>
                                          </p:cBhvr>
                                        </p:animEffect>
                                      </p:childTnLst>
                                    </p:cTn>
                                  </p:par>
                                  <p:par>
                                    <p:cTn id="101" presetID="12" presetClass="entr" presetSubtype="4" fill="hold" nodeType="with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additive="base">
                                            <p:cTn id="103" dur="500"/>
                                            <p:tgtEl>
                                              <p:spTgt spid="34"/>
                                            </p:tgtEl>
                                            <p:attrNameLst>
                                              <p:attrName>ppt_y</p:attrName>
                                            </p:attrNameLst>
                                          </p:cBhvr>
                                          <p:tavLst>
                                            <p:tav tm="0">
                                              <p:val>
                                                <p:strVal val="#ppt_y+#ppt_h*1.125000"/>
                                              </p:val>
                                            </p:tav>
                                            <p:tav tm="100000">
                                              <p:val>
                                                <p:strVal val="#ppt_y"/>
                                              </p:val>
                                            </p:tav>
                                          </p:tavLst>
                                        </p:anim>
                                        <p:animEffect transition="in" filter="wipe(up)">
                                          <p:cBhvr>
                                            <p:cTn id="104" dur="500"/>
                                            <p:tgtEl>
                                              <p:spTgt spid="34"/>
                                            </p:tgtEl>
                                          </p:cBhvr>
                                        </p:animEffect>
                                      </p:childTnLst>
                                    </p:cTn>
                                  </p:par>
                                  <p:par>
                                    <p:cTn id="105" presetID="12" presetClass="entr" presetSubtype="4"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additive="base">
                                            <p:cTn id="107" dur="500"/>
                                            <p:tgtEl>
                                              <p:spTgt spid="36"/>
                                            </p:tgtEl>
                                            <p:attrNameLst>
                                              <p:attrName>ppt_y</p:attrName>
                                            </p:attrNameLst>
                                          </p:cBhvr>
                                          <p:tavLst>
                                            <p:tav tm="0">
                                              <p:val>
                                                <p:strVal val="#ppt_y+#ppt_h*1.125000"/>
                                              </p:val>
                                            </p:tav>
                                            <p:tav tm="100000">
                                              <p:val>
                                                <p:strVal val="#ppt_y"/>
                                              </p:val>
                                            </p:tav>
                                          </p:tavLst>
                                        </p:anim>
                                        <p:animEffect transition="in" filter="wipe(up)">
                                          <p:cBhvr>
                                            <p:cTn id="108" dur="500"/>
                                            <p:tgtEl>
                                              <p:spTgt spid="36"/>
                                            </p:tgtEl>
                                          </p:cBhvr>
                                        </p:animEffect>
                                      </p:childTnLst>
                                    </p:cTn>
                                  </p:par>
                                  <p:par>
                                    <p:cTn id="109" presetID="12" presetClass="entr" presetSubtype="4"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additive="base">
                                            <p:cTn id="111" dur="500"/>
                                            <p:tgtEl>
                                              <p:spTgt spid="37"/>
                                            </p:tgtEl>
                                            <p:attrNameLst>
                                              <p:attrName>ppt_y</p:attrName>
                                            </p:attrNameLst>
                                          </p:cBhvr>
                                          <p:tavLst>
                                            <p:tav tm="0">
                                              <p:val>
                                                <p:strVal val="#ppt_y+#ppt_h*1.125000"/>
                                              </p:val>
                                            </p:tav>
                                            <p:tav tm="100000">
                                              <p:val>
                                                <p:strVal val="#ppt_y"/>
                                              </p:val>
                                            </p:tav>
                                          </p:tavLst>
                                        </p:anim>
                                        <p:animEffect transition="in" filter="wipe(up)">
                                          <p:cBhvr>
                                            <p:cTn id="112" dur="500"/>
                                            <p:tgtEl>
                                              <p:spTgt spid="37"/>
                                            </p:tgtEl>
                                          </p:cBhvr>
                                        </p:animEffect>
                                      </p:childTnLst>
                                    </p:cTn>
                                  </p:par>
                                </p:childTnLst>
                              </p:cTn>
                            </p:par>
                            <p:par>
                              <p:cTn id="113" fill="hold">
                                <p:stCondLst>
                                  <p:cond delay="500"/>
                                </p:stCondLst>
                                <p:childTnLst>
                                  <p:par>
                                    <p:cTn id="114" presetID="2" presetClass="entr" presetSubtype="4" fill="hold" nodeType="afterEffect">
                                      <p:stCondLst>
                                        <p:cond delay="0"/>
                                      </p:stCondLst>
                                      <p:childTnLst>
                                        <p:set>
                                          <p:cBhvr>
                                            <p:cTn id="115" dur="1" fill="hold">
                                              <p:stCondLst>
                                                <p:cond delay="0"/>
                                              </p:stCondLst>
                                            </p:cTn>
                                            <p:tgtEl>
                                              <p:spTgt spid="38"/>
                                            </p:tgtEl>
                                            <p:attrNameLst>
                                              <p:attrName>style.visibility</p:attrName>
                                            </p:attrNameLst>
                                          </p:cBhvr>
                                          <p:to>
                                            <p:strVal val="visible"/>
                                          </p:to>
                                        </p:set>
                                        <p:anim calcmode="lin" valueType="num">
                                          <p:cBhvr additive="base">
                                            <p:cTn id="116" dur="1000" fill="hold"/>
                                            <p:tgtEl>
                                              <p:spTgt spid="38"/>
                                            </p:tgtEl>
                                            <p:attrNameLst>
                                              <p:attrName>ppt_x</p:attrName>
                                            </p:attrNameLst>
                                          </p:cBhvr>
                                          <p:tavLst>
                                            <p:tav tm="0">
                                              <p:val>
                                                <p:strVal val="#ppt_x"/>
                                              </p:val>
                                            </p:tav>
                                            <p:tav tm="100000">
                                              <p:val>
                                                <p:strVal val="#ppt_x"/>
                                              </p:val>
                                            </p:tav>
                                          </p:tavLst>
                                        </p:anim>
                                        <p:anim calcmode="lin" valueType="num">
                                          <p:cBhvr additive="base">
                                            <p:cTn id="117" dur="10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4" grpId="0"/>
          <p:bldP spid="15" grpId="0" animBg="1"/>
          <p:bldP spid="16" grpId="0"/>
          <p:bldP spid="20" grpId="0" animBg="1"/>
          <p:bldP spid="22" grpId="0"/>
          <p:bldP spid="23" grpId="0"/>
          <p:bldP spid="3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9689059" y="7116826"/>
            <a:ext cx="1486911" cy="2661139"/>
          </a:xfrm>
          <a:custGeom>
            <a:avLst/>
            <a:gdLst/>
            <a:ahLst/>
            <a:cxnLst/>
            <a:rect l="l" t="t" r="r" b="b"/>
            <a:pathLst>
              <a:path w="1486911" h="2661139">
                <a:moveTo>
                  <a:pt x="0" y="0"/>
                </a:moveTo>
                <a:lnTo>
                  <a:pt x="1486912" y="0"/>
                </a:lnTo>
                <a:lnTo>
                  <a:pt x="1486912" y="2661139"/>
                </a:lnTo>
                <a:lnTo>
                  <a:pt x="0" y="26611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1358956" y="7116826"/>
            <a:ext cx="1486911" cy="2661139"/>
          </a:xfrm>
          <a:custGeom>
            <a:avLst/>
            <a:gdLst/>
            <a:ahLst/>
            <a:cxnLst/>
            <a:rect l="l" t="t" r="r" b="b"/>
            <a:pathLst>
              <a:path w="1486911" h="2661139">
                <a:moveTo>
                  <a:pt x="0" y="0"/>
                </a:moveTo>
                <a:lnTo>
                  <a:pt x="1486911" y="0"/>
                </a:lnTo>
                <a:lnTo>
                  <a:pt x="1486911" y="2661139"/>
                </a:lnTo>
                <a:lnTo>
                  <a:pt x="0" y="26611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13023574" y="6350549"/>
            <a:ext cx="1486911" cy="2661139"/>
          </a:xfrm>
          <a:custGeom>
            <a:avLst/>
            <a:gdLst/>
            <a:ahLst/>
            <a:cxnLst/>
            <a:rect l="l" t="t" r="r" b="b"/>
            <a:pathLst>
              <a:path w="1486911" h="2661139">
                <a:moveTo>
                  <a:pt x="0" y="0"/>
                </a:moveTo>
                <a:lnTo>
                  <a:pt x="1486911" y="0"/>
                </a:lnTo>
                <a:lnTo>
                  <a:pt x="1486911" y="2661139"/>
                </a:lnTo>
                <a:lnTo>
                  <a:pt x="0" y="26611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4219208" y="7116826"/>
            <a:ext cx="1486911" cy="2661139"/>
          </a:xfrm>
          <a:custGeom>
            <a:avLst/>
            <a:gdLst/>
            <a:ahLst/>
            <a:cxnLst/>
            <a:rect l="l" t="t" r="r" b="b"/>
            <a:pathLst>
              <a:path w="1486911" h="2661139">
                <a:moveTo>
                  <a:pt x="0" y="0"/>
                </a:moveTo>
                <a:lnTo>
                  <a:pt x="1486912" y="0"/>
                </a:lnTo>
                <a:lnTo>
                  <a:pt x="1486912" y="2661139"/>
                </a:lnTo>
                <a:lnTo>
                  <a:pt x="0" y="26611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8684662" y="6350549"/>
            <a:ext cx="1486911" cy="2661139"/>
          </a:xfrm>
          <a:custGeom>
            <a:avLst/>
            <a:gdLst/>
            <a:ahLst/>
            <a:cxnLst/>
            <a:rect l="l" t="t" r="r" b="b"/>
            <a:pathLst>
              <a:path w="1486911" h="2661139">
                <a:moveTo>
                  <a:pt x="0" y="0"/>
                </a:moveTo>
                <a:lnTo>
                  <a:pt x="1486912" y="0"/>
                </a:lnTo>
                <a:lnTo>
                  <a:pt x="1486912" y="2661139"/>
                </a:lnTo>
                <a:lnTo>
                  <a:pt x="0" y="26611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a:off x="16346432" y="7172084"/>
            <a:ext cx="1486911" cy="2661139"/>
          </a:xfrm>
          <a:custGeom>
            <a:avLst/>
            <a:gdLst/>
            <a:ahLst/>
            <a:cxnLst/>
            <a:rect l="l" t="t" r="r" b="b"/>
            <a:pathLst>
              <a:path w="1486911" h="2661139">
                <a:moveTo>
                  <a:pt x="0" y="0"/>
                </a:moveTo>
                <a:lnTo>
                  <a:pt x="1486912" y="0"/>
                </a:lnTo>
                <a:lnTo>
                  <a:pt x="1486912" y="2661139"/>
                </a:lnTo>
                <a:lnTo>
                  <a:pt x="0" y="26611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flipH="1">
            <a:off x="5540401" y="6597161"/>
            <a:ext cx="1486911" cy="2661139"/>
          </a:xfrm>
          <a:custGeom>
            <a:avLst/>
            <a:gdLst/>
            <a:ahLst/>
            <a:cxnLst/>
            <a:rect l="l" t="t" r="r" b="b"/>
            <a:pathLst>
              <a:path w="1486911" h="2661139">
                <a:moveTo>
                  <a:pt x="1486911" y="0"/>
                </a:moveTo>
                <a:lnTo>
                  <a:pt x="0" y="0"/>
                </a:lnTo>
                <a:lnTo>
                  <a:pt x="0" y="2661139"/>
                </a:lnTo>
                <a:lnTo>
                  <a:pt x="1486911" y="2661139"/>
                </a:lnTo>
                <a:lnTo>
                  <a:pt x="148691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flipH="1">
            <a:off x="7197751" y="7172084"/>
            <a:ext cx="1486911" cy="2661139"/>
          </a:xfrm>
          <a:custGeom>
            <a:avLst/>
            <a:gdLst/>
            <a:ahLst/>
            <a:cxnLst/>
            <a:rect l="l" t="t" r="r" b="b"/>
            <a:pathLst>
              <a:path w="1486911" h="2661139">
                <a:moveTo>
                  <a:pt x="1486911" y="0"/>
                </a:moveTo>
                <a:lnTo>
                  <a:pt x="0" y="0"/>
                </a:lnTo>
                <a:lnTo>
                  <a:pt x="0" y="2661139"/>
                </a:lnTo>
                <a:lnTo>
                  <a:pt x="1486911" y="2661139"/>
                </a:lnTo>
                <a:lnTo>
                  <a:pt x="148691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flipH="1">
            <a:off x="4520215" y="7625861"/>
            <a:ext cx="1486911" cy="2661139"/>
          </a:xfrm>
          <a:custGeom>
            <a:avLst/>
            <a:gdLst/>
            <a:ahLst/>
            <a:cxnLst/>
            <a:rect l="l" t="t" r="r" b="b"/>
            <a:pathLst>
              <a:path w="1486911" h="2661139">
                <a:moveTo>
                  <a:pt x="1486911" y="0"/>
                </a:moveTo>
                <a:lnTo>
                  <a:pt x="0" y="0"/>
                </a:lnTo>
                <a:lnTo>
                  <a:pt x="0" y="2661139"/>
                </a:lnTo>
                <a:lnTo>
                  <a:pt x="1486911" y="2661139"/>
                </a:lnTo>
                <a:lnTo>
                  <a:pt x="148691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BB2F918B-433E-9927-0021-BD5C8E9EF755}"/>
              </a:ext>
            </a:extLst>
          </p:cNvPr>
          <p:cNvPicPr>
            <a:picLocks noChangeAspect="1"/>
          </p:cNvPicPr>
          <p:nvPr/>
        </p:nvPicPr>
        <p:blipFill>
          <a:blip r:embed="rId9"/>
          <a:stretch>
            <a:fillRect/>
          </a:stretch>
        </p:blipFill>
        <p:spPr>
          <a:xfrm>
            <a:off x="2056786" y="1260011"/>
            <a:ext cx="14174428" cy="776697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326184" y="7280988"/>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723813" y="6608986"/>
            <a:ext cx="2343541" cy="2217576"/>
          </a:xfrm>
          <a:custGeom>
            <a:avLst/>
            <a:gdLst/>
            <a:ahLst/>
            <a:cxnLst/>
            <a:rect l="l" t="t" r="r" b="b"/>
            <a:pathLst>
              <a:path w="2343541" h="2217576">
                <a:moveTo>
                  <a:pt x="0" y="0"/>
                </a:moveTo>
                <a:lnTo>
                  <a:pt x="2343541" y="0"/>
                </a:lnTo>
                <a:lnTo>
                  <a:pt x="2343541" y="2217576"/>
                </a:lnTo>
                <a:lnTo>
                  <a:pt x="0" y="221757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9508991" y="728098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067354" y="6350549"/>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flipH="1">
            <a:off x="14538147" y="5267082"/>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11256559" y="5500198"/>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12887403" y="748465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21">
            <a:extLst>
              <a:ext uri="{FF2B5EF4-FFF2-40B4-BE49-F238E27FC236}">
                <a16:creationId xmlns:a16="http://schemas.microsoft.com/office/drawing/2014/main" id="{850169F8-51A2-DCEE-1430-C01CA93B58FF}"/>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6" name="Picture 13">
            <a:extLst>
              <a:ext uri="{FF2B5EF4-FFF2-40B4-BE49-F238E27FC236}">
                <a16:creationId xmlns:a16="http://schemas.microsoft.com/office/drawing/2014/main" id="{B13C6EB1-C2D0-93CD-BD15-CD0DFBD27AA6}"/>
              </a:ext>
            </a:extLst>
          </p:cNvPr>
          <p:cNvPicPr>
            <a:picLocks noChangeAspect="1"/>
          </p:cNvPicPr>
          <p:nvPr/>
        </p:nvPicPr>
        <p:blipFill>
          <a:blip r:embed="rId11"/>
          <a:srcRect/>
          <a:stretch>
            <a:fillRect/>
          </a:stretch>
        </p:blipFill>
        <p:spPr>
          <a:xfrm>
            <a:off x="5706413" y="3771901"/>
            <a:ext cx="7663863" cy="6661175"/>
          </a:xfrm>
          <a:prstGeom prst="rect">
            <a:avLst/>
          </a:prstGeom>
        </p:spPr>
      </p:pic>
      <p:pic>
        <p:nvPicPr>
          <p:cNvPr id="17" name="Picture 16" descr="A picture containing text, mirror, seat&#10;&#10;Description automatically generated">
            <a:extLst>
              <a:ext uri="{FF2B5EF4-FFF2-40B4-BE49-F238E27FC236}">
                <a16:creationId xmlns:a16="http://schemas.microsoft.com/office/drawing/2014/main" id="{8343C94C-DB9B-0119-391E-4360DDEB8E4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348" y="-113901"/>
            <a:ext cx="11828588" cy="3802299"/>
          </a:xfrm>
          <a:prstGeom prst="rect">
            <a:avLst/>
          </a:prstGeom>
        </p:spPr>
      </p:pic>
      <p:sp>
        <p:nvSpPr>
          <p:cNvPr id="23" name="文本框 18">
            <a:extLst>
              <a:ext uri="{FF2B5EF4-FFF2-40B4-BE49-F238E27FC236}">
                <a16:creationId xmlns:a16="http://schemas.microsoft.com/office/drawing/2014/main" id="{C95A085D-E6C5-C484-8C24-10F01CC66A63}"/>
              </a:ext>
            </a:extLst>
          </p:cNvPr>
          <p:cNvSpPr txBox="1"/>
          <p:nvPr/>
        </p:nvSpPr>
        <p:spPr>
          <a:xfrm>
            <a:off x="874795" y="-113901"/>
            <a:ext cx="10970141" cy="258532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defTabSz="1371600">
              <a:defRPr/>
            </a:pPr>
            <a:r>
              <a:rPr lang="en-US" altLang="zh-CN" sz="8100" dirty="0" err="1">
                <a:solidFill>
                  <a:srgbClr val="FF0000"/>
                </a:solidFill>
                <a:latin typeface="UTM Mother" panose="02040603050506020204" pitchFamily="18" charset="0"/>
              </a:rPr>
              <a:t>Bình</a:t>
            </a:r>
            <a:r>
              <a:rPr lang="en-US" altLang="zh-CN" sz="8100" dirty="0">
                <a:solidFill>
                  <a:srgbClr val="FF0000"/>
                </a:solidFill>
                <a:latin typeface="UTM Mother" panose="02040603050506020204" pitchFamily="18" charset="0"/>
              </a:rPr>
              <a:t> </a:t>
            </a:r>
            <a:r>
              <a:rPr lang="en-US" altLang="zh-CN" sz="8100" dirty="0" err="1">
                <a:solidFill>
                  <a:srgbClr val="FF0000"/>
                </a:solidFill>
                <a:latin typeface="UTM Mother" panose="02040603050506020204" pitchFamily="18" charset="0"/>
              </a:rPr>
              <a:t>chọn</a:t>
            </a:r>
            <a:endParaRPr lang="en-US" altLang="zh-CN" sz="8100" dirty="0">
              <a:solidFill>
                <a:srgbClr val="FF0000"/>
              </a:solidFill>
              <a:latin typeface="UTM Mother" panose="02040603050506020204" pitchFamily="18" charset="0"/>
            </a:endParaRPr>
          </a:p>
          <a:p>
            <a:pPr defTabSz="1371600">
              <a:defRPr/>
            </a:pPr>
            <a:r>
              <a:rPr lang="en-US" altLang="zh-CN" sz="8100" dirty="0" err="1">
                <a:solidFill>
                  <a:srgbClr val="FF0000"/>
                </a:solidFill>
                <a:latin typeface="UTM Mother" panose="02040603050506020204" pitchFamily="18" charset="0"/>
              </a:rPr>
              <a:t>Nhóm</a:t>
            </a:r>
            <a:r>
              <a:rPr lang="en-US" altLang="zh-CN" sz="8100" dirty="0">
                <a:solidFill>
                  <a:srgbClr val="FF0000"/>
                </a:solidFill>
                <a:latin typeface="UTM Mother" panose="02040603050506020204" pitchFamily="18" charset="0"/>
              </a:rPr>
              <a:t> </a:t>
            </a:r>
            <a:r>
              <a:rPr lang="en-US" altLang="zh-CN" sz="8100" dirty="0" err="1">
                <a:solidFill>
                  <a:srgbClr val="FF0000"/>
                </a:solidFill>
                <a:latin typeface="UTM Mother" panose="02040603050506020204" pitchFamily="18" charset="0"/>
              </a:rPr>
              <a:t>đọc</a:t>
            </a:r>
            <a:r>
              <a:rPr lang="en-US" altLang="zh-CN" sz="8100" dirty="0">
                <a:solidFill>
                  <a:srgbClr val="FF0000"/>
                </a:solidFill>
                <a:latin typeface="UTM Mother" panose="02040603050506020204" pitchFamily="18" charset="0"/>
              </a:rPr>
              <a:t> </a:t>
            </a:r>
            <a:r>
              <a:rPr lang="en-US" altLang="zh-CN" sz="8100" dirty="0" err="1">
                <a:solidFill>
                  <a:srgbClr val="FF0000"/>
                </a:solidFill>
                <a:latin typeface="UTM Mother" panose="02040603050506020204" pitchFamily="18" charset="0"/>
              </a:rPr>
              <a:t>tốt</a:t>
            </a:r>
            <a:r>
              <a:rPr lang="en-US" altLang="zh-CN" sz="8100" dirty="0">
                <a:solidFill>
                  <a:srgbClr val="FF0000"/>
                </a:solidFill>
                <a:latin typeface="UTM Mother" panose="02040603050506020204" pitchFamily="18" charset="0"/>
              </a:rPr>
              <a:t> </a:t>
            </a:r>
            <a:r>
              <a:rPr lang="en-US" altLang="zh-CN" sz="8100" dirty="0" err="1">
                <a:solidFill>
                  <a:srgbClr val="FF0000"/>
                </a:solidFill>
                <a:latin typeface="UTM Mother" panose="02040603050506020204" pitchFamily="18" charset="0"/>
              </a:rPr>
              <a:t>nhất</a:t>
            </a:r>
            <a:endParaRPr lang="zh-CN" altLang="en-US" sz="8100" dirty="0">
              <a:solidFill>
                <a:srgbClr val="FF0000"/>
              </a:solidFill>
              <a:latin typeface="UTM Mother" panose="02040603050506020204" pitchFamily="18" charset="0"/>
            </a:endParaRPr>
          </a:p>
        </p:txBody>
      </p:sp>
      <p:pic>
        <p:nvPicPr>
          <p:cNvPr id="24" name="Nhac-trao-bang-khen-trao-giai-thuo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54792" y="8691372"/>
            <a:ext cx="914400" cy="914400"/>
          </a:xfrm>
          <a:prstGeom prst="rect">
            <a:avLst/>
          </a:prstGeom>
        </p:spPr>
      </p:pic>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2404" y="-197403"/>
            <a:ext cx="2494392" cy="2338493"/>
          </a:xfrm>
          <a:prstGeom prst="rect">
            <a:avLst/>
          </a:prstGeom>
        </p:spPr>
      </p:pic>
    </p:spTree>
    <p:controls>
      <mc:AlternateContent xmlns:mc="http://schemas.openxmlformats.org/markup-compatibility/2006">
        <mc:Choice xmlns:v="urn:schemas-microsoft-com:vml" Requires="v">
          <p:control name="TextBox1" r:id="rId3" imgW="5952960" imgH="2962440"/>
        </mc:Choice>
        <mc:Fallback>
          <p:control name="TextBox1" r:id="rId3" imgW="5952960" imgH="2962440">
            <p:pic>
              <p:nvPicPr>
                <p:cNvPr id="22" name="TextBox1">
                  <a:extLst>
                    <a:ext uri="{FF2B5EF4-FFF2-40B4-BE49-F238E27FC236}">
                      <a16:creationId xmlns:a16="http://schemas.microsoft.com/office/drawing/2014/main" id="{1F903254-E101-5B1F-77DE-1885BDEEDDD4}"/>
                    </a:ext>
                  </a:extLst>
                </p:cNvPr>
                <p:cNvPicPr>
                  <a:picLocks/>
                </p:cNvPicPr>
                <p:nvPr/>
              </p:nvPicPr>
              <p:blipFill>
                <a:blip r:embed="rId15"/>
                <a:stretch>
                  <a:fillRect/>
                </a:stretch>
              </p:blipFill>
              <p:spPr>
                <a:xfrm>
                  <a:off x="11844936" y="481694"/>
                  <a:ext cx="5955063" cy="2963634"/>
                </a:xfrm>
                <a:prstGeom prst="rect">
                  <a:avLst/>
                </a:prstGeom>
              </p:spPr>
            </p:pic>
          </p:control>
        </mc:Fallback>
      </mc:AlternateContent>
    </p:controls>
    <p:extLst>
      <p:ext uri="{BB962C8B-B14F-4D97-AF65-F5344CB8AC3E}">
        <p14:creationId xmlns:p14="http://schemas.microsoft.com/office/powerpoint/2010/main" val="104881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1" presetClass="mediacall" presetSubtype="0" fill="hold" nodeType="withEffect">
                                  <p:stCondLst>
                                    <p:cond delay="0"/>
                                  </p:stCondLst>
                                  <p:childTnLst>
                                    <p:cmd type="call" cmd="playFrom(0.0)">
                                      <p:cBhvr>
                                        <p:cTn id="11" dur="191688" fill="hold"/>
                                        <p:tgtEl>
                                          <p:spTgt spid="24"/>
                                        </p:tgtEl>
                                      </p:cBhvr>
                                    </p:cmd>
                                  </p:childTnLst>
                                </p:cTn>
                              </p:par>
                              <p:par>
                                <p:cTn id="12" presetID="2" presetClass="entr" presetSubtype="4"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4"/>
                </p:tgtEl>
              </p:cMediaNode>
            </p:audio>
          </p:childTnLst>
        </p:cTn>
      </p:par>
    </p:tnLst>
    <p:bldLst>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326184" y="7280988"/>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723813" y="6608986"/>
            <a:ext cx="2343541" cy="2217576"/>
          </a:xfrm>
          <a:custGeom>
            <a:avLst/>
            <a:gdLst/>
            <a:ahLst/>
            <a:cxnLst/>
            <a:rect l="l" t="t" r="r" b="b"/>
            <a:pathLst>
              <a:path w="2343541" h="2217576">
                <a:moveTo>
                  <a:pt x="0" y="0"/>
                </a:moveTo>
                <a:lnTo>
                  <a:pt x="2343541" y="0"/>
                </a:lnTo>
                <a:lnTo>
                  <a:pt x="2343541" y="2217576"/>
                </a:lnTo>
                <a:lnTo>
                  <a:pt x="0" y="221757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9508991" y="728098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067354" y="6350549"/>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flipH="1">
            <a:off x="14538147" y="5267082"/>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11256559" y="5500198"/>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12887403" y="748465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21">
            <a:extLst>
              <a:ext uri="{FF2B5EF4-FFF2-40B4-BE49-F238E27FC236}">
                <a16:creationId xmlns:a16="http://schemas.microsoft.com/office/drawing/2014/main" id="{850169F8-51A2-DCEE-1430-C01CA93B58FF}"/>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2" descr="A cute girl charatcer">
            <a:extLst>
              <a:ext uri="{FF2B5EF4-FFF2-40B4-BE49-F238E27FC236}">
                <a16:creationId xmlns:a16="http://schemas.microsoft.com/office/drawing/2014/main" id="{A943BCFA-FF05-9F68-F485-7BD76E0E1D1D}"/>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0194" y="2253449"/>
            <a:ext cx="4285679" cy="757862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4" name="Picture 13" descr="A picture containing text, mirror, seat&#10;&#10;Description automatically generated">
            <a:extLst>
              <a:ext uri="{FF2B5EF4-FFF2-40B4-BE49-F238E27FC236}">
                <a16:creationId xmlns:a16="http://schemas.microsoft.com/office/drawing/2014/main" id="{8DD4B874-76C3-8614-0BF6-97C8B3EE71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388448" y="352299"/>
            <a:ext cx="12099452" cy="4076028"/>
          </a:xfrm>
          <a:prstGeom prst="rect">
            <a:avLst/>
          </a:prstGeom>
        </p:spPr>
      </p:pic>
      <p:sp>
        <p:nvSpPr>
          <p:cNvPr id="15" name="TextBox 14">
            <a:extLst>
              <a:ext uri="{FF2B5EF4-FFF2-40B4-BE49-F238E27FC236}">
                <a16:creationId xmlns:a16="http://schemas.microsoft.com/office/drawing/2014/main" id="{1BC288E9-F91B-50A5-90DE-FD2D556FAF9D}"/>
              </a:ext>
            </a:extLst>
          </p:cNvPr>
          <p:cNvSpPr txBox="1"/>
          <p:nvPr/>
        </p:nvSpPr>
        <p:spPr>
          <a:xfrm>
            <a:off x="6218784" y="1056476"/>
            <a:ext cx="10020123" cy="2554545"/>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Em hãy học thuộc </a:t>
            </a:r>
            <a:r>
              <a:rPr kumimoji="0" lang="vi-VN" sz="8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lòng </a:t>
            </a:r>
            <a:r>
              <a:rPr kumimoji="0" lang="en-US" sz="8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bài thơ</a:t>
            </a:r>
            <a:endParaRPr kumimoji="0" lang="en-US" sz="8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31676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326184" y="7280988"/>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723813" y="6608986"/>
            <a:ext cx="2343541" cy="2217576"/>
          </a:xfrm>
          <a:custGeom>
            <a:avLst/>
            <a:gdLst/>
            <a:ahLst/>
            <a:cxnLst/>
            <a:rect l="l" t="t" r="r" b="b"/>
            <a:pathLst>
              <a:path w="2343541" h="2217576">
                <a:moveTo>
                  <a:pt x="0" y="0"/>
                </a:moveTo>
                <a:lnTo>
                  <a:pt x="2343541" y="0"/>
                </a:lnTo>
                <a:lnTo>
                  <a:pt x="2343541" y="2217576"/>
                </a:lnTo>
                <a:lnTo>
                  <a:pt x="0" y="2217576"/>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9508991" y="728098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067354" y="6350549"/>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flipH="1">
            <a:off x="14538147" y="5267082"/>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11256559" y="5500198"/>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12887403" y="748465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21">
            <a:extLst>
              <a:ext uri="{FF2B5EF4-FFF2-40B4-BE49-F238E27FC236}">
                <a16:creationId xmlns:a16="http://schemas.microsoft.com/office/drawing/2014/main" id="{850169F8-51A2-DCEE-1430-C01CA93B58FF}"/>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228EB2D6-0D16-FC5F-C39C-F857738A3B6D}"/>
              </a:ext>
            </a:extLst>
          </p:cNvPr>
          <p:cNvSpPr/>
          <p:nvPr/>
        </p:nvSpPr>
        <p:spPr>
          <a:xfrm>
            <a:off x="190256" y="3412693"/>
            <a:ext cx="17892471" cy="5949950"/>
          </a:xfrm>
          <a:custGeom>
            <a:avLst/>
            <a:gdLst>
              <a:gd name="connsiteX0" fmla="*/ 0 w 17892471"/>
              <a:gd name="connsiteY0" fmla="*/ 591604 h 5949950"/>
              <a:gd name="connsiteX1" fmla="*/ 591604 w 17892471"/>
              <a:gd name="connsiteY1" fmla="*/ 0 h 5949950"/>
              <a:gd name="connsiteX2" fmla="*/ 17300867 w 17892471"/>
              <a:gd name="connsiteY2" fmla="*/ 0 h 5949950"/>
              <a:gd name="connsiteX3" fmla="*/ 17892471 w 17892471"/>
              <a:gd name="connsiteY3" fmla="*/ 591604 h 5949950"/>
              <a:gd name="connsiteX4" fmla="*/ 17892471 w 17892471"/>
              <a:gd name="connsiteY4" fmla="*/ 5358346 h 5949950"/>
              <a:gd name="connsiteX5" fmla="*/ 17300867 w 17892471"/>
              <a:gd name="connsiteY5" fmla="*/ 5949950 h 5949950"/>
              <a:gd name="connsiteX6" fmla="*/ 591604 w 17892471"/>
              <a:gd name="connsiteY6" fmla="*/ 5949950 h 5949950"/>
              <a:gd name="connsiteX7" fmla="*/ 0 w 17892471"/>
              <a:gd name="connsiteY7" fmla="*/ 5358346 h 5949950"/>
              <a:gd name="connsiteX8" fmla="*/ 0 w 17892471"/>
              <a:gd name="connsiteY8" fmla="*/ 591604 h 59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92471" h="5949950" fill="none" extrusionOk="0">
                <a:moveTo>
                  <a:pt x="0" y="591604"/>
                </a:moveTo>
                <a:cubicBezTo>
                  <a:pt x="-43831" y="257781"/>
                  <a:pt x="275079" y="8349"/>
                  <a:pt x="591604" y="0"/>
                </a:cubicBezTo>
                <a:cubicBezTo>
                  <a:pt x="7207058" y="130954"/>
                  <a:pt x="8988969" y="43574"/>
                  <a:pt x="17300867" y="0"/>
                </a:cubicBezTo>
                <a:cubicBezTo>
                  <a:pt x="17640613" y="20044"/>
                  <a:pt x="17911266" y="287893"/>
                  <a:pt x="17892471" y="591604"/>
                </a:cubicBezTo>
                <a:cubicBezTo>
                  <a:pt x="17742032" y="1136148"/>
                  <a:pt x="17978350" y="3518075"/>
                  <a:pt x="17892471" y="5358346"/>
                </a:cubicBezTo>
                <a:cubicBezTo>
                  <a:pt x="17834503" y="5694599"/>
                  <a:pt x="17577378" y="5915297"/>
                  <a:pt x="17300867" y="5949950"/>
                </a:cubicBezTo>
                <a:cubicBezTo>
                  <a:pt x="13403016" y="6105147"/>
                  <a:pt x="8102848" y="6112970"/>
                  <a:pt x="591604" y="5949950"/>
                </a:cubicBezTo>
                <a:cubicBezTo>
                  <a:pt x="267057" y="5920361"/>
                  <a:pt x="-7019" y="5689179"/>
                  <a:pt x="0" y="5358346"/>
                </a:cubicBezTo>
                <a:cubicBezTo>
                  <a:pt x="64656" y="4337163"/>
                  <a:pt x="-17807" y="2960696"/>
                  <a:pt x="0" y="591604"/>
                </a:cubicBezTo>
                <a:close/>
              </a:path>
              <a:path w="17892471" h="5949950" stroke="0" extrusionOk="0">
                <a:moveTo>
                  <a:pt x="0" y="591604"/>
                </a:moveTo>
                <a:cubicBezTo>
                  <a:pt x="-51332" y="233207"/>
                  <a:pt x="246408" y="6929"/>
                  <a:pt x="591604" y="0"/>
                </a:cubicBezTo>
                <a:cubicBezTo>
                  <a:pt x="2337263" y="132882"/>
                  <a:pt x="14998215" y="-84951"/>
                  <a:pt x="17300867" y="0"/>
                </a:cubicBezTo>
                <a:cubicBezTo>
                  <a:pt x="17592634" y="34147"/>
                  <a:pt x="17888792" y="285204"/>
                  <a:pt x="17892471" y="591604"/>
                </a:cubicBezTo>
                <a:cubicBezTo>
                  <a:pt x="17912658" y="2914534"/>
                  <a:pt x="18044951" y="4353950"/>
                  <a:pt x="17892471" y="5358346"/>
                </a:cubicBezTo>
                <a:cubicBezTo>
                  <a:pt x="17909710" y="5687125"/>
                  <a:pt x="17651738" y="5900276"/>
                  <a:pt x="17300867" y="5949950"/>
                </a:cubicBezTo>
                <a:cubicBezTo>
                  <a:pt x="14750243" y="6037589"/>
                  <a:pt x="2439406" y="5877271"/>
                  <a:pt x="591604" y="5949950"/>
                </a:cubicBezTo>
                <a:cubicBezTo>
                  <a:pt x="262993" y="5932055"/>
                  <a:pt x="-23936" y="5718344"/>
                  <a:pt x="0" y="5358346"/>
                </a:cubicBezTo>
                <a:cubicBezTo>
                  <a:pt x="-38581" y="3350211"/>
                  <a:pt x="63341" y="1707584"/>
                  <a:pt x="0" y="591604"/>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Rectangle: Rounded Corners 21">
            <a:extLst>
              <a:ext uri="{FF2B5EF4-FFF2-40B4-BE49-F238E27FC236}">
                <a16:creationId xmlns:a16="http://schemas.microsoft.com/office/drawing/2014/main" id="{3A5A3F52-ECC0-85A8-3F79-EC2AF049D397}"/>
              </a:ext>
            </a:extLst>
          </p:cNvPr>
          <p:cNvSpPr/>
          <p:nvPr/>
        </p:nvSpPr>
        <p:spPr>
          <a:xfrm>
            <a:off x="1025756" y="4664883"/>
            <a:ext cx="10035386" cy="321146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21" name="Picture 7">
            <a:extLst>
              <a:ext uri="{FF2B5EF4-FFF2-40B4-BE49-F238E27FC236}">
                <a16:creationId xmlns:a16="http://schemas.microsoft.com/office/drawing/2014/main" id="{E0E01F48-C00F-088F-1CD6-43F831F8C59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038740" y="4103769"/>
            <a:ext cx="4499232" cy="1281192"/>
          </a:xfrm>
          <a:prstGeom prst="rect">
            <a:avLst/>
          </a:prstGeom>
        </p:spPr>
      </p:pic>
      <p:sp>
        <p:nvSpPr>
          <p:cNvPr id="22" name="TextBox 21"/>
          <p:cNvSpPr txBox="1"/>
          <p:nvPr/>
        </p:nvSpPr>
        <p:spPr>
          <a:xfrm>
            <a:off x="3601380" y="4146020"/>
            <a:ext cx="5373951"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Tiêu</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chí</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đánh</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giá</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p:cNvSpPr txBox="1"/>
          <p:nvPr/>
        </p:nvSpPr>
        <p:spPr>
          <a:xfrm>
            <a:off x="1726370" y="5172040"/>
            <a:ext cx="8588390" cy="341632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đúng.</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to, rõ.</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Ngắt, nghỉ đúng chỗ</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 name="Picture 4" descr="Cartoon numbers, colored fun alphabet for school kids text clipart setisolated"/>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29840" t="6070" r="51502" b="67860"/>
          <a:stretch/>
        </p:blipFill>
        <p:spPr bwMode="auto">
          <a:xfrm>
            <a:off x="1186203" y="5348161"/>
            <a:ext cx="512730" cy="7164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artoon numbers, colored fun alphabet for school kids text clipart setisolated"/>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09" t="6070" r="29733" b="67860"/>
          <a:stretch/>
        </p:blipFill>
        <p:spPr bwMode="auto">
          <a:xfrm>
            <a:off x="1213640" y="6103174"/>
            <a:ext cx="512730" cy="71641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artoon numbers, colored fun alphabet for school kids text clipart setisolated"/>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70214" t="4291" r="2419" b="65854"/>
          <a:stretch/>
        </p:blipFill>
        <p:spPr bwMode="auto">
          <a:xfrm>
            <a:off x="1099506" y="6832936"/>
            <a:ext cx="726402" cy="7924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Ghim của Phương Thư trên Icon | Hài hước, Hình vui, Lol"/>
          <p:cNvPicPr>
            <a:picLocks noChangeAspect="1" noChangeArrowheads="1"/>
          </p:cNvPicPr>
          <p:nvPr/>
        </p:nvPicPr>
        <p:blipFill>
          <a:blip r:embed="rId13"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5161908" y="5442419"/>
            <a:ext cx="674718" cy="5444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Tổng hợp những hình mặt cười đẹp | Cười, Mắt, Hình"/>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20339" y="5442419"/>
            <a:ext cx="620510" cy="5148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Ảnh Mặt Cười Đẹp Nhất ❤️ 1001 Hình Mặt Cười Hài Hước"/>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24560" y="5449160"/>
            <a:ext cx="522752" cy="5227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Ghim của Phương Thư trên Icon | Hài hước, Hình vui, Lol"/>
          <p:cNvPicPr>
            <a:picLocks noChangeAspect="1" noChangeArrowheads="1"/>
          </p:cNvPicPr>
          <p:nvPr/>
        </p:nvPicPr>
        <p:blipFill>
          <a:blip r:embed="rId13"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5078196" y="6096433"/>
            <a:ext cx="674718" cy="5444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Tổng hợp những hình mặt cười đẹp | Cười, Mắt, Hình"/>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36627" y="6096433"/>
            <a:ext cx="620510" cy="5148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Ảnh Mặt Cười Đẹp Nhất ❤️ 1001 Hình Mặt Cười Hài Hước"/>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40848" y="6103174"/>
            <a:ext cx="522752" cy="52275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Ghim của Phương Thư trên Icon | Hài hước, Hình vui, Lol"/>
          <p:cNvPicPr>
            <a:picLocks noChangeAspect="1" noChangeArrowheads="1"/>
          </p:cNvPicPr>
          <p:nvPr/>
        </p:nvPicPr>
        <p:blipFill>
          <a:blip r:embed="rId13" cstate="print">
            <a:clrChange>
              <a:clrFrom>
                <a:srgbClr val="F3F1F4"/>
              </a:clrFrom>
              <a:clrTo>
                <a:srgbClr val="F3F1F4">
                  <a:alpha val="0"/>
                </a:srgbClr>
              </a:clrTo>
            </a:clrChange>
            <a:extLst>
              <a:ext uri="{28A0092B-C50C-407E-A947-70E740481C1C}">
                <a14:useLocalDpi xmlns:a14="http://schemas.microsoft.com/office/drawing/2010/main" val="0"/>
              </a:ext>
            </a:extLst>
          </a:blip>
          <a:srcRect/>
          <a:stretch>
            <a:fillRect/>
          </a:stretch>
        </p:blipFill>
        <p:spPr bwMode="auto">
          <a:xfrm>
            <a:off x="8296865" y="6923201"/>
            <a:ext cx="745497" cy="60157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Tổng hợp những hình mặt cười đẹp | Cười, Mắt, Hình"/>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03853" y="6919424"/>
            <a:ext cx="685602" cy="56890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Ảnh Mặt Cười Đẹp Nhất ❤️ 1001 Hình Mặt Cười Hài Hước"/>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820067" y="6935192"/>
            <a:ext cx="577589" cy="57758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A cute girl charatce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3534556" y="1910549"/>
            <a:ext cx="4285679" cy="7578629"/>
          </a:xfrm>
          <a:prstGeom prst="rect">
            <a:avLst/>
          </a:prstGeom>
          <a:noFill/>
          <a:effectLst>
            <a:glow rad="1397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2" name="Picture 41" descr="A picture containing text, mirror, seat&#10;&#10;Description automatically generated">
            <a:extLst>
              <a:ext uri="{FF2B5EF4-FFF2-40B4-BE49-F238E27FC236}">
                <a16:creationId xmlns:a16="http://schemas.microsoft.com/office/drawing/2014/main" id="{8343C94C-DB9B-0119-391E-4360DDEB8E4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349" y="-113901"/>
            <a:ext cx="11286903" cy="3802299"/>
          </a:xfrm>
          <a:prstGeom prst="rect">
            <a:avLst/>
          </a:prstGeom>
        </p:spPr>
      </p:pic>
      <p:sp>
        <p:nvSpPr>
          <p:cNvPr id="43" name="Title 1">
            <a:extLst>
              <a:ext uri="{FF2B5EF4-FFF2-40B4-BE49-F238E27FC236}">
                <a16:creationId xmlns:a16="http://schemas.microsoft.com/office/drawing/2014/main" id="{2F9379F3-4E9E-40DD-9A33-0E4A5EF8B29B}"/>
              </a:ext>
            </a:extLst>
          </p:cNvPr>
          <p:cNvSpPr txBox="1">
            <a:spLocks/>
          </p:cNvSpPr>
          <p:nvPr/>
        </p:nvSpPr>
        <p:spPr>
          <a:xfrm>
            <a:off x="-217539" y="462596"/>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vi-VN"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effectLst/>
                <a:uLnTx/>
                <a:uFillTx/>
                <a:latin typeface="#9Slide05 SVNClementine" panose="020F0502020204030203" pitchFamily="34" charset="0"/>
                <a:ea typeface="+mj-ea"/>
                <a:cs typeface="+mj-cs"/>
              </a:rPr>
              <a:t>Thi đua đọc trước lớp</a:t>
            </a:r>
            <a:endParaRPr kumimoji="0" lang="en-US" sz="9900" b="1" i="0" u="none" strike="noStrike" kern="1200" cap="none" spc="0" normalizeH="0" baseline="0" noProof="0"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effectLst/>
              <a:uLnTx/>
              <a:uFillTx/>
              <a:latin typeface="#9Slide05 SVNClementine" panose="020F0502020204030203" pitchFamily="34" charset="0"/>
              <a:ea typeface="+mj-ea"/>
              <a:cs typeface="+mj-cs"/>
            </a:endParaRPr>
          </a:p>
        </p:txBody>
      </p:sp>
    </p:spTree>
    <p:extLst>
      <p:ext uri="{BB962C8B-B14F-4D97-AF65-F5344CB8AC3E}">
        <p14:creationId xmlns:p14="http://schemas.microsoft.com/office/powerpoint/2010/main" val="2050321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1" presetID="1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p:tgtEl>
                                          <p:spTgt spid="20"/>
                                        </p:tgtEl>
                                        <p:attrNameLst>
                                          <p:attrName>ppt_y</p:attrName>
                                        </p:attrNameLst>
                                      </p:cBhvr>
                                      <p:tavLst>
                                        <p:tav tm="0">
                                          <p:val>
                                            <p:strVal val="#ppt_y+#ppt_h*1.125000"/>
                                          </p:val>
                                        </p:tav>
                                        <p:tav tm="100000">
                                          <p:val>
                                            <p:strVal val="#ppt_y"/>
                                          </p:val>
                                        </p:tav>
                                      </p:tavLst>
                                    </p:anim>
                                    <p:animEffect transition="in" filter="wipe(up)">
                                      <p:cBhvr>
                                        <p:cTn id="24" dur="500"/>
                                        <p:tgtEl>
                                          <p:spTgt spid="20"/>
                                        </p:tgtEl>
                                      </p:cBhvr>
                                    </p:animEffect>
                                  </p:childTnLst>
                                </p:cTn>
                              </p:par>
                              <p:par>
                                <p:cTn id="25" presetID="1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p:tgtEl>
                                          <p:spTgt spid="21"/>
                                        </p:tgtEl>
                                        <p:attrNameLst>
                                          <p:attrName>ppt_y</p:attrName>
                                        </p:attrNameLst>
                                      </p:cBhvr>
                                      <p:tavLst>
                                        <p:tav tm="0">
                                          <p:val>
                                            <p:strVal val="#ppt_y+#ppt_h*1.125000"/>
                                          </p:val>
                                        </p:tav>
                                        <p:tav tm="100000">
                                          <p:val>
                                            <p:strVal val="#ppt_y"/>
                                          </p:val>
                                        </p:tav>
                                      </p:tavLst>
                                    </p:anim>
                                    <p:animEffect transition="in" filter="wipe(up)">
                                      <p:cBhvr>
                                        <p:cTn id="28" dur="500"/>
                                        <p:tgtEl>
                                          <p:spTgt spid="21"/>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par>
                                <p:cTn id="33" presetID="1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p:tgtEl>
                                          <p:spTgt spid="26"/>
                                        </p:tgtEl>
                                        <p:attrNameLst>
                                          <p:attrName>ppt_y</p:attrName>
                                        </p:attrNameLst>
                                      </p:cBhvr>
                                      <p:tavLst>
                                        <p:tav tm="0">
                                          <p:val>
                                            <p:strVal val="#ppt_y+#ppt_h*1.125000"/>
                                          </p:val>
                                        </p:tav>
                                        <p:tav tm="100000">
                                          <p:val>
                                            <p:strVal val="#ppt_y"/>
                                          </p:val>
                                        </p:tav>
                                      </p:tavLst>
                                    </p:anim>
                                    <p:animEffect transition="in" filter="wipe(up)">
                                      <p:cBhvr>
                                        <p:cTn id="36" dur="500"/>
                                        <p:tgtEl>
                                          <p:spTgt spid="26"/>
                                        </p:tgtEl>
                                      </p:cBhvr>
                                    </p:animEffect>
                                  </p:childTnLst>
                                </p:cTn>
                              </p:par>
                              <p:par>
                                <p:cTn id="37" presetID="12" presetClass="entr" presetSubtype="4"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p:tgtEl>
                                          <p:spTgt spid="24"/>
                                        </p:tgtEl>
                                        <p:attrNameLst>
                                          <p:attrName>ppt_y</p:attrName>
                                        </p:attrNameLst>
                                      </p:cBhvr>
                                      <p:tavLst>
                                        <p:tav tm="0">
                                          <p:val>
                                            <p:strVal val="#ppt_y+#ppt_h*1.125000"/>
                                          </p:val>
                                        </p:tav>
                                        <p:tav tm="100000">
                                          <p:val>
                                            <p:strVal val="#ppt_y"/>
                                          </p:val>
                                        </p:tav>
                                      </p:tavLst>
                                    </p:anim>
                                    <p:animEffect transition="in" filter="wipe(up)">
                                      <p:cBhvr>
                                        <p:cTn id="40" dur="500"/>
                                        <p:tgtEl>
                                          <p:spTgt spid="24"/>
                                        </p:tgtEl>
                                      </p:cBhvr>
                                    </p:animEffect>
                                  </p:childTnLst>
                                </p:cTn>
                              </p:par>
                              <p:par>
                                <p:cTn id="41" presetID="1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p:tgtEl>
                                          <p:spTgt spid="25"/>
                                        </p:tgtEl>
                                        <p:attrNameLst>
                                          <p:attrName>ppt_y</p:attrName>
                                        </p:attrNameLst>
                                      </p:cBhvr>
                                      <p:tavLst>
                                        <p:tav tm="0">
                                          <p:val>
                                            <p:strVal val="#ppt_y+#ppt_h*1.125000"/>
                                          </p:val>
                                        </p:tav>
                                        <p:tav tm="100000">
                                          <p:val>
                                            <p:strVal val="#ppt_y"/>
                                          </p:val>
                                        </p:tav>
                                      </p:tavLst>
                                    </p:anim>
                                    <p:animEffect transition="in" filter="wipe(up)">
                                      <p:cBhvr>
                                        <p:cTn id="44" dur="500"/>
                                        <p:tgtEl>
                                          <p:spTgt spid="25"/>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p:tgtEl>
                                          <p:spTgt spid="23"/>
                                        </p:tgtEl>
                                        <p:attrNameLst>
                                          <p:attrName>ppt_y</p:attrName>
                                        </p:attrNameLst>
                                      </p:cBhvr>
                                      <p:tavLst>
                                        <p:tav tm="0">
                                          <p:val>
                                            <p:strVal val="#ppt_y+#ppt_h*1.125000"/>
                                          </p:val>
                                        </p:tav>
                                        <p:tav tm="100000">
                                          <p:val>
                                            <p:strVal val="#ppt_y"/>
                                          </p:val>
                                        </p:tav>
                                      </p:tavLst>
                                    </p:anim>
                                    <p:animEffect transition="in" filter="wipe(up)">
                                      <p:cBhvr>
                                        <p:cTn id="48" dur="500"/>
                                        <p:tgtEl>
                                          <p:spTgt spid="23"/>
                                        </p:tgtEl>
                                      </p:cBhvr>
                                    </p:animEffect>
                                  </p:childTnLst>
                                </p:cTn>
                              </p:par>
                              <p:par>
                                <p:cTn id="49" presetID="12" presetClass="entr" presetSubtype="4"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p:tgtEl>
                                          <p:spTgt spid="29"/>
                                        </p:tgtEl>
                                        <p:attrNameLst>
                                          <p:attrName>ppt_y</p:attrName>
                                        </p:attrNameLst>
                                      </p:cBhvr>
                                      <p:tavLst>
                                        <p:tav tm="0">
                                          <p:val>
                                            <p:strVal val="#ppt_y+#ppt_h*1.125000"/>
                                          </p:val>
                                        </p:tav>
                                        <p:tav tm="100000">
                                          <p:val>
                                            <p:strVal val="#ppt_y"/>
                                          </p:val>
                                        </p:tav>
                                      </p:tavLst>
                                    </p:anim>
                                    <p:animEffect transition="in" filter="wipe(up)">
                                      <p:cBhvr>
                                        <p:cTn id="52" dur="500"/>
                                        <p:tgtEl>
                                          <p:spTgt spid="29"/>
                                        </p:tgtEl>
                                      </p:cBhvr>
                                    </p:animEffect>
                                  </p:childTnLst>
                                </p:cTn>
                              </p:par>
                              <p:par>
                                <p:cTn id="53" presetID="12" presetClass="entr" presetSubtype="4"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p:tgtEl>
                                          <p:spTgt spid="27"/>
                                        </p:tgtEl>
                                        <p:attrNameLst>
                                          <p:attrName>ppt_y</p:attrName>
                                        </p:attrNameLst>
                                      </p:cBhvr>
                                      <p:tavLst>
                                        <p:tav tm="0">
                                          <p:val>
                                            <p:strVal val="#ppt_y+#ppt_h*1.125000"/>
                                          </p:val>
                                        </p:tav>
                                        <p:tav tm="100000">
                                          <p:val>
                                            <p:strVal val="#ppt_y"/>
                                          </p:val>
                                        </p:tav>
                                      </p:tavLst>
                                    </p:anim>
                                    <p:animEffect transition="in" filter="wipe(up)">
                                      <p:cBhvr>
                                        <p:cTn id="56" dur="500"/>
                                        <p:tgtEl>
                                          <p:spTgt spid="27"/>
                                        </p:tgtEl>
                                      </p:cBhvr>
                                    </p:animEffect>
                                  </p:childTnLst>
                                </p:cTn>
                              </p:par>
                              <p:par>
                                <p:cTn id="57" presetID="12" presetClass="entr" presetSubtype="4"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p:tgtEl>
                                          <p:spTgt spid="28"/>
                                        </p:tgtEl>
                                        <p:attrNameLst>
                                          <p:attrName>ppt_y</p:attrName>
                                        </p:attrNameLst>
                                      </p:cBhvr>
                                      <p:tavLst>
                                        <p:tav tm="0">
                                          <p:val>
                                            <p:strVal val="#ppt_y+#ppt_h*1.125000"/>
                                          </p:val>
                                        </p:tav>
                                        <p:tav tm="100000">
                                          <p:val>
                                            <p:strVal val="#ppt_y"/>
                                          </p:val>
                                        </p:tav>
                                      </p:tavLst>
                                    </p:anim>
                                    <p:animEffect transition="in" filter="wipe(up)">
                                      <p:cBhvr>
                                        <p:cTn id="60" dur="500"/>
                                        <p:tgtEl>
                                          <p:spTgt spid="28"/>
                                        </p:tgtEl>
                                      </p:cBhvr>
                                    </p:animEffect>
                                  </p:childTnLst>
                                </p:cTn>
                              </p:par>
                              <p:par>
                                <p:cTn id="61" presetID="12" presetClass="entr" presetSubtype="4"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additive="base">
                                        <p:cTn id="63" dur="500"/>
                                        <p:tgtEl>
                                          <p:spTgt spid="32"/>
                                        </p:tgtEl>
                                        <p:attrNameLst>
                                          <p:attrName>ppt_y</p:attrName>
                                        </p:attrNameLst>
                                      </p:cBhvr>
                                      <p:tavLst>
                                        <p:tav tm="0">
                                          <p:val>
                                            <p:strVal val="#ppt_y+#ppt_h*1.125000"/>
                                          </p:val>
                                        </p:tav>
                                        <p:tav tm="100000">
                                          <p:val>
                                            <p:strVal val="#ppt_y"/>
                                          </p:val>
                                        </p:tav>
                                      </p:tavLst>
                                    </p:anim>
                                    <p:animEffect transition="in" filter="wipe(up)">
                                      <p:cBhvr>
                                        <p:cTn id="64" dur="500"/>
                                        <p:tgtEl>
                                          <p:spTgt spid="32"/>
                                        </p:tgtEl>
                                      </p:cBhvr>
                                    </p:animEffect>
                                  </p:childTnLst>
                                </p:cTn>
                              </p:par>
                              <p:par>
                                <p:cTn id="65" presetID="12" presetClass="entr" presetSubtype="4"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p:tgtEl>
                                          <p:spTgt spid="31"/>
                                        </p:tgtEl>
                                        <p:attrNameLst>
                                          <p:attrName>ppt_y</p:attrName>
                                        </p:attrNameLst>
                                      </p:cBhvr>
                                      <p:tavLst>
                                        <p:tav tm="0">
                                          <p:val>
                                            <p:strVal val="#ppt_y+#ppt_h*1.125000"/>
                                          </p:val>
                                        </p:tav>
                                        <p:tav tm="100000">
                                          <p:val>
                                            <p:strVal val="#ppt_y"/>
                                          </p:val>
                                        </p:tav>
                                      </p:tavLst>
                                    </p:anim>
                                    <p:animEffect transition="in" filter="wipe(up)">
                                      <p:cBhvr>
                                        <p:cTn id="68" dur="500"/>
                                        <p:tgtEl>
                                          <p:spTgt spid="31"/>
                                        </p:tgtEl>
                                      </p:cBhvr>
                                    </p:animEffect>
                                  </p:childTnLst>
                                </p:cTn>
                              </p:par>
                              <p:par>
                                <p:cTn id="69" presetID="12" presetClass="entr" presetSubtype="4" fill="hold" nodeType="with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p:tgtEl>
                                          <p:spTgt spid="30"/>
                                        </p:tgtEl>
                                        <p:attrNameLst>
                                          <p:attrName>ppt_y</p:attrName>
                                        </p:attrNameLst>
                                      </p:cBhvr>
                                      <p:tavLst>
                                        <p:tav tm="0">
                                          <p:val>
                                            <p:strVal val="#ppt_y+#ppt_h*1.125000"/>
                                          </p:val>
                                        </p:tav>
                                        <p:tav tm="100000">
                                          <p:val>
                                            <p:strVal val="#ppt_y"/>
                                          </p:val>
                                        </p:tav>
                                      </p:tavLst>
                                    </p:anim>
                                    <p:animEffect transition="in" filter="wipe(up)">
                                      <p:cBhvr>
                                        <p:cTn id="72" dur="500"/>
                                        <p:tgtEl>
                                          <p:spTgt spid="30"/>
                                        </p:tgtEl>
                                      </p:cBhvr>
                                    </p:animEffect>
                                  </p:childTnLst>
                                </p:cTn>
                              </p:par>
                              <p:par>
                                <p:cTn id="73" presetID="12" presetClass="entr" presetSubtype="4"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additive="base">
                                        <p:cTn id="75" dur="500"/>
                                        <p:tgtEl>
                                          <p:spTgt spid="33"/>
                                        </p:tgtEl>
                                        <p:attrNameLst>
                                          <p:attrName>ppt_y</p:attrName>
                                        </p:attrNameLst>
                                      </p:cBhvr>
                                      <p:tavLst>
                                        <p:tav tm="0">
                                          <p:val>
                                            <p:strVal val="#ppt_y+#ppt_h*1.125000"/>
                                          </p:val>
                                        </p:tav>
                                        <p:tav tm="100000">
                                          <p:val>
                                            <p:strVal val="#ppt_y"/>
                                          </p:val>
                                        </p:tav>
                                      </p:tavLst>
                                    </p:anim>
                                    <p:animEffect transition="in" filter="wipe(up)">
                                      <p:cBhvr>
                                        <p:cTn id="76" dur="500"/>
                                        <p:tgtEl>
                                          <p:spTgt spid="33"/>
                                        </p:tgtEl>
                                      </p:cBhvr>
                                    </p:animEffect>
                                  </p:childTnLst>
                                </p:cTn>
                              </p:par>
                              <p:par>
                                <p:cTn id="77" presetID="12" presetClass="entr" presetSubtype="4" fill="hold" nodeType="with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additive="base">
                                        <p:cTn id="79" dur="500"/>
                                        <p:tgtEl>
                                          <p:spTgt spid="35"/>
                                        </p:tgtEl>
                                        <p:attrNameLst>
                                          <p:attrName>ppt_y</p:attrName>
                                        </p:attrNameLst>
                                      </p:cBhvr>
                                      <p:tavLst>
                                        <p:tav tm="0">
                                          <p:val>
                                            <p:strVal val="#ppt_y+#ppt_h*1.125000"/>
                                          </p:val>
                                        </p:tav>
                                        <p:tav tm="100000">
                                          <p:val>
                                            <p:strVal val="#ppt_y"/>
                                          </p:val>
                                        </p:tav>
                                      </p:tavLst>
                                    </p:anim>
                                    <p:animEffect transition="in" filter="wipe(up)">
                                      <p:cBhvr>
                                        <p:cTn id="80" dur="500"/>
                                        <p:tgtEl>
                                          <p:spTgt spid="35"/>
                                        </p:tgtEl>
                                      </p:cBhvr>
                                    </p:animEffect>
                                  </p:childTnLst>
                                </p:cTn>
                              </p:par>
                              <p:par>
                                <p:cTn id="81" presetID="12" presetClass="entr" presetSubtype="4"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additive="base">
                                        <p:cTn id="83" dur="500"/>
                                        <p:tgtEl>
                                          <p:spTgt spid="34"/>
                                        </p:tgtEl>
                                        <p:attrNameLst>
                                          <p:attrName>ppt_y</p:attrName>
                                        </p:attrNameLst>
                                      </p:cBhvr>
                                      <p:tavLst>
                                        <p:tav tm="0">
                                          <p:val>
                                            <p:strVal val="#ppt_y+#ppt_h*1.125000"/>
                                          </p:val>
                                        </p:tav>
                                        <p:tav tm="100000">
                                          <p:val>
                                            <p:strVal val="#ppt_y"/>
                                          </p:val>
                                        </p:tav>
                                      </p:tavLst>
                                    </p:anim>
                                    <p:animEffect transition="in" filter="wipe(up)">
                                      <p:cBhvr>
                                        <p:cTn id="84" dur="500"/>
                                        <p:tgtEl>
                                          <p:spTgt spid="34"/>
                                        </p:tgtEl>
                                      </p:cBhvr>
                                    </p:animEffect>
                                  </p:childTnLst>
                                </p:cTn>
                              </p:par>
                              <p:par>
                                <p:cTn id="85" presetID="2" presetClass="entr" presetSubtype="4" fill="hold" nodeType="with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additive="base">
                                        <p:cTn id="87" dur="500" fill="hold"/>
                                        <p:tgtEl>
                                          <p:spTgt spid="41"/>
                                        </p:tgtEl>
                                        <p:attrNameLst>
                                          <p:attrName>ppt_x</p:attrName>
                                        </p:attrNameLst>
                                      </p:cBhvr>
                                      <p:tavLst>
                                        <p:tav tm="0">
                                          <p:val>
                                            <p:strVal val="#ppt_x"/>
                                          </p:val>
                                        </p:tav>
                                        <p:tav tm="100000">
                                          <p:val>
                                            <p:strVal val="#ppt_x"/>
                                          </p:val>
                                        </p:tav>
                                      </p:tavLst>
                                    </p:anim>
                                    <p:anim calcmode="lin" valueType="num">
                                      <p:cBhvr additive="base">
                                        <p:cTn id="8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2" grpId="0"/>
      <p:bldP spid="23" grpId="0"/>
      <p:bldP spid="4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Hình ảnh 25" descr="Ảnh có chứa đồ chơi, LEGO&#10;&#10;Mô tả được tạo tự động">
            <a:extLst>
              <a:ext uri="{FF2B5EF4-FFF2-40B4-BE49-F238E27FC236}">
                <a16:creationId xmlns:a16="http://schemas.microsoft.com/office/drawing/2014/main" id="{AD7A0581-B801-4F23-818A-D1D7C2D7B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0" y="3484085"/>
            <a:ext cx="9775431" cy="6546310"/>
          </a:xfrm>
          <a:prstGeom prst="rect">
            <a:avLst/>
          </a:prstGeom>
        </p:spPr>
      </p:pic>
      <p:pic>
        <p:nvPicPr>
          <p:cNvPr id="17" name="Picture 12">
            <a:extLst>
              <a:ext uri="{FF2B5EF4-FFF2-40B4-BE49-F238E27FC236}">
                <a16:creationId xmlns:a16="http://schemas.microsoft.com/office/drawing/2014/main" id="{8F706862-AF68-4C76-B253-4221415124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51264" y="1498995"/>
            <a:ext cx="7385552" cy="921588"/>
          </a:xfrm>
          <a:prstGeom prst="rect">
            <a:avLst/>
          </a:prstGeom>
        </p:spPr>
      </p:pic>
      <p:pic>
        <p:nvPicPr>
          <p:cNvPr id="3" name="Picture 2">
            <a:extLst>
              <a:ext uri="{FF2B5EF4-FFF2-40B4-BE49-F238E27FC236}">
                <a16:creationId xmlns:a16="http://schemas.microsoft.com/office/drawing/2014/main" id="{35CF8B77-A9F5-2AF5-C8BF-3B32B33E089F}"/>
              </a:ext>
            </a:extLst>
          </p:cNvPr>
          <p:cNvPicPr>
            <a:picLocks noChangeAspect="1"/>
          </p:cNvPicPr>
          <p:nvPr/>
        </p:nvPicPr>
        <p:blipFill>
          <a:blip r:embed="rId10"/>
          <a:stretch>
            <a:fillRect/>
          </a:stretch>
        </p:blipFill>
        <p:spPr>
          <a:xfrm>
            <a:off x="1782136" y="2314800"/>
            <a:ext cx="14956197" cy="2762432"/>
          </a:xfrm>
          <a:prstGeom prst="rect">
            <a:avLst/>
          </a:prstGeom>
        </p:spPr>
      </p:pic>
      <p:pic>
        <p:nvPicPr>
          <p:cNvPr id="5" name="Picture 4">
            <a:extLst>
              <a:ext uri="{FF2B5EF4-FFF2-40B4-BE49-F238E27FC236}">
                <a16:creationId xmlns:a16="http://schemas.microsoft.com/office/drawing/2014/main" id="{7B3C36ED-8E08-BBF6-C78F-1EFF72BCF0E1}"/>
              </a:ext>
            </a:extLst>
          </p:cNvPr>
          <p:cNvPicPr>
            <a:picLocks noChangeAspect="1"/>
          </p:cNvPicPr>
          <p:nvPr/>
        </p:nvPicPr>
        <p:blipFill>
          <a:blip r:embed="rId11"/>
          <a:stretch>
            <a:fillRect/>
          </a:stretch>
        </p:blipFill>
        <p:spPr>
          <a:xfrm>
            <a:off x="5266608" y="363287"/>
            <a:ext cx="7754784" cy="2536156"/>
          </a:xfrm>
          <a:prstGeom prst="rect">
            <a:avLst/>
          </a:prstGeom>
        </p:spPr>
      </p:pic>
    </p:spTree>
    <p:extLst>
      <p:ext uri="{BB962C8B-B14F-4D97-AF65-F5344CB8AC3E}">
        <p14:creationId xmlns:p14="http://schemas.microsoft.com/office/powerpoint/2010/main" val="2689619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326184" y="7280988"/>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723813" y="6608986"/>
            <a:ext cx="2343541" cy="2217576"/>
          </a:xfrm>
          <a:custGeom>
            <a:avLst/>
            <a:gdLst/>
            <a:ahLst/>
            <a:cxnLst/>
            <a:rect l="l" t="t" r="r" b="b"/>
            <a:pathLst>
              <a:path w="2343541" h="2217576">
                <a:moveTo>
                  <a:pt x="0" y="0"/>
                </a:moveTo>
                <a:lnTo>
                  <a:pt x="2343541" y="0"/>
                </a:lnTo>
                <a:lnTo>
                  <a:pt x="2343541" y="2217576"/>
                </a:lnTo>
                <a:lnTo>
                  <a:pt x="0" y="221757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9508991" y="728098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067354" y="6350549"/>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flipH="1">
            <a:off x="14538147" y="5267082"/>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11256559" y="5500198"/>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12887403" y="748465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21">
            <a:extLst>
              <a:ext uri="{FF2B5EF4-FFF2-40B4-BE49-F238E27FC236}">
                <a16:creationId xmlns:a16="http://schemas.microsoft.com/office/drawing/2014/main" id="{850169F8-51A2-DCEE-1430-C01CA93B58FF}"/>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B17B7034-57BC-E62E-7784-57DCAE0A70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5642" y="6585180"/>
            <a:ext cx="3667596" cy="3892878"/>
          </a:xfrm>
          <a:prstGeom prst="rect">
            <a:avLst/>
          </a:prstGeom>
        </p:spPr>
      </p:pic>
      <p:pic>
        <p:nvPicPr>
          <p:cNvPr id="19" name="Picture 18">
            <a:extLst>
              <a:ext uri="{FF2B5EF4-FFF2-40B4-BE49-F238E27FC236}">
                <a16:creationId xmlns:a16="http://schemas.microsoft.com/office/drawing/2014/main" id="{EEE8BEEF-B4A5-0271-4C9C-F323B98E73D3}"/>
              </a:ext>
            </a:extLst>
          </p:cNvPr>
          <p:cNvPicPr>
            <a:picLocks noChangeAspect="1"/>
          </p:cNvPicPr>
          <p:nvPr/>
        </p:nvPicPr>
        <p:blipFill>
          <a:blip r:embed="rId9"/>
          <a:stretch>
            <a:fillRect/>
          </a:stretch>
        </p:blipFill>
        <p:spPr>
          <a:xfrm>
            <a:off x="3387312" y="6585180"/>
            <a:ext cx="2756313" cy="3487380"/>
          </a:xfrm>
          <a:prstGeom prst="rect">
            <a:avLst/>
          </a:prstGeom>
        </p:spPr>
      </p:pic>
      <p:pic>
        <p:nvPicPr>
          <p:cNvPr id="27" name="Picture 26">
            <a:extLst>
              <a:ext uri="{FF2B5EF4-FFF2-40B4-BE49-F238E27FC236}">
                <a16:creationId xmlns:a16="http://schemas.microsoft.com/office/drawing/2014/main" id="{E64F1308-6993-6EB1-1E1B-7A229DF43F95}"/>
              </a:ext>
            </a:extLst>
          </p:cNvPr>
          <p:cNvPicPr>
            <a:picLocks noChangeAspect="1"/>
          </p:cNvPicPr>
          <p:nvPr/>
        </p:nvPicPr>
        <p:blipFill>
          <a:blip r:embed="rId10"/>
          <a:stretch>
            <a:fillRect/>
          </a:stretch>
        </p:blipFill>
        <p:spPr>
          <a:xfrm>
            <a:off x="1063339" y="2912761"/>
            <a:ext cx="7602371" cy="2530059"/>
          </a:xfrm>
          <a:prstGeom prst="rect">
            <a:avLst/>
          </a:prstGeom>
        </p:spPr>
      </p:pic>
      <p:pic>
        <p:nvPicPr>
          <p:cNvPr id="28" name="Picture 27">
            <a:extLst>
              <a:ext uri="{FF2B5EF4-FFF2-40B4-BE49-F238E27FC236}">
                <a16:creationId xmlns:a16="http://schemas.microsoft.com/office/drawing/2014/main" id="{B309046A-8C48-9371-439F-7131BD0E1433}"/>
              </a:ext>
            </a:extLst>
          </p:cNvPr>
          <p:cNvPicPr>
            <a:picLocks noChangeAspect="1"/>
          </p:cNvPicPr>
          <p:nvPr/>
        </p:nvPicPr>
        <p:blipFill>
          <a:blip r:embed="rId11"/>
          <a:stretch>
            <a:fillRect/>
          </a:stretch>
        </p:blipFill>
        <p:spPr>
          <a:xfrm>
            <a:off x="8253938" y="4347207"/>
            <a:ext cx="9333785" cy="2426418"/>
          </a:xfrm>
          <a:prstGeom prst="rect">
            <a:avLst/>
          </a:prstGeom>
        </p:spPr>
      </p:pic>
      <p:pic>
        <p:nvPicPr>
          <p:cNvPr id="29" name="Picture 28">
            <a:extLst>
              <a:ext uri="{FF2B5EF4-FFF2-40B4-BE49-F238E27FC236}">
                <a16:creationId xmlns:a16="http://schemas.microsoft.com/office/drawing/2014/main" id="{91245359-D705-3168-9E6D-68E3BB8783AF}"/>
              </a:ext>
            </a:extLst>
          </p:cNvPr>
          <p:cNvPicPr>
            <a:picLocks noChangeAspect="1"/>
          </p:cNvPicPr>
          <p:nvPr/>
        </p:nvPicPr>
        <p:blipFill>
          <a:blip r:embed="rId12"/>
          <a:stretch>
            <a:fillRect/>
          </a:stretch>
        </p:blipFill>
        <p:spPr>
          <a:xfrm>
            <a:off x="6296905" y="7308606"/>
            <a:ext cx="10772566" cy="2658086"/>
          </a:xfrm>
          <a:prstGeom prst="rect">
            <a:avLst/>
          </a:prstGeom>
        </p:spPr>
      </p:pic>
      <p:pic>
        <p:nvPicPr>
          <p:cNvPr id="15" name="Picture 14">
            <a:extLst>
              <a:ext uri="{FF2B5EF4-FFF2-40B4-BE49-F238E27FC236}">
                <a16:creationId xmlns:a16="http://schemas.microsoft.com/office/drawing/2014/main" id="{20BE18EB-23D4-E228-395B-FCB9DFE2BF35}"/>
              </a:ext>
            </a:extLst>
          </p:cNvPr>
          <p:cNvPicPr>
            <a:picLocks noChangeAspect="1"/>
          </p:cNvPicPr>
          <p:nvPr/>
        </p:nvPicPr>
        <p:blipFill>
          <a:blip r:embed="rId13"/>
          <a:stretch>
            <a:fillRect/>
          </a:stretch>
        </p:blipFill>
        <p:spPr>
          <a:xfrm>
            <a:off x="1063339" y="382422"/>
            <a:ext cx="16887384" cy="3011685"/>
          </a:xfrm>
          <a:prstGeom prst="rect">
            <a:avLst/>
          </a:prstGeom>
        </p:spPr>
      </p:pic>
    </p:spTree>
    <p:extLst>
      <p:ext uri="{BB962C8B-B14F-4D97-AF65-F5344CB8AC3E}">
        <p14:creationId xmlns:p14="http://schemas.microsoft.com/office/powerpoint/2010/main" val="272805770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21">
            <a:extLst>
              <a:ext uri="{FF2B5EF4-FFF2-40B4-BE49-F238E27FC236}">
                <a16:creationId xmlns:a16="http://schemas.microsoft.com/office/drawing/2014/main" id="{850169F8-51A2-DCEE-1430-C01CA93B58FF}"/>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D8447814-DA94-5D26-26DB-69AEE4575D69}"/>
              </a:ext>
            </a:extLst>
          </p:cNvPr>
          <p:cNvPicPr>
            <a:picLocks noChangeAspect="1"/>
          </p:cNvPicPr>
          <p:nvPr/>
        </p:nvPicPr>
        <p:blipFill>
          <a:blip r:embed="rId3"/>
          <a:stretch>
            <a:fillRect/>
          </a:stretch>
        </p:blipFill>
        <p:spPr>
          <a:xfrm>
            <a:off x="1905000" y="1019969"/>
            <a:ext cx="14478000" cy="4717449"/>
          </a:xfrm>
          <a:prstGeom prst="rect">
            <a:avLst/>
          </a:prstGeom>
        </p:spPr>
      </p:pic>
      <p:pic>
        <p:nvPicPr>
          <p:cNvPr id="7" name="Picture 6">
            <a:extLst>
              <a:ext uri="{FF2B5EF4-FFF2-40B4-BE49-F238E27FC236}">
                <a16:creationId xmlns:a16="http://schemas.microsoft.com/office/drawing/2014/main" id="{C7149A3C-DAF1-606F-37CD-0D25EDB33508}"/>
              </a:ext>
            </a:extLst>
          </p:cNvPr>
          <p:cNvPicPr>
            <a:picLocks noChangeAspect="1"/>
          </p:cNvPicPr>
          <p:nvPr/>
        </p:nvPicPr>
        <p:blipFill>
          <a:blip r:embed="rId4"/>
          <a:stretch>
            <a:fillRect/>
          </a:stretch>
        </p:blipFill>
        <p:spPr>
          <a:xfrm>
            <a:off x="5105400" y="5740183"/>
            <a:ext cx="9069599" cy="4316742"/>
          </a:xfrm>
          <a:prstGeom prst="rect">
            <a:avLst/>
          </a:prstGeom>
        </p:spPr>
      </p:pic>
      <p:pic>
        <p:nvPicPr>
          <p:cNvPr id="5" name="Picture 4">
            <a:extLst>
              <a:ext uri="{FF2B5EF4-FFF2-40B4-BE49-F238E27FC236}">
                <a16:creationId xmlns:a16="http://schemas.microsoft.com/office/drawing/2014/main" id="{617AC2F9-8991-6283-26B4-90ADFBC8EC0F}"/>
              </a:ext>
            </a:extLst>
          </p:cNvPr>
          <p:cNvPicPr>
            <a:picLocks noChangeAspect="1"/>
          </p:cNvPicPr>
          <p:nvPr/>
        </p:nvPicPr>
        <p:blipFill>
          <a:blip r:embed="rId5"/>
          <a:stretch>
            <a:fillRect/>
          </a:stretch>
        </p:blipFill>
        <p:spPr>
          <a:xfrm>
            <a:off x="7963799" y="300596"/>
            <a:ext cx="3352800" cy="1115807"/>
          </a:xfrm>
          <a:prstGeom prst="rect">
            <a:avLst/>
          </a:prstGeom>
        </p:spPr>
      </p:pic>
    </p:spTree>
    <p:extLst>
      <p:ext uri="{BB962C8B-B14F-4D97-AF65-F5344CB8AC3E}">
        <p14:creationId xmlns:p14="http://schemas.microsoft.com/office/powerpoint/2010/main" val="303408594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21">
            <a:extLst>
              <a:ext uri="{FF2B5EF4-FFF2-40B4-BE49-F238E27FC236}">
                <a16:creationId xmlns:a16="http://schemas.microsoft.com/office/drawing/2014/main" id="{850169F8-51A2-DCEE-1430-C01CA93B58FF}"/>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4272737E-5C74-6CFE-168A-9D15C0FAB213}"/>
              </a:ext>
            </a:extLst>
          </p:cNvPr>
          <p:cNvSpPr txBox="1"/>
          <p:nvPr/>
        </p:nvSpPr>
        <p:spPr>
          <a:xfrm>
            <a:off x="1257298" y="1065792"/>
            <a:ext cx="15773400" cy="9334863"/>
          </a:xfrm>
          <a:prstGeom prst="rect">
            <a:avLst/>
          </a:prstGeom>
          <a:noFill/>
        </p:spPr>
        <p:txBody>
          <a:bodyPr wrap="square" rtlCol="0">
            <a:spAutoFit/>
          </a:bodyPr>
          <a:lstStyle/>
          <a:p>
            <a:pPr indent="90170" algn="just">
              <a:lnSpc>
                <a:spcPct val="115000"/>
              </a:lnSpc>
            </a:pPr>
            <a:r>
              <a:rPr lang="en-US" sz="4400">
                <a:solidFill>
                  <a:srgbClr val="000000"/>
                </a:solidFill>
                <a:effectLst/>
                <a:latin typeface="Times New Roman" panose="02020603050405020304" pitchFamily="18" charset="0"/>
                <a:ea typeface="Calibri" panose="020F0502020204030204" pitchFamily="34" charset="0"/>
              </a:rPr>
              <a:t>+ </a:t>
            </a:r>
            <a:r>
              <a:rPr lang="en-US" sz="4400" b="1">
                <a:solidFill>
                  <a:srgbClr val="FF0000"/>
                </a:solidFill>
                <a:effectLst/>
                <a:latin typeface="Times New Roman" panose="02020603050405020304" pitchFamily="18" charset="0"/>
                <a:ea typeface="Calibri" panose="020F0502020204030204" pitchFamily="34" charset="0"/>
              </a:rPr>
              <a:t>Kể về một trải nghiệm thú vị</a:t>
            </a:r>
            <a:r>
              <a:rPr lang="en-US" sz="4400">
                <a:solidFill>
                  <a:srgbClr val="000000"/>
                </a:solidFill>
                <a:effectLst/>
                <a:latin typeface="Times New Roman" panose="02020603050405020304" pitchFamily="18" charset="0"/>
                <a:ea typeface="Calibri" panose="020F0502020204030204" pitchFamily="34" charset="0"/>
              </a:rPr>
              <a:t> (Gợi ý: </a:t>
            </a:r>
            <a:r>
              <a:rPr lang="en-US" sz="4400" i="1">
                <a:solidFill>
                  <a:srgbClr val="000000"/>
                </a:solidFill>
                <a:effectLst/>
                <a:latin typeface="Times New Roman" panose="02020603050405020304" pitchFamily="18" charset="0"/>
                <a:ea typeface="Calibri" panose="020F0502020204030204" pitchFamily="34" charset="0"/>
              </a:rPr>
              <a:t>Đất rừng phương Nam </a:t>
            </a:r>
            <a:r>
              <a:rPr lang="en-US" sz="4400">
                <a:solidFill>
                  <a:srgbClr val="000000"/>
                </a:solidFill>
                <a:effectLst/>
                <a:latin typeface="Times New Roman" panose="02020603050405020304" pitchFamily="18" charset="0"/>
                <a:ea typeface="Calibri" panose="020F0502020204030204" pitchFamily="34" charset="0"/>
              </a:rPr>
              <a:t>– Đoàn Giỏi</a:t>
            </a:r>
            <a:r>
              <a:rPr lang="en-US" sz="4400" i="1">
                <a:solidFill>
                  <a:srgbClr val="000000"/>
                </a:solidFill>
                <a:effectLst/>
                <a:latin typeface="Times New Roman" panose="02020603050405020304" pitchFamily="18" charset="0"/>
                <a:ea typeface="Calibri" panose="020F0502020204030204" pitchFamily="34" charset="0"/>
              </a:rPr>
              <a:t>, Những bí mật trong Tuần thiên nhiên </a:t>
            </a:r>
            <a:r>
              <a:rPr lang="en-US" sz="4400">
                <a:solidFill>
                  <a:srgbClr val="000000"/>
                </a:solidFill>
                <a:effectLst/>
                <a:latin typeface="Times New Roman" panose="02020603050405020304" pitchFamily="18" charset="0"/>
                <a:ea typeface="Calibri" panose="020F0502020204030204" pitchFamily="34" charset="0"/>
              </a:rPr>
              <a:t>– Phan Hà Anh, </a:t>
            </a:r>
            <a:r>
              <a:rPr lang="en-US" sz="4400" i="1">
                <a:solidFill>
                  <a:srgbClr val="000000"/>
                </a:solidFill>
                <a:effectLst/>
                <a:latin typeface="Times New Roman" panose="02020603050405020304" pitchFamily="18" charset="0"/>
                <a:ea typeface="Calibri" panose="020F0502020204030204" pitchFamily="34" charset="0"/>
              </a:rPr>
              <a:t>Cây bánh tét của người cô </a:t>
            </a:r>
            <a:r>
              <a:rPr lang="en-US" sz="4400">
                <a:solidFill>
                  <a:srgbClr val="000000"/>
                </a:solidFill>
                <a:effectLst/>
                <a:latin typeface="Times New Roman" panose="02020603050405020304" pitchFamily="18" charset="0"/>
                <a:ea typeface="Calibri" panose="020F0502020204030204" pitchFamily="34" charset="0"/>
              </a:rPr>
              <a:t>– Phạm Hổ, </a:t>
            </a:r>
            <a:r>
              <a:rPr lang="en-US" sz="4400" i="1">
                <a:solidFill>
                  <a:srgbClr val="000000"/>
                </a:solidFill>
                <a:effectLst/>
                <a:latin typeface="Times New Roman" panose="02020603050405020304" pitchFamily="18" charset="0"/>
                <a:ea typeface="Calibri" panose="020F0502020204030204" pitchFamily="34" charset="0"/>
              </a:rPr>
              <a:t>Con mèo và chú bé lười </a:t>
            </a:r>
            <a:r>
              <a:rPr lang="en-US" sz="4400">
                <a:solidFill>
                  <a:srgbClr val="000000"/>
                </a:solidFill>
                <a:effectLst/>
                <a:latin typeface="Times New Roman" panose="02020603050405020304" pitchFamily="18" charset="0"/>
                <a:ea typeface="Calibri" panose="020F0502020204030204" pitchFamily="34" charset="0"/>
              </a:rPr>
              <a:t>– Nguyễn Quang Sáng,…)</a:t>
            </a:r>
          </a:p>
          <a:p>
            <a:pPr indent="90170" algn="just">
              <a:lnSpc>
                <a:spcPct val="115000"/>
              </a:lnSpc>
            </a:pPr>
            <a:r>
              <a:rPr lang="en-US" sz="4400">
                <a:solidFill>
                  <a:srgbClr val="000000"/>
                </a:solidFill>
                <a:effectLst/>
                <a:latin typeface="Times New Roman" panose="02020603050405020304" pitchFamily="18" charset="0"/>
                <a:ea typeface="Calibri" panose="020F0502020204030204" pitchFamily="34" charset="0"/>
              </a:rPr>
              <a:t>+ </a:t>
            </a:r>
            <a:r>
              <a:rPr lang="en-US" sz="4400" b="1">
                <a:solidFill>
                  <a:srgbClr val="FF0000"/>
                </a:solidFill>
                <a:effectLst/>
                <a:latin typeface="Times New Roman" panose="02020603050405020304" pitchFamily="18" charset="0"/>
                <a:ea typeface="Calibri" panose="020F0502020204030204" pitchFamily="34" charset="0"/>
              </a:rPr>
              <a:t>Nói về một giấc mơ hoặc một ước mơ đẹp</a:t>
            </a:r>
            <a:r>
              <a:rPr lang="en-US" sz="4400">
                <a:solidFill>
                  <a:srgbClr val="000000"/>
                </a:solidFill>
                <a:effectLst/>
                <a:latin typeface="Times New Roman" panose="02020603050405020304" pitchFamily="18" charset="0"/>
                <a:ea typeface="Calibri" panose="020F0502020204030204" pitchFamily="34" charset="0"/>
              </a:rPr>
              <a:t> (Gợi ý: </a:t>
            </a:r>
            <a:r>
              <a:rPr lang="en-US" sz="4400" i="1">
                <a:solidFill>
                  <a:srgbClr val="000000"/>
                </a:solidFill>
                <a:effectLst/>
                <a:latin typeface="Times New Roman" panose="02020603050405020304" pitchFamily="18" charset="0"/>
                <a:ea typeface="Calibri" panose="020F0502020204030204" pitchFamily="34" charset="0"/>
              </a:rPr>
              <a:t>A-lít-xơ ở xứ sở thần tiên</a:t>
            </a:r>
            <a:r>
              <a:rPr lang="en-US" sz="4400">
                <a:solidFill>
                  <a:srgbClr val="000000"/>
                </a:solidFill>
                <a:effectLst/>
                <a:latin typeface="Times New Roman" panose="02020603050405020304" pitchFamily="18" charset="0"/>
                <a:ea typeface="Calibri" panose="020F0502020204030204" pitchFamily="34" charset="0"/>
              </a:rPr>
              <a:t> – Lu-ít Ke-rôn, </a:t>
            </a:r>
            <a:r>
              <a:rPr lang="en-US" sz="4400" i="1">
                <a:solidFill>
                  <a:srgbClr val="000000"/>
                </a:solidFill>
                <a:effectLst/>
                <a:latin typeface="Times New Roman" panose="02020603050405020304" pitchFamily="18" charset="0"/>
                <a:ea typeface="Calibri" panose="020F0502020204030204" pitchFamily="34" charset="0"/>
              </a:rPr>
              <a:t>Lời ước dưới trăng</a:t>
            </a:r>
            <a:r>
              <a:rPr lang="en-US" sz="4400">
                <a:solidFill>
                  <a:srgbClr val="000000"/>
                </a:solidFill>
                <a:effectLst/>
                <a:latin typeface="Times New Roman" panose="02020603050405020304" pitchFamily="18" charset="0"/>
                <a:ea typeface="Calibri" panose="020F0502020204030204" pitchFamily="34" charset="0"/>
              </a:rPr>
              <a:t> – Phạm Thị Kim Nhường, </a:t>
            </a:r>
            <a:r>
              <a:rPr lang="en-US" sz="4400" i="1">
                <a:solidFill>
                  <a:srgbClr val="000000"/>
                </a:solidFill>
                <a:effectLst/>
                <a:latin typeface="Times New Roman" panose="02020603050405020304" pitchFamily="18" charset="0"/>
                <a:ea typeface="Calibri" panose="020F0502020204030204" pitchFamily="34" charset="0"/>
              </a:rPr>
              <a:t>Những giấc mơ xanh</a:t>
            </a:r>
            <a:r>
              <a:rPr lang="en-US" sz="4400">
                <a:solidFill>
                  <a:srgbClr val="000000"/>
                </a:solidFill>
                <a:effectLst/>
                <a:latin typeface="Times New Roman" panose="02020603050405020304" pitchFamily="18" charset="0"/>
                <a:ea typeface="Calibri" panose="020F0502020204030204" pitchFamily="34" charset="0"/>
              </a:rPr>
              <a:t> – Nguyễn Công Kiệt,…)</a:t>
            </a:r>
          </a:p>
          <a:p>
            <a:pPr indent="90170" algn="just">
              <a:lnSpc>
                <a:spcPct val="115000"/>
              </a:lnSpc>
            </a:pPr>
            <a:r>
              <a:rPr lang="en-US" sz="4400">
                <a:solidFill>
                  <a:srgbClr val="000000"/>
                </a:solidFill>
                <a:effectLst/>
                <a:latin typeface="Times New Roman" panose="02020603050405020304" pitchFamily="18" charset="0"/>
                <a:ea typeface="Calibri" panose="020F0502020204030204" pitchFamily="34" charset="0"/>
              </a:rPr>
              <a:t>+ </a:t>
            </a:r>
            <a:r>
              <a:rPr lang="en-US" sz="4400" b="1">
                <a:solidFill>
                  <a:srgbClr val="FF0000"/>
                </a:solidFill>
                <a:effectLst/>
                <a:latin typeface="Times New Roman" panose="02020603050405020304" pitchFamily="18" charset="0"/>
                <a:ea typeface="Calibri" panose="020F0502020204030204" pitchFamily="34" charset="0"/>
              </a:rPr>
              <a:t>Khoa học viễn tưởng </a:t>
            </a:r>
            <a:r>
              <a:rPr lang="en-US" sz="4400">
                <a:solidFill>
                  <a:srgbClr val="000000"/>
                </a:solidFill>
                <a:effectLst/>
                <a:latin typeface="Times New Roman" panose="02020603050405020304" pitchFamily="18" charset="0"/>
                <a:ea typeface="Calibri" panose="020F0502020204030204" pitchFamily="34" charset="0"/>
              </a:rPr>
              <a:t>(Gợi ý: </a:t>
            </a:r>
            <a:r>
              <a:rPr lang="en-US" sz="4400" i="1">
                <a:solidFill>
                  <a:srgbClr val="000000"/>
                </a:solidFill>
                <a:effectLst/>
                <a:latin typeface="Times New Roman" panose="02020603050405020304" pitchFamily="18" charset="0"/>
                <a:ea typeface="Calibri" panose="020F0502020204030204" pitchFamily="34" charset="0"/>
              </a:rPr>
              <a:t>Hai vạn dặm dưới đáy biển</a:t>
            </a:r>
            <a:r>
              <a:rPr lang="en-US" sz="4400">
                <a:solidFill>
                  <a:srgbClr val="000000"/>
                </a:solidFill>
                <a:effectLst/>
                <a:latin typeface="Times New Roman" panose="02020603050405020304" pitchFamily="18" charset="0"/>
                <a:ea typeface="Calibri" panose="020F0502020204030204" pitchFamily="34" charset="0"/>
              </a:rPr>
              <a:t> – Giuyn Véc-nơ, </a:t>
            </a:r>
            <a:r>
              <a:rPr lang="en-US" sz="4400" i="1">
                <a:solidFill>
                  <a:srgbClr val="000000"/>
                </a:solidFill>
                <a:effectLst/>
                <a:latin typeface="Times New Roman" panose="02020603050405020304" pitchFamily="18" charset="0"/>
                <a:ea typeface="Calibri" panose="020F0502020204030204" pitchFamily="34" charset="0"/>
              </a:rPr>
              <a:t>Tới Hệ Mặt Trời xa lạ</a:t>
            </a:r>
            <a:r>
              <a:rPr lang="en-US" sz="4400">
                <a:solidFill>
                  <a:srgbClr val="000000"/>
                </a:solidFill>
                <a:effectLst/>
                <a:latin typeface="Times New Roman" panose="02020603050405020304" pitchFamily="18" charset="0"/>
                <a:ea typeface="Calibri" panose="020F0502020204030204" pitchFamily="34" charset="0"/>
              </a:rPr>
              <a:t> – Lê Toán, </a:t>
            </a:r>
            <a:r>
              <a:rPr lang="en-US" sz="4400" i="1">
                <a:solidFill>
                  <a:srgbClr val="000000"/>
                </a:solidFill>
                <a:effectLst/>
                <a:latin typeface="Times New Roman" panose="02020603050405020304" pitchFamily="18" charset="0"/>
                <a:ea typeface="Calibri" panose="020F0502020204030204" pitchFamily="34" charset="0"/>
              </a:rPr>
              <a:t>Tiền của thần cây</a:t>
            </a:r>
            <a:r>
              <a:rPr lang="en-US" sz="4400">
                <a:solidFill>
                  <a:srgbClr val="000000"/>
                </a:solidFill>
                <a:effectLst/>
                <a:latin typeface="Times New Roman" panose="02020603050405020304" pitchFamily="18" charset="0"/>
                <a:ea typeface="Calibri" panose="020F0502020204030204" pitchFamily="34" charset="0"/>
              </a:rPr>
              <a:t> – Võ Diệu Thanh, </a:t>
            </a:r>
            <a:r>
              <a:rPr lang="en-US" sz="4400" i="1">
                <a:solidFill>
                  <a:srgbClr val="000000"/>
                </a:solidFill>
                <a:effectLst/>
                <a:latin typeface="Times New Roman" panose="02020603050405020304" pitchFamily="18" charset="0"/>
                <a:ea typeface="Calibri" panose="020F0502020204030204" pitchFamily="34" charset="0"/>
              </a:rPr>
              <a:t>Chuột chít và hai chiếc giày đến từ xứ Tít Mù Tắp</a:t>
            </a:r>
            <a:r>
              <a:rPr lang="en-US" sz="4400">
                <a:solidFill>
                  <a:srgbClr val="000000"/>
                </a:solidFill>
                <a:effectLst/>
                <a:latin typeface="Times New Roman" panose="02020603050405020304" pitchFamily="18" charset="0"/>
                <a:ea typeface="Calibri" panose="020F0502020204030204" pitchFamily="34" charset="0"/>
              </a:rPr>
              <a:t> – Vũ Thị Thanh Tâm, </a:t>
            </a:r>
            <a:r>
              <a:rPr lang="en-US" sz="4400" i="1">
                <a:solidFill>
                  <a:srgbClr val="000000"/>
                </a:solidFill>
                <a:effectLst/>
                <a:latin typeface="Times New Roman" panose="02020603050405020304" pitchFamily="18" charset="0"/>
                <a:ea typeface="Calibri" panose="020F0502020204030204" pitchFamily="34" charset="0"/>
              </a:rPr>
              <a:t>Quả trứng vuông</a:t>
            </a:r>
            <a:r>
              <a:rPr lang="en-US" sz="4400">
                <a:solidFill>
                  <a:srgbClr val="000000"/>
                </a:solidFill>
                <a:effectLst/>
                <a:latin typeface="Times New Roman" panose="02020603050405020304" pitchFamily="18" charset="0"/>
                <a:ea typeface="Calibri" panose="020F0502020204030204" pitchFamily="34" charset="0"/>
              </a:rPr>
              <a:t> – Viết Linh,…)</a:t>
            </a:r>
          </a:p>
          <a:p>
            <a:endParaRPr lang="en-US" sz="4400"/>
          </a:p>
        </p:txBody>
      </p:sp>
    </p:spTree>
    <p:extLst>
      <p:ext uri="{BB962C8B-B14F-4D97-AF65-F5344CB8AC3E}">
        <p14:creationId xmlns:p14="http://schemas.microsoft.com/office/powerpoint/2010/main" val="338128422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21">
            <a:extLst>
              <a:ext uri="{FF2B5EF4-FFF2-40B4-BE49-F238E27FC236}">
                <a16:creationId xmlns:a16="http://schemas.microsoft.com/office/drawing/2014/main" id="{850169F8-51A2-DCEE-1430-C01CA93B58FF}"/>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8A649210-CD2F-8C70-0410-556A13A56C7C}"/>
              </a:ext>
            </a:extLst>
          </p:cNvPr>
          <p:cNvPicPr>
            <a:picLocks noChangeAspect="1"/>
          </p:cNvPicPr>
          <p:nvPr/>
        </p:nvPicPr>
        <p:blipFill>
          <a:blip r:embed="rId3"/>
          <a:stretch>
            <a:fillRect/>
          </a:stretch>
        </p:blipFill>
        <p:spPr>
          <a:xfrm>
            <a:off x="3314700" y="3594328"/>
            <a:ext cx="11658600" cy="5707934"/>
          </a:xfrm>
          <a:prstGeom prst="rect">
            <a:avLst/>
          </a:prstGeom>
        </p:spPr>
      </p:pic>
      <p:pic>
        <p:nvPicPr>
          <p:cNvPr id="3" name="Picture 2">
            <a:extLst>
              <a:ext uri="{FF2B5EF4-FFF2-40B4-BE49-F238E27FC236}">
                <a16:creationId xmlns:a16="http://schemas.microsoft.com/office/drawing/2014/main" id="{1EE30511-BD9E-437D-7511-938BFE3D4B39}"/>
              </a:ext>
            </a:extLst>
          </p:cNvPr>
          <p:cNvPicPr>
            <a:picLocks noChangeAspect="1"/>
          </p:cNvPicPr>
          <p:nvPr/>
        </p:nvPicPr>
        <p:blipFill>
          <a:blip r:embed="rId4"/>
          <a:stretch>
            <a:fillRect/>
          </a:stretch>
        </p:blipFill>
        <p:spPr>
          <a:xfrm>
            <a:off x="4953000" y="1195318"/>
            <a:ext cx="7063549" cy="1836246"/>
          </a:xfrm>
          <a:prstGeom prst="rect">
            <a:avLst/>
          </a:prstGeom>
        </p:spPr>
      </p:pic>
    </p:spTree>
    <p:extLst>
      <p:ext uri="{BB962C8B-B14F-4D97-AF65-F5344CB8AC3E}">
        <p14:creationId xmlns:p14="http://schemas.microsoft.com/office/powerpoint/2010/main" val="319128803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326184" y="7280988"/>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4723813" y="6608986"/>
            <a:ext cx="2343541" cy="2217576"/>
          </a:xfrm>
          <a:custGeom>
            <a:avLst/>
            <a:gdLst/>
            <a:ahLst/>
            <a:cxnLst/>
            <a:rect l="l" t="t" r="r" b="b"/>
            <a:pathLst>
              <a:path w="2343541" h="2217576">
                <a:moveTo>
                  <a:pt x="0" y="0"/>
                </a:moveTo>
                <a:lnTo>
                  <a:pt x="2343541" y="0"/>
                </a:lnTo>
                <a:lnTo>
                  <a:pt x="2343541" y="2217576"/>
                </a:lnTo>
                <a:lnTo>
                  <a:pt x="0" y="221757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9508991" y="728098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7067354" y="6350549"/>
            <a:ext cx="2343541" cy="2217576"/>
          </a:xfrm>
          <a:custGeom>
            <a:avLst/>
            <a:gdLst/>
            <a:ahLst/>
            <a:cxnLst/>
            <a:rect l="l" t="t" r="r" b="b"/>
            <a:pathLst>
              <a:path w="2343541" h="2217576">
                <a:moveTo>
                  <a:pt x="0" y="0"/>
                </a:moveTo>
                <a:lnTo>
                  <a:pt x="2343542" y="0"/>
                </a:lnTo>
                <a:lnTo>
                  <a:pt x="2343542" y="2217576"/>
                </a:lnTo>
                <a:lnTo>
                  <a:pt x="0" y="2217576"/>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flipH="1">
            <a:off x="14538147" y="5267082"/>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11256559" y="5500198"/>
            <a:ext cx="2343541" cy="2217576"/>
          </a:xfrm>
          <a:custGeom>
            <a:avLst/>
            <a:gdLst/>
            <a:ahLst/>
            <a:cxnLst/>
            <a:rect l="l" t="t" r="r" b="b"/>
            <a:pathLst>
              <a:path w="2343541" h="2217576">
                <a:moveTo>
                  <a:pt x="2343541" y="0"/>
                </a:moveTo>
                <a:lnTo>
                  <a:pt x="0" y="0"/>
                </a:lnTo>
                <a:lnTo>
                  <a:pt x="0" y="2217576"/>
                </a:lnTo>
                <a:lnTo>
                  <a:pt x="2343541" y="2217576"/>
                </a:lnTo>
                <a:lnTo>
                  <a:pt x="2343541"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flipH="1">
            <a:off x="12887403" y="7484658"/>
            <a:ext cx="2343541" cy="2217576"/>
          </a:xfrm>
          <a:custGeom>
            <a:avLst/>
            <a:gdLst/>
            <a:ahLst/>
            <a:cxnLst/>
            <a:rect l="l" t="t" r="r" b="b"/>
            <a:pathLst>
              <a:path w="2343541" h="2217576">
                <a:moveTo>
                  <a:pt x="2343542" y="0"/>
                </a:moveTo>
                <a:lnTo>
                  <a:pt x="0" y="0"/>
                </a:lnTo>
                <a:lnTo>
                  <a:pt x="0" y="2217576"/>
                </a:lnTo>
                <a:lnTo>
                  <a:pt x="2343542" y="2217576"/>
                </a:lnTo>
                <a:lnTo>
                  <a:pt x="2343542"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21">
            <a:extLst>
              <a:ext uri="{FF2B5EF4-FFF2-40B4-BE49-F238E27FC236}">
                <a16:creationId xmlns:a16="http://schemas.microsoft.com/office/drawing/2014/main" id="{850169F8-51A2-DCEE-1430-C01CA93B58FF}"/>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B17B7034-57BC-E62E-7784-57DCAE0A70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1553" y="5088711"/>
            <a:ext cx="3667596" cy="3892878"/>
          </a:xfrm>
          <a:prstGeom prst="rect">
            <a:avLst/>
          </a:prstGeom>
        </p:spPr>
      </p:pic>
      <p:pic>
        <p:nvPicPr>
          <p:cNvPr id="19" name="Picture 18">
            <a:extLst>
              <a:ext uri="{FF2B5EF4-FFF2-40B4-BE49-F238E27FC236}">
                <a16:creationId xmlns:a16="http://schemas.microsoft.com/office/drawing/2014/main" id="{EEE8BEEF-B4A5-0271-4C9C-F323B98E73D3}"/>
              </a:ext>
            </a:extLst>
          </p:cNvPr>
          <p:cNvPicPr>
            <a:picLocks noChangeAspect="1"/>
          </p:cNvPicPr>
          <p:nvPr/>
        </p:nvPicPr>
        <p:blipFill>
          <a:blip r:embed="rId9"/>
          <a:stretch>
            <a:fillRect/>
          </a:stretch>
        </p:blipFill>
        <p:spPr>
          <a:xfrm>
            <a:off x="10728853" y="5314068"/>
            <a:ext cx="2756313" cy="3487380"/>
          </a:xfrm>
          <a:prstGeom prst="rect">
            <a:avLst/>
          </a:prstGeom>
        </p:spPr>
      </p:pic>
      <p:pic>
        <p:nvPicPr>
          <p:cNvPr id="29" name="Picture 28">
            <a:extLst>
              <a:ext uri="{FF2B5EF4-FFF2-40B4-BE49-F238E27FC236}">
                <a16:creationId xmlns:a16="http://schemas.microsoft.com/office/drawing/2014/main" id="{91245359-D705-3168-9E6D-68E3BB8783AF}"/>
              </a:ext>
            </a:extLst>
          </p:cNvPr>
          <p:cNvPicPr>
            <a:picLocks noChangeAspect="1"/>
          </p:cNvPicPr>
          <p:nvPr/>
        </p:nvPicPr>
        <p:blipFill>
          <a:blip r:embed="rId10"/>
          <a:stretch>
            <a:fillRect/>
          </a:stretch>
        </p:blipFill>
        <p:spPr>
          <a:xfrm>
            <a:off x="2976062" y="2139524"/>
            <a:ext cx="10772566" cy="2658086"/>
          </a:xfrm>
          <a:prstGeom prst="rect">
            <a:avLst/>
          </a:prstGeom>
        </p:spPr>
      </p:pic>
    </p:spTree>
    <p:extLst>
      <p:ext uri="{BB962C8B-B14F-4D97-AF65-F5344CB8AC3E}">
        <p14:creationId xmlns:p14="http://schemas.microsoft.com/office/powerpoint/2010/main" val="125021956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Rounded Corners 21">
            <a:extLst>
              <a:ext uri="{FF2B5EF4-FFF2-40B4-BE49-F238E27FC236}">
                <a16:creationId xmlns:a16="http://schemas.microsoft.com/office/drawing/2014/main" id="{850169F8-51A2-DCEE-1430-C01CA93B58FF}"/>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D730D18E-04EA-3EF6-360A-CFDF9B4CAE56}"/>
              </a:ext>
            </a:extLst>
          </p:cNvPr>
          <p:cNvSpPr txBox="1"/>
          <p:nvPr/>
        </p:nvSpPr>
        <p:spPr>
          <a:xfrm>
            <a:off x="2921009" y="3330900"/>
            <a:ext cx="14025044" cy="1085810"/>
          </a:xfrm>
          <a:prstGeom prst="rect">
            <a:avLst/>
          </a:prstGeom>
          <a:noFill/>
        </p:spPr>
        <p:txBody>
          <a:bodyPr wrap="square" rtlCol="0">
            <a:spAutoFit/>
          </a:bodyPr>
          <a:lstStyle/>
          <a:p>
            <a:pPr algn="just" defTabSz="1371600">
              <a:lnSpc>
                <a:spcPct val="150000"/>
              </a:lnSpc>
            </a:pPr>
            <a:r>
              <a:rPr lang="en-US" sz="4800" dirty="0">
                <a:solidFill>
                  <a:prstClr val="black"/>
                </a:solidFill>
                <a:latin typeface="Calibri" panose="020F0502020204030204" pitchFamily="34" charset="0"/>
                <a:cs typeface="Calibri" panose="020F0502020204030204" pitchFamily="34" charset="0"/>
              </a:rPr>
              <a:t>GV ĐIỀN VÀO ĐÂY</a:t>
            </a:r>
          </a:p>
        </p:txBody>
      </p:sp>
      <p:pic>
        <p:nvPicPr>
          <p:cNvPr id="33" name="Picture 32">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1132838" y="3206924"/>
            <a:ext cx="1379994" cy="1379994"/>
          </a:xfrm>
          <a:prstGeom prst="rect">
            <a:avLst/>
          </a:prstGeom>
        </p:spPr>
      </p:pic>
      <p:sp>
        <p:nvSpPr>
          <p:cNvPr id="34" name="TextBox 33">
            <a:extLst>
              <a:ext uri="{FF2B5EF4-FFF2-40B4-BE49-F238E27FC236}">
                <a16:creationId xmlns:a16="http://schemas.microsoft.com/office/drawing/2014/main" id="{81D1D172-EF51-3E67-C64A-C5E049D4E06E}"/>
              </a:ext>
            </a:extLst>
          </p:cNvPr>
          <p:cNvSpPr txBox="1"/>
          <p:nvPr/>
        </p:nvSpPr>
        <p:spPr>
          <a:xfrm>
            <a:off x="2921009" y="4802418"/>
            <a:ext cx="14025044" cy="1085810"/>
          </a:xfrm>
          <a:prstGeom prst="rect">
            <a:avLst/>
          </a:prstGeom>
          <a:noFill/>
        </p:spPr>
        <p:txBody>
          <a:bodyPr wrap="square" rtlCol="0">
            <a:spAutoFit/>
          </a:bodyPr>
          <a:lstStyle/>
          <a:p>
            <a:pPr algn="just" defTabSz="1371600">
              <a:lnSpc>
                <a:spcPct val="150000"/>
              </a:lnSpc>
            </a:pPr>
            <a:r>
              <a:rPr lang="en-US" sz="4800" dirty="0">
                <a:solidFill>
                  <a:prstClr val="black"/>
                </a:solidFill>
                <a:latin typeface="Calibri" panose="020F0502020204030204" pitchFamily="34" charset="0"/>
                <a:cs typeface="Calibri" panose="020F0502020204030204" pitchFamily="34" charset="0"/>
              </a:rPr>
              <a:t>GV ĐIỀN VÀO ĐÂY</a:t>
            </a:r>
          </a:p>
        </p:txBody>
      </p:sp>
      <p:pic>
        <p:nvPicPr>
          <p:cNvPr id="35" name="Picture 34">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1132838" y="4678442"/>
            <a:ext cx="1379994" cy="1379994"/>
          </a:xfrm>
          <a:prstGeom prst="rect">
            <a:avLst/>
          </a:prstGeom>
        </p:spPr>
      </p:pic>
      <p:sp>
        <p:nvSpPr>
          <p:cNvPr id="36" name="TextBox 35">
            <a:extLst>
              <a:ext uri="{FF2B5EF4-FFF2-40B4-BE49-F238E27FC236}">
                <a16:creationId xmlns:a16="http://schemas.microsoft.com/office/drawing/2014/main" id="{F1EAF673-E0AB-44DA-DA2F-CB9836DF07E4}"/>
              </a:ext>
            </a:extLst>
          </p:cNvPr>
          <p:cNvSpPr txBox="1"/>
          <p:nvPr/>
        </p:nvSpPr>
        <p:spPr>
          <a:xfrm>
            <a:off x="2921009" y="6273936"/>
            <a:ext cx="14025044" cy="1085810"/>
          </a:xfrm>
          <a:prstGeom prst="rect">
            <a:avLst/>
          </a:prstGeom>
          <a:noFill/>
        </p:spPr>
        <p:txBody>
          <a:bodyPr wrap="square" rtlCol="0">
            <a:spAutoFit/>
          </a:bodyPr>
          <a:lstStyle/>
          <a:p>
            <a:pPr algn="just" defTabSz="1371600">
              <a:lnSpc>
                <a:spcPct val="150000"/>
              </a:lnSpc>
            </a:pPr>
            <a:r>
              <a:rPr lang="en-US" sz="4800" dirty="0">
                <a:solidFill>
                  <a:prstClr val="black"/>
                </a:solidFill>
                <a:latin typeface="Calibri" panose="020F0502020204030204" pitchFamily="34" charset="0"/>
                <a:cs typeface="Calibri" panose="020F0502020204030204" pitchFamily="34" charset="0"/>
              </a:rPr>
              <a:t>GV ĐIỀN VÀO ĐÂY</a:t>
            </a:r>
          </a:p>
        </p:txBody>
      </p:sp>
      <p:pic>
        <p:nvPicPr>
          <p:cNvPr id="37" name="Picture 36">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1132838" y="6149960"/>
            <a:ext cx="1379994" cy="1379994"/>
          </a:xfrm>
          <a:prstGeom prst="rect">
            <a:avLst/>
          </a:prstGeom>
        </p:spPr>
      </p:pic>
      <p:sp>
        <p:nvSpPr>
          <p:cNvPr id="38" name="TextBox 37">
            <a:extLst>
              <a:ext uri="{FF2B5EF4-FFF2-40B4-BE49-F238E27FC236}">
                <a16:creationId xmlns:a16="http://schemas.microsoft.com/office/drawing/2014/main" id="{FDC8FAC8-57C2-AB95-D181-1DF347FEB374}"/>
              </a:ext>
            </a:extLst>
          </p:cNvPr>
          <p:cNvSpPr txBox="1"/>
          <p:nvPr/>
        </p:nvSpPr>
        <p:spPr>
          <a:xfrm>
            <a:off x="2921009" y="7745454"/>
            <a:ext cx="14025044" cy="1085810"/>
          </a:xfrm>
          <a:prstGeom prst="rect">
            <a:avLst/>
          </a:prstGeom>
          <a:noFill/>
        </p:spPr>
        <p:txBody>
          <a:bodyPr wrap="square" rtlCol="0">
            <a:spAutoFit/>
          </a:bodyPr>
          <a:lstStyle/>
          <a:p>
            <a:pPr algn="just" defTabSz="1371600">
              <a:lnSpc>
                <a:spcPct val="150000"/>
              </a:lnSpc>
            </a:pPr>
            <a:r>
              <a:rPr lang="en-US" sz="4800" dirty="0">
                <a:solidFill>
                  <a:prstClr val="black"/>
                </a:solidFill>
                <a:latin typeface="Calibri" panose="020F0502020204030204" pitchFamily="34" charset="0"/>
                <a:cs typeface="Calibri" panose="020F0502020204030204" pitchFamily="34" charset="0"/>
              </a:rPr>
              <a:t>GV ĐIỀN VÀO ĐÂY</a:t>
            </a:r>
          </a:p>
        </p:txBody>
      </p:sp>
      <p:pic>
        <p:nvPicPr>
          <p:cNvPr id="39" name="Picture 38">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1132838" y="7621478"/>
            <a:ext cx="1379994" cy="1379994"/>
          </a:xfrm>
          <a:prstGeom prst="rect">
            <a:avLst/>
          </a:prstGeom>
        </p:spPr>
      </p:pic>
      <p:pic>
        <p:nvPicPr>
          <p:cNvPr id="43" name="Graphic 15">
            <a:extLst>
              <a:ext uri="{FF2B5EF4-FFF2-40B4-BE49-F238E27FC236}">
                <a16:creationId xmlns:a16="http://schemas.microsoft.com/office/drawing/2014/main" id="{055743BB-526E-310E-2112-B0E1EE4F02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50888" y="70022"/>
            <a:ext cx="2607701" cy="2786892"/>
          </a:xfrm>
          <a:prstGeom prst="rect">
            <a:avLst/>
          </a:prstGeom>
        </p:spPr>
      </p:pic>
      <p:pic>
        <p:nvPicPr>
          <p:cNvPr id="3" name="Picture 2">
            <a:extLst>
              <a:ext uri="{FF2B5EF4-FFF2-40B4-BE49-F238E27FC236}">
                <a16:creationId xmlns:a16="http://schemas.microsoft.com/office/drawing/2014/main" id="{D82544CA-F447-8559-1079-DFD80B76A1C6}"/>
              </a:ext>
            </a:extLst>
          </p:cNvPr>
          <p:cNvPicPr>
            <a:picLocks noChangeAspect="1"/>
          </p:cNvPicPr>
          <p:nvPr/>
        </p:nvPicPr>
        <p:blipFill>
          <a:blip r:embed="rId6"/>
          <a:stretch>
            <a:fillRect/>
          </a:stretch>
        </p:blipFill>
        <p:spPr>
          <a:xfrm>
            <a:off x="5002893" y="905215"/>
            <a:ext cx="7462151" cy="2066723"/>
          </a:xfrm>
          <a:prstGeom prst="rect">
            <a:avLst/>
          </a:prstGeom>
        </p:spPr>
      </p:pic>
    </p:spTree>
    <p:extLst>
      <p:ext uri="{BB962C8B-B14F-4D97-AF65-F5344CB8AC3E}">
        <p14:creationId xmlns:p14="http://schemas.microsoft.com/office/powerpoint/2010/main" val="4166448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animEffect transition="in" filter="wipe(left)">
                                      <p:cBhvr>
                                        <p:cTn id="11" dur="500"/>
                                        <p:tgtEl>
                                          <p:spTgt spid="3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500"/>
                                        <p:tgtEl>
                                          <p:spTgt spid="3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4">
                                            <p:txEl>
                                              <p:pRg st="0" end="0"/>
                                            </p:txEl>
                                          </p:spTgt>
                                        </p:tgtEl>
                                        <p:attrNameLst>
                                          <p:attrName>style.visibility</p:attrName>
                                        </p:attrNameLst>
                                      </p:cBhvr>
                                      <p:to>
                                        <p:strVal val="visible"/>
                                      </p:to>
                                    </p:set>
                                    <p:animEffect transition="in" filter="wipe(left)">
                                      <p:cBhvr>
                                        <p:cTn id="19" dur="500"/>
                                        <p:tgtEl>
                                          <p:spTgt spid="34">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36">
                                            <p:txEl>
                                              <p:pRg st="0" end="0"/>
                                            </p:txEl>
                                          </p:spTgt>
                                        </p:tgtEl>
                                        <p:attrNameLst>
                                          <p:attrName>style.visibility</p:attrName>
                                        </p:attrNameLst>
                                      </p:cBhvr>
                                      <p:to>
                                        <p:strVal val="visible"/>
                                      </p:to>
                                    </p:set>
                                    <p:animEffect transition="in" filter="wipe(left)">
                                      <p:cBhvr>
                                        <p:cTn id="27" dur="500"/>
                                        <p:tgtEl>
                                          <p:spTgt spid="36">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500"/>
                                        <p:tgtEl>
                                          <p:spTgt spid="39"/>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38">
                                            <p:txEl>
                                              <p:pRg st="0" end="0"/>
                                            </p:txEl>
                                          </p:spTgt>
                                        </p:tgtEl>
                                        <p:attrNameLst>
                                          <p:attrName>style.visibility</p:attrName>
                                        </p:attrNameLst>
                                      </p:cBhvr>
                                      <p:to>
                                        <p:strVal val="visible"/>
                                      </p:to>
                                    </p:set>
                                    <p:animEffect transition="in" filter="wipe(left)">
                                      <p:cBhvr>
                                        <p:cTn id="35"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P spid="34" grpId="0" uiExpand="1" build="p"/>
      <p:bldP spid="36" grpId="0" uiExpand="1" build="p"/>
      <p:bldP spid="3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67552" y="852005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2108258" y="7176821"/>
            <a:ext cx="3189229" cy="2710845"/>
          </a:xfrm>
          <a:custGeom>
            <a:avLst/>
            <a:gdLst/>
            <a:ahLst/>
            <a:cxnLst/>
            <a:rect l="l" t="t" r="r" b="b"/>
            <a:pathLst>
              <a:path w="3189229" h="2710845">
                <a:moveTo>
                  <a:pt x="0" y="0"/>
                </a:moveTo>
                <a:lnTo>
                  <a:pt x="3189229" y="0"/>
                </a:lnTo>
                <a:lnTo>
                  <a:pt x="3189229" y="2710845"/>
                </a:lnTo>
                <a:lnTo>
                  <a:pt x="0" y="2710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4899979" y="6350549"/>
            <a:ext cx="3189229" cy="2710845"/>
          </a:xfrm>
          <a:custGeom>
            <a:avLst/>
            <a:gdLst/>
            <a:ahLst/>
            <a:cxnLst/>
            <a:rect l="l" t="t" r="r" b="b"/>
            <a:pathLst>
              <a:path w="3189229" h="2710845">
                <a:moveTo>
                  <a:pt x="0" y="0"/>
                </a:moveTo>
                <a:lnTo>
                  <a:pt x="3189229" y="0"/>
                </a:lnTo>
                <a:lnTo>
                  <a:pt x="3189229" y="2710845"/>
                </a:lnTo>
                <a:lnTo>
                  <a:pt x="0" y="2710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4509401" y="7705971"/>
            <a:ext cx="3189229" cy="2710845"/>
          </a:xfrm>
          <a:custGeom>
            <a:avLst/>
            <a:gdLst/>
            <a:ahLst/>
            <a:cxnLst/>
            <a:rect l="l" t="t" r="r" b="b"/>
            <a:pathLst>
              <a:path w="3189229" h="2710845">
                <a:moveTo>
                  <a:pt x="0" y="0"/>
                </a:moveTo>
                <a:lnTo>
                  <a:pt x="3189230" y="0"/>
                </a:lnTo>
                <a:lnTo>
                  <a:pt x="3189230" y="2710845"/>
                </a:lnTo>
                <a:lnTo>
                  <a:pt x="0" y="2710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7549385" y="7176821"/>
            <a:ext cx="3189229" cy="2710845"/>
          </a:xfrm>
          <a:custGeom>
            <a:avLst/>
            <a:gdLst/>
            <a:ahLst/>
            <a:cxnLst/>
            <a:rect l="l" t="t" r="r" b="b"/>
            <a:pathLst>
              <a:path w="3189229" h="2710845">
                <a:moveTo>
                  <a:pt x="0" y="0"/>
                </a:moveTo>
                <a:lnTo>
                  <a:pt x="3189230" y="0"/>
                </a:lnTo>
                <a:lnTo>
                  <a:pt x="3189230" y="2710845"/>
                </a:lnTo>
                <a:lnTo>
                  <a:pt x="0" y="27108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flipH="1">
            <a:off x="10461790" y="7214807"/>
            <a:ext cx="3189229" cy="2710845"/>
          </a:xfrm>
          <a:custGeom>
            <a:avLst/>
            <a:gdLst/>
            <a:ahLst/>
            <a:cxnLst/>
            <a:rect l="l" t="t" r="r" b="b"/>
            <a:pathLst>
              <a:path w="3189229" h="2710845">
                <a:moveTo>
                  <a:pt x="3189229" y="0"/>
                </a:moveTo>
                <a:lnTo>
                  <a:pt x="0" y="0"/>
                </a:lnTo>
                <a:lnTo>
                  <a:pt x="0" y="2710845"/>
                </a:lnTo>
                <a:lnTo>
                  <a:pt x="3189229" y="2710845"/>
                </a:lnTo>
                <a:lnTo>
                  <a:pt x="318922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flipH="1">
            <a:off x="13609292" y="6852748"/>
            <a:ext cx="3189229" cy="2710845"/>
          </a:xfrm>
          <a:custGeom>
            <a:avLst/>
            <a:gdLst/>
            <a:ahLst/>
            <a:cxnLst/>
            <a:rect l="l" t="t" r="r" b="b"/>
            <a:pathLst>
              <a:path w="3189229" h="2710845">
                <a:moveTo>
                  <a:pt x="3189229" y="0"/>
                </a:moveTo>
                <a:lnTo>
                  <a:pt x="0" y="0"/>
                </a:lnTo>
                <a:lnTo>
                  <a:pt x="0" y="2710844"/>
                </a:lnTo>
                <a:lnTo>
                  <a:pt x="3189229" y="2710844"/>
                </a:lnTo>
                <a:lnTo>
                  <a:pt x="3189229"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stretch>
              <a:fillRect t="-9259" b="-9259"/>
            </a:stretch>
          </a:blipFill>
        </p:spPr>
        <p:txBody>
          <a:bodyPr/>
          <a:lstStyle/>
          <a:p>
            <a:endParaRPr lang="en-US"/>
          </a:p>
        </p:txBody>
      </p:sp>
      <p:sp>
        <p:nvSpPr>
          <p:cNvPr id="18" name="Rectangle: Rounded Corners 21">
            <a:extLst>
              <a:ext uri="{FF2B5EF4-FFF2-40B4-BE49-F238E27FC236}">
                <a16:creationId xmlns:a16="http://schemas.microsoft.com/office/drawing/2014/main" id="{AC5CCCC4-35B5-4405-B07D-19D38CC075C6}"/>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14">
            <a:extLst>
              <a:ext uri="{FF2B5EF4-FFF2-40B4-BE49-F238E27FC236}">
                <a16:creationId xmlns:a16="http://schemas.microsoft.com/office/drawing/2014/main" id="{89F5FE30-C287-4515-ACFD-B933F98B063A}"/>
              </a:ext>
            </a:extLst>
          </p:cNvPr>
          <p:cNvPicPr>
            <a:picLocks noChangeAspect="1"/>
          </p:cNvPicPr>
          <p:nvPr/>
        </p:nvPicPr>
        <p:blipFill>
          <a:blip r:embed="rId9"/>
          <a:stretch>
            <a:fillRect/>
          </a:stretch>
        </p:blipFill>
        <p:spPr>
          <a:xfrm>
            <a:off x="12433720" y="1130500"/>
            <a:ext cx="5016262" cy="8757166"/>
          </a:xfrm>
          <a:prstGeom prst="rect">
            <a:avLst/>
          </a:prstGeom>
          <a:ln>
            <a:noFill/>
          </a:ln>
          <a:effectLst>
            <a:softEdge rad="112500"/>
          </a:effectLst>
        </p:spPr>
      </p:pic>
      <p:pic>
        <p:nvPicPr>
          <p:cNvPr id="17" name="Picture 16">
            <a:extLst>
              <a:ext uri="{FF2B5EF4-FFF2-40B4-BE49-F238E27FC236}">
                <a16:creationId xmlns:a16="http://schemas.microsoft.com/office/drawing/2014/main" id="{BFDD0B1C-80F6-4F99-8D5C-A59A226A176E}"/>
              </a:ext>
            </a:extLst>
          </p:cNvPr>
          <p:cNvPicPr>
            <a:picLocks noChangeAspect="1"/>
          </p:cNvPicPr>
          <p:nvPr/>
        </p:nvPicPr>
        <p:blipFill>
          <a:blip r:embed="rId10"/>
          <a:stretch>
            <a:fillRect/>
          </a:stretch>
        </p:blipFill>
        <p:spPr>
          <a:xfrm>
            <a:off x="4719897" y="5783616"/>
            <a:ext cx="4387537" cy="4109053"/>
          </a:xfrm>
          <a:prstGeom prst="rect">
            <a:avLst/>
          </a:prstGeom>
          <a:ln>
            <a:noFill/>
          </a:ln>
          <a:effectLst>
            <a:softEdge rad="112500"/>
          </a:effectLst>
        </p:spPr>
      </p:pic>
      <p:sp>
        <p:nvSpPr>
          <p:cNvPr id="19" name="TextBox 27">
            <a:extLst>
              <a:ext uri="{FF2B5EF4-FFF2-40B4-BE49-F238E27FC236}">
                <a16:creationId xmlns:a16="http://schemas.microsoft.com/office/drawing/2014/main" id="{39258051-317C-414E-A535-D336A933C07A}"/>
              </a:ext>
            </a:extLst>
          </p:cNvPr>
          <p:cNvSpPr txBox="1"/>
          <p:nvPr/>
        </p:nvSpPr>
        <p:spPr>
          <a:xfrm>
            <a:off x="1431213" y="1498805"/>
            <a:ext cx="10545305" cy="1569660"/>
          </a:xfrm>
          <a:prstGeom prst="rect">
            <a:avLst/>
          </a:prstGeom>
          <a:noFill/>
        </p:spPr>
        <p:txBody>
          <a:bodyPr wrap="square" rtlCol="0">
            <a:spAutoFit/>
          </a:bodyPr>
          <a:lstStyle/>
          <a:p>
            <a:pPr algn="ctr"/>
            <a:r>
              <a:rPr lang="vi-VN" sz="4800">
                <a:latin typeface="Calibri" panose="020F0502020204030204" pitchFamily="34" charset="0"/>
                <a:cs typeface="Calibri" panose="020F0502020204030204" pitchFamily="34" charset="0"/>
              </a:rPr>
              <a:t>Quan sát</a:t>
            </a:r>
            <a:r>
              <a:rPr lang="en-US" sz="4800">
                <a:latin typeface="Calibri" panose="020F0502020204030204" pitchFamily="34" charset="0"/>
                <a:cs typeface="Calibri" panose="020F0502020204030204" pitchFamily="34" charset="0"/>
              </a:rPr>
              <a:t> </a:t>
            </a:r>
            <a:r>
              <a:rPr lang="vi-VN" sz="4800">
                <a:latin typeface="Calibri" panose="020F0502020204030204" pitchFamily="34" charset="0"/>
                <a:cs typeface="Calibri" panose="020F0502020204030204" pitchFamily="34" charset="0"/>
              </a:rPr>
              <a:t>tranh minh hoạ, đọc tên bài thơ và đoán xem</a:t>
            </a:r>
            <a:r>
              <a:rPr lang="en-US" sz="4800">
                <a:latin typeface="Calibri" panose="020F0502020204030204" pitchFamily="34" charset="0"/>
                <a:cs typeface="Calibri" panose="020F0502020204030204" pitchFamily="34" charset="0"/>
              </a:rPr>
              <a:t> </a:t>
            </a:r>
            <a:r>
              <a:rPr lang="vi-VN" sz="4800">
                <a:latin typeface="Calibri" panose="020F0502020204030204" pitchFamily="34" charset="0"/>
                <a:cs typeface="Calibri" panose="020F0502020204030204" pitchFamily="34" charset="0"/>
              </a:rPr>
              <a:t>bài thơ</a:t>
            </a:r>
            <a:r>
              <a:rPr lang="en-US" sz="4800">
                <a:latin typeface="Calibri" panose="020F0502020204030204" pitchFamily="34" charset="0"/>
                <a:cs typeface="Calibri" panose="020F0502020204030204" pitchFamily="34" charset="0"/>
              </a:rPr>
              <a:t> viết</a:t>
            </a:r>
            <a:r>
              <a:rPr lang="vi-VN" sz="4800">
                <a:latin typeface="Calibri" panose="020F0502020204030204" pitchFamily="34" charset="0"/>
                <a:cs typeface="Calibri" panose="020F0502020204030204" pitchFamily="34" charset="0"/>
              </a:rPr>
              <a:t> về điều gì.</a:t>
            </a:r>
            <a:r>
              <a:rPr lang="en-US" sz="4800">
                <a:latin typeface="Calibri" panose="020F0502020204030204" pitchFamily="34" charset="0"/>
                <a:cs typeface="Calibri" panose="020F0502020204030204" pitchFamily="34" charset="0"/>
              </a:rPr>
              <a:t> </a:t>
            </a:r>
            <a:endParaRPr lang="vi-VN" sz="4800">
              <a:latin typeface="Calibri" panose="020F0502020204030204" pitchFamily="34" charset="0"/>
              <a:cs typeface="Calibri" panose="020F0502020204030204" pitchFamily="34" charset="0"/>
            </a:endParaRPr>
          </a:p>
        </p:txBody>
      </p:sp>
      <p:grpSp>
        <p:nvGrpSpPr>
          <p:cNvPr id="21" name="Group 20">
            <a:extLst>
              <a:ext uri="{FF2B5EF4-FFF2-40B4-BE49-F238E27FC236}">
                <a16:creationId xmlns:a16="http://schemas.microsoft.com/office/drawing/2014/main" id="{C6062491-2A68-4ED1-87E9-1C2812BDC91B}"/>
              </a:ext>
            </a:extLst>
          </p:cNvPr>
          <p:cNvGrpSpPr/>
          <p:nvPr/>
        </p:nvGrpSpPr>
        <p:grpSpPr>
          <a:xfrm>
            <a:off x="2108258" y="3151849"/>
            <a:ext cx="9607687" cy="1738514"/>
            <a:chOff x="983241" y="4857565"/>
            <a:chExt cx="9607687" cy="1738514"/>
          </a:xfrm>
        </p:grpSpPr>
        <p:sp>
          <p:nvSpPr>
            <p:cNvPr id="22" name="Rectangle: Rounded Corners 21">
              <a:extLst>
                <a:ext uri="{FF2B5EF4-FFF2-40B4-BE49-F238E27FC236}">
                  <a16:creationId xmlns:a16="http://schemas.microsoft.com/office/drawing/2014/main" id="{173A5B68-32CE-4A57-804F-912DB22D1A8A}"/>
                </a:ext>
              </a:extLst>
            </p:cNvPr>
            <p:cNvSpPr/>
            <p:nvPr/>
          </p:nvSpPr>
          <p:spPr>
            <a:xfrm>
              <a:off x="2285602" y="5112339"/>
              <a:ext cx="6765003" cy="1022936"/>
            </a:xfrm>
            <a:prstGeom prst="roundRect">
              <a:avLst>
                <a:gd name="adj" fmla="val 50000"/>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ộp Văn bản 40">
              <a:extLst>
                <a:ext uri="{FF2B5EF4-FFF2-40B4-BE49-F238E27FC236}">
                  <a16:creationId xmlns:a16="http://schemas.microsoft.com/office/drawing/2014/main" id="{BC9FFF5B-ABFF-442D-864B-6F5AADCBD6E1}"/>
                </a:ext>
              </a:extLst>
            </p:cNvPr>
            <p:cNvSpPr txBox="1"/>
            <p:nvPr/>
          </p:nvSpPr>
          <p:spPr>
            <a:xfrm>
              <a:off x="1359252" y="5229875"/>
              <a:ext cx="8180447" cy="1046440"/>
            </a:xfrm>
            <a:prstGeom prst="rect">
              <a:avLst/>
            </a:prstGeom>
            <a:noFill/>
          </p:spPr>
          <p:txBody>
            <a:bodyPr wrap="square">
              <a:spAutoFit/>
            </a:bodyPr>
            <a:lstStyle/>
            <a:p>
              <a:pPr algn="ctr">
                <a:lnSpc>
                  <a:spcPct val="70000"/>
                </a:lnSpc>
              </a:pPr>
              <a:r>
                <a:rPr lang="en-US" sz="8000">
                  <a:solidFill>
                    <a:srgbClr val="FF0000"/>
                  </a:solidFill>
                  <a:latin typeface="UTM Edwardian" panose="02040603050506020204" pitchFamily="18" charset="0"/>
                </a:rPr>
                <a:t>Thực hiện nhóm đôi</a:t>
              </a:r>
            </a:p>
          </p:txBody>
        </p:sp>
        <p:pic>
          <p:nvPicPr>
            <p:cNvPr id="24" name="Hình ảnh 41" descr="Ảnh có chứa văn bản&#10;&#10;Mô tả được tạo tự động">
              <a:extLst>
                <a:ext uri="{FF2B5EF4-FFF2-40B4-BE49-F238E27FC236}">
                  <a16:creationId xmlns:a16="http://schemas.microsoft.com/office/drawing/2014/main" id="{C95FFC7E-8D04-437A-ADBA-FF97E02387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87369" y="4857565"/>
              <a:ext cx="1703559" cy="1703559"/>
            </a:xfrm>
            <a:prstGeom prst="rect">
              <a:avLst/>
            </a:prstGeom>
          </p:spPr>
        </p:pic>
        <p:pic>
          <p:nvPicPr>
            <p:cNvPr id="25" name="Hình ảnh 42" descr="Ảnh có chứa đồ họa véc-tơ&#10;&#10;Mô tả được tạo tự động">
              <a:extLst>
                <a:ext uri="{FF2B5EF4-FFF2-40B4-BE49-F238E27FC236}">
                  <a16:creationId xmlns:a16="http://schemas.microsoft.com/office/drawing/2014/main" id="{7758A32A-624D-45AB-9707-DFE8AB9AF8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83241" y="4892519"/>
              <a:ext cx="1703560" cy="1703560"/>
            </a:xfrm>
            <a:prstGeom prst="rect">
              <a:avLst/>
            </a:prstGeom>
          </p:spPr>
        </p:pic>
      </p:grpSp>
      <p:pic>
        <p:nvPicPr>
          <p:cNvPr id="6" name="Picture 5">
            <a:extLst>
              <a:ext uri="{FF2B5EF4-FFF2-40B4-BE49-F238E27FC236}">
                <a16:creationId xmlns:a16="http://schemas.microsoft.com/office/drawing/2014/main" id="{0D4019C4-9CF5-A12A-360D-692873E483C4}"/>
              </a:ext>
            </a:extLst>
          </p:cNvPr>
          <p:cNvPicPr>
            <a:picLocks noChangeAspect="1"/>
          </p:cNvPicPr>
          <p:nvPr/>
        </p:nvPicPr>
        <p:blipFill>
          <a:blip r:embed="rId13"/>
          <a:stretch>
            <a:fillRect/>
          </a:stretch>
        </p:blipFill>
        <p:spPr>
          <a:xfrm>
            <a:off x="1725187" y="4386119"/>
            <a:ext cx="10479932" cy="151803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Hình ảnh 25" descr="Ảnh có chứa đồ chơi, LEGO&#10;&#10;Mô tả được tạo tự động">
            <a:extLst>
              <a:ext uri="{FF2B5EF4-FFF2-40B4-BE49-F238E27FC236}">
                <a16:creationId xmlns:a16="http://schemas.microsoft.com/office/drawing/2014/main" id="{AD7A0581-B801-4F23-818A-D1D7C2D7B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0" y="3484085"/>
            <a:ext cx="9775431" cy="6546310"/>
          </a:xfrm>
          <a:prstGeom prst="rect">
            <a:avLst/>
          </a:prstGeom>
        </p:spPr>
      </p:pic>
      <p:pic>
        <p:nvPicPr>
          <p:cNvPr id="17" name="Picture 12">
            <a:extLst>
              <a:ext uri="{FF2B5EF4-FFF2-40B4-BE49-F238E27FC236}">
                <a16:creationId xmlns:a16="http://schemas.microsoft.com/office/drawing/2014/main" id="{8F706862-AF68-4C76-B253-4221415124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51264" y="1498995"/>
            <a:ext cx="7385552" cy="921588"/>
          </a:xfrm>
          <a:prstGeom prst="rect">
            <a:avLst/>
          </a:prstGeom>
        </p:spPr>
      </p:pic>
      <p:pic>
        <p:nvPicPr>
          <p:cNvPr id="5" name="Picture 4">
            <a:extLst>
              <a:ext uri="{FF2B5EF4-FFF2-40B4-BE49-F238E27FC236}">
                <a16:creationId xmlns:a16="http://schemas.microsoft.com/office/drawing/2014/main" id="{C069AC23-83AD-64B9-3719-5CA44472C489}"/>
              </a:ext>
            </a:extLst>
          </p:cNvPr>
          <p:cNvPicPr>
            <a:picLocks noChangeAspect="1"/>
          </p:cNvPicPr>
          <p:nvPr/>
        </p:nvPicPr>
        <p:blipFill>
          <a:blip r:embed="rId10"/>
          <a:stretch>
            <a:fillRect/>
          </a:stretch>
        </p:blipFill>
        <p:spPr>
          <a:xfrm>
            <a:off x="685800" y="51189"/>
            <a:ext cx="17057028" cy="4594990"/>
          </a:xfrm>
          <a:prstGeom prst="rect">
            <a:avLst/>
          </a:prstGeom>
        </p:spPr>
      </p:pic>
    </p:spTree>
    <p:extLst>
      <p:ext uri="{BB962C8B-B14F-4D97-AF65-F5344CB8AC3E}">
        <p14:creationId xmlns:p14="http://schemas.microsoft.com/office/powerpoint/2010/main" val="2707314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endParaRPr lang="en-US"/>
          </a:p>
        </p:txBody>
      </p:sp>
      <p:sp>
        <p:nvSpPr>
          <p:cNvPr id="4" name="Freeform 4"/>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4899979" y="4649847"/>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6" name="Hình ảnh 25" descr="Ảnh có chứa đồ chơi, LEGO&#10;&#10;Mô tả được tạo tự động">
            <a:extLst>
              <a:ext uri="{FF2B5EF4-FFF2-40B4-BE49-F238E27FC236}">
                <a16:creationId xmlns:a16="http://schemas.microsoft.com/office/drawing/2014/main" id="{AD7A0581-B801-4F23-818A-D1D7C2D7B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0" y="3484085"/>
            <a:ext cx="9775431" cy="6546310"/>
          </a:xfrm>
          <a:prstGeom prst="rect">
            <a:avLst/>
          </a:prstGeom>
        </p:spPr>
      </p:pic>
      <p:pic>
        <p:nvPicPr>
          <p:cNvPr id="17" name="Picture 12">
            <a:extLst>
              <a:ext uri="{FF2B5EF4-FFF2-40B4-BE49-F238E27FC236}">
                <a16:creationId xmlns:a16="http://schemas.microsoft.com/office/drawing/2014/main" id="{8F706862-AF68-4C76-B253-4221415124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751264" y="1498995"/>
            <a:ext cx="7385552" cy="921588"/>
          </a:xfrm>
          <a:prstGeom prst="rect">
            <a:avLst/>
          </a:prstGeom>
        </p:spPr>
      </p:pic>
      <p:pic>
        <p:nvPicPr>
          <p:cNvPr id="3" name="Picture 2">
            <a:extLst>
              <a:ext uri="{FF2B5EF4-FFF2-40B4-BE49-F238E27FC236}">
                <a16:creationId xmlns:a16="http://schemas.microsoft.com/office/drawing/2014/main" id="{67935A83-F07D-F9E5-B00F-EE9F1F56131A}"/>
              </a:ext>
            </a:extLst>
          </p:cNvPr>
          <p:cNvPicPr>
            <a:picLocks noChangeAspect="1"/>
          </p:cNvPicPr>
          <p:nvPr/>
        </p:nvPicPr>
        <p:blipFill>
          <a:blip r:embed="rId10"/>
          <a:stretch>
            <a:fillRect/>
          </a:stretch>
        </p:blipFill>
        <p:spPr>
          <a:xfrm>
            <a:off x="17585" y="1893123"/>
            <a:ext cx="18021338" cy="2127688"/>
          </a:xfrm>
          <a:prstGeom prst="rect">
            <a:avLst/>
          </a:prstGeom>
        </p:spPr>
      </p:pic>
      <p:pic>
        <p:nvPicPr>
          <p:cNvPr id="5" name="Picture 4">
            <a:extLst>
              <a:ext uri="{FF2B5EF4-FFF2-40B4-BE49-F238E27FC236}">
                <a16:creationId xmlns:a16="http://schemas.microsoft.com/office/drawing/2014/main" id="{F5FE1597-2F84-5D64-5C50-7D70782AD220}"/>
              </a:ext>
            </a:extLst>
          </p:cNvPr>
          <p:cNvPicPr>
            <a:picLocks noChangeAspect="1"/>
          </p:cNvPicPr>
          <p:nvPr/>
        </p:nvPicPr>
        <p:blipFill>
          <a:blip r:embed="rId11"/>
          <a:stretch>
            <a:fillRect/>
          </a:stretch>
        </p:blipFill>
        <p:spPr>
          <a:xfrm>
            <a:off x="5012017" y="154047"/>
            <a:ext cx="7754784" cy="253615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endParaRPr lang="en-US"/>
          </a:p>
        </p:txBody>
      </p:sp>
      <p:sp>
        <p:nvSpPr>
          <p:cNvPr id="3" name="Freeform 3"/>
          <p:cNvSpPr/>
          <p:nvPr/>
        </p:nvSpPr>
        <p:spPr>
          <a:xfrm>
            <a:off x="1028700" y="1755559"/>
            <a:ext cx="3871279" cy="4594990"/>
          </a:xfrm>
          <a:custGeom>
            <a:avLst/>
            <a:gdLst/>
            <a:ahLst/>
            <a:cxnLst/>
            <a:rect l="l" t="t" r="r" b="b"/>
            <a:pathLst>
              <a:path w="3871279" h="4594990">
                <a:moveTo>
                  <a:pt x="0" y="0"/>
                </a:moveTo>
                <a:lnTo>
                  <a:pt x="3871279" y="0"/>
                </a:lnTo>
                <a:lnTo>
                  <a:pt x="3871279" y="4594990"/>
                </a:lnTo>
                <a:lnTo>
                  <a:pt x="0" y="45949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5965497" y="4648114"/>
            <a:ext cx="2408074" cy="1700702"/>
          </a:xfrm>
          <a:custGeom>
            <a:avLst/>
            <a:gdLst/>
            <a:ahLst/>
            <a:cxnLst/>
            <a:rect l="l" t="t" r="r" b="b"/>
            <a:pathLst>
              <a:path w="2408074" h="1700702">
                <a:moveTo>
                  <a:pt x="0" y="0"/>
                </a:moveTo>
                <a:lnTo>
                  <a:pt x="2408074" y="0"/>
                </a:lnTo>
                <a:lnTo>
                  <a:pt x="2408074" y="1700702"/>
                </a:lnTo>
                <a:lnTo>
                  <a:pt x="0" y="17007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5210978" y="6922718"/>
            <a:ext cx="2046060" cy="2241699"/>
          </a:xfrm>
          <a:custGeom>
            <a:avLst/>
            <a:gdLst/>
            <a:ahLst/>
            <a:cxnLst/>
            <a:rect l="l" t="t" r="r" b="b"/>
            <a:pathLst>
              <a:path w="2046060" h="2241699">
                <a:moveTo>
                  <a:pt x="0" y="0"/>
                </a:moveTo>
                <a:lnTo>
                  <a:pt x="2046060" y="0"/>
                </a:lnTo>
                <a:lnTo>
                  <a:pt x="2046060" y="2241699"/>
                </a:lnTo>
                <a:lnTo>
                  <a:pt x="0" y="22416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5088435" y="8045301"/>
            <a:ext cx="2046060" cy="2241699"/>
          </a:xfrm>
          <a:custGeom>
            <a:avLst/>
            <a:gdLst/>
            <a:ahLst/>
            <a:cxnLst/>
            <a:rect l="l" t="t" r="r" b="b"/>
            <a:pathLst>
              <a:path w="2046060" h="2241699">
                <a:moveTo>
                  <a:pt x="0" y="0"/>
                </a:moveTo>
                <a:lnTo>
                  <a:pt x="2046060" y="0"/>
                </a:lnTo>
                <a:lnTo>
                  <a:pt x="2046060" y="2241699"/>
                </a:lnTo>
                <a:lnTo>
                  <a:pt x="0" y="22416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2364264" y="7770093"/>
            <a:ext cx="1906960" cy="2089299"/>
          </a:xfrm>
          <a:custGeom>
            <a:avLst/>
            <a:gdLst/>
            <a:ahLst/>
            <a:cxnLst/>
            <a:rect l="l" t="t" r="r" b="b"/>
            <a:pathLst>
              <a:path w="1906960" h="2089299">
                <a:moveTo>
                  <a:pt x="0" y="0"/>
                </a:moveTo>
                <a:lnTo>
                  <a:pt x="1906961" y="0"/>
                </a:lnTo>
                <a:lnTo>
                  <a:pt x="1906961" y="2089300"/>
                </a:lnTo>
                <a:lnTo>
                  <a:pt x="0" y="20893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7353570" y="7770093"/>
            <a:ext cx="2046060" cy="2241699"/>
          </a:xfrm>
          <a:custGeom>
            <a:avLst/>
            <a:gdLst/>
            <a:ahLst/>
            <a:cxnLst/>
            <a:rect l="l" t="t" r="r" b="b"/>
            <a:pathLst>
              <a:path w="2046060" h="2241699">
                <a:moveTo>
                  <a:pt x="0" y="0"/>
                </a:moveTo>
                <a:lnTo>
                  <a:pt x="2046060" y="0"/>
                </a:lnTo>
                <a:lnTo>
                  <a:pt x="2046060" y="2241700"/>
                </a:lnTo>
                <a:lnTo>
                  <a:pt x="0" y="22417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8583121" y="5982014"/>
            <a:ext cx="2046060" cy="2241699"/>
          </a:xfrm>
          <a:custGeom>
            <a:avLst/>
            <a:gdLst/>
            <a:ahLst/>
            <a:cxnLst/>
            <a:rect l="l" t="t" r="r" b="b"/>
            <a:pathLst>
              <a:path w="2046060" h="2241699">
                <a:moveTo>
                  <a:pt x="0" y="0"/>
                </a:moveTo>
                <a:lnTo>
                  <a:pt x="2046060" y="0"/>
                </a:lnTo>
                <a:lnTo>
                  <a:pt x="2046060" y="2241700"/>
                </a:lnTo>
                <a:lnTo>
                  <a:pt x="0" y="22417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0682815" y="7331819"/>
            <a:ext cx="2046060" cy="2241699"/>
          </a:xfrm>
          <a:custGeom>
            <a:avLst/>
            <a:gdLst/>
            <a:ahLst/>
            <a:cxnLst/>
            <a:rect l="l" t="t" r="r" b="b"/>
            <a:pathLst>
              <a:path w="2046060" h="2241699">
                <a:moveTo>
                  <a:pt x="0" y="0"/>
                </a:moveTo>
                <a:lnTo>
                  <a:pt x="2046060" y="0"/>
                </a:lnTo>
                <a:lnTo>
                  <a:pt x="2046060" y="2241699"/>
                </a:lnTo>
                <a:lnTo>
                  <a:pt x="0" y="22416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2"/>
          <p:cNvSpPr/>
          <p:nvPr/>
        </p:nvSpPr>
        <p:spPr>
          <a:xfrm>
            <a:off x="11792978" y="6210969"/>
            <a:ext cx="2046060" cy="2241699"/>
          </a:xfrm>
          <a:custGeom>
            <a:avLst/>
            <a:gdLst/>
            <a:ahLst/>
            <a:cxnLst/>
            <a:rect l="l" t="t" r="r" b="b"/>
            <a:pathLst>
              <a:path w="2046060" h="2241699">
                <a:moveTo>
                  <a:pt x="0" y="0"/>
                </a:moveTo>
                <a:lnTo>
                  <a:pt x="2046060" y="0"/>
                </a:lnTo>
                <a:lnTo>
                  <a:pt x="2046060" y="2241700"/>
                </a:lnTo>
                <a:lnTo>
                  <a:pt x="0" y="22417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flipH="1">
            <a:off x="12773520" y="7693893"/>
            <a:ext cx="2046060" cy="2241699"/>
          </a:xfrm>
          <a:custGeom>
            <a:avLst/>
            <a:gdLst/>
            <a:ahLst/>
            <a:cxnLst/>
            <a:rect l="l" t="t" r="r" b="b"/>
            <a:pathLst>
              <a:path w="2046060" h="2241699">
                <a:moveTo>
                  <a:pt x="2046060" y="0"/>
                </a:moveTo>
                <a:lnTo>
                  <a:pt x="0" y="0"/>
                </a:lnTo>
                <a:lnTo>
                  <a:pt x="0" y="2241700"/>
                </a:lnTo>
                <a:lnTo>
                  <a:pt x="2046060" y="2241700"/>
                </a:lnTo>
                <a:lnTo>
                  <a:pt x="204606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flipH="1">
            <a:off x="14747642" y="6212702"/>
            <a:ext cx="2046060" cy="2241699"/>
          </a:xfrm>
          <a:custGeom>
            <a:avLst/>
            <a:gdLst/>
            <a:ahLst/>
            <a:cxnLst/>
            <a:rect l="l" t="t" r="r" b="b"/>
            <a:pathLst>
              <a:path w="2046060" h="2241699">
                <a:moveTo>
                  <a:pt x="2046060" y="0"/>
                </a:moveTo>
                <a:lnTo>
                  <a:pt x="0" y="0"/>
                </a:lnTo>
                <a:lnTo>
                  <a:pt x="0" y="2241700"/>
                </a:lnTo>
                <a:lnTo>
                  <a:pt x="2046060" y="2241700"/>
                </a:lnTo>
                <a:lnTo>
                  <a:pt x="204606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Rectangle: Rounded Corners 21">
            <a:extLst>
              <a:ext uri="{FF2B5EF4-FFF2-40B4-BE49-F238E27FC236}">
                <a16:creationId xmlns:a16="http://schemas.microsoft.com/office/drawing/2014/main" id="{77F8FD5B-D47E-4E73-B8B0-C935DA69B392}"/>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Rounded Corners 21">
            <a:extLst>
              <a:ext uri="{FF2B5EF4-FFF2-40B4-BE49-F238E27FC236}">
                <a16:creationId xmlns:a16="http://schemas.microsoft.com/office/drawing/2014/main" id="{F757B132-D3D5-4C16-8460-8EC285AB8281}"/>
              </a:ext>
            </a:extLst>
          </p:cNvPr>
          <p:cNvSpPr/>
          <p:nvPr/>
        </p:nvSpPr>
        <p:spPr>
          <a:xfrm>
            <a:off x="2600782" y="2169976"/>
            <a:ext cx="13782217" cy="6996173"/>
          </a:xfrm>
          <a:prstGeom prst="roundRect">
            <a:avLst>
              <a:gd name="adj" fmla="val 11589"/>
            </a:avLst>
          </a:prstGeom>
          <a:solidFill>
            <a:schemeClr val="bg1">
              <a:alpha val="79000"/>
            </a:schemeClr>
          </a:solidFill>
          <a:ln w="762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a:extLst>
              <a:ext uri="{FF2B5EF4-FFF2-40B4-BE49-F238E27FC236}">
                <a16:creationId xmlns:a16="http://schemas.microsoft.com/office/drawing/2014/main" id="{A614CFF2-B4E2-45AD-89DB-438C36796EF8}"/>
              </a:ext>
            </a:extLst>
          </p:cNvPr>
          <p:cNvGrpSpPr/>
          <p:nvPr/>
        </p:nvGrpSpPr>
        <p:grpSpPr>
          <a:xfrm>
            <a:off x="7415418" y="2812726"/>
            <a:ext cx="4262481" cy="1571721"/>
            <a:chOff x="2114282" y="108649"/>
            <a:chExt cx="7288035" cy="1571721"/>
          </a:xfrm>
        </p:grpSpPr>
        <p:sp>
          <p:nvSpPr>
            <p:cNvPr id="18" name="TextBox 17">
              <a:extLst>
                <a:ext uri="{FF2B5EF4-FFF2-40B4-BE49-F238E27FC236}">
                  <a16:creationId xmlns:a16="http://schemas.microsoft.com/office/drawing/2014/main" id="{EB41AE73-5054-4474-BC33-D6B591D93E7F}"/>
                </a:ext>
              </a:extLst>
            </p:cNvPr>
            <p:cNvSpPr txBox="1"/>
            <p:nvPr/>
          </p:nvSpPr>
          <p:spPr>
            <a:xfrm>
              <a:off x="2114282" y="108649"/>
              <a:ext cx="7265377" cy="1569660"/>
            </a:xfrm>
            <a:prstGeom prst="rect">
              <a:avLst/>
            </a:prstGeom>
            <a:noFill/>
          </p:spPr>
          <p:txBody>
            <a:bodyPr wrap="square">
              <a:prstTxWarp prst="textArchUp">
                <a:avLst/>
              </a:prstTxWarp>
              <a:spAutoFit/>
            </a:bodyPr>
            <a:lstStyle/>
            <a:p>
              <a:pPr algn="ctr"/>
              <a:r>
                <a:rPr lang="en-US" sz="9600" b="1" err="1">
                  <a:ln w="292100">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292100">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292100">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sp>
          <p:nvSpPr>
            <p:cNvPr id="19" name="TextBox 18">
              <a:extLst>
                <a:ext uri="{FF2B5EF4-FFF2-40B4-BE49-F238E27FC236}">
                  <a16:creationId xmlns:a16="http://schemas.microsoft.com/office/drawing/2014/main" id="{4CD86AA1-C929-4BBA-94C5-E0DC5885F9BF}"/>
                </a:ext>
              </a:extLst>
            </p:cNvPr>
            <p:cNvSpPr txBox="1"/>
            <p:nvPr/>
          </p:nvSpPr>
          <p:spPr>
            <a:xfrm>
              <a:off x="2136939" y="110710"/>
              <a:ext cx="7265378" cy="1569660"/>
            </a:xfrm>
            <a:prstGeom prst="rect">
              <a:avLst/>
            </a:prstGeom>
            <a:noFill/>
          </p:spPr>
          <p:txBody>
            <a:bodyPr wrap="square">
              <a:prstTxWarp prst="textArchUp">
                <a:avLst/>
              </a:prstTxWarp>
              <a:spAutoFit/>
            </a:bodyPr>
            <a:lstStyle/>
            <a:p>
              <a:pPr algn="ctr"/>
              <a:r>
                <a:rPr lang="en-US" sz="9600" b="1" err="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Đọc</a:t>
              </a:r>
              <a:r>
                <a:rPr lang="en-US" sz="9600" b="1">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rPr>
                <a:t> mẫu</a:t>
              </a:r>
              <a:endParaRPr lang="en-US" sz="9600" b="1" dirty="0">
                <a:ln w="9525">
                  <a:solidFill>
                    <a:schemeClr val="bg1"/>
                  </a:solidFill>
                  <a:prstDash val="solid"/>
                </a:ln>
                <a:solidFill>
                  <a:srgbClr val="0070C0"/>
                </a:solidFill>
                <a:effectLst>
                  <a:outerShdw blurRad="12700" dist="38100" dir="2700000" algn="tl" rotWithShape="0">
                    <a:schemeClr val="accent5">
                      <a:lumMod val="60000"/>
                      <a:lumOff val="40000"/>
                    </a:schemeClr>
                  </a:outerShdw>
                </a:effectLst>
                <a:latin typeface="LNTH-LuoLuoNotangYuanTi 1" pitchFamily="2" charset="-128"/>
                <a:ea typeface="LNTH-LuoLuoNotangYuanTi 1" pitchFamily="2" charset="-128"/>
                <a:cs typeface="LNTH-LuoLuoNotangYuanTi 1" pitchFamily="2" charset="-128"/>
              </a:endParaRPr>
            </a:p>
          </p:txBody>
        </p:sp>
      </p:grpSp>
      <p:grpSp>
        <p:nvGrpSpPr>
          <p:cNvPr id="20" name="Group 5">
            <a:extLst>
              <a:ext uri="{FF2B5EF4-FFF2-40B4-BE49-F238E27FC236}">
                <a16:creationId xmlns:a16="http://schemas.microsoft.com/office/drawing/2014/main" id="{93E77F7E-1475-4C5A-B380-37EAADE3DD18}"/>
              </a:ext>
            </a:extLst>
          </p:cNvPr>
          <p:cNvGrpSpPr/>
          <p:nvPr/>
        </p:nvGrpSpPr>
        <p:grpSpPr>
          <a:xfrm>
            <a:off x="4287325" y="3497204"/>
            <a:ext cx="3172408" cy="1636095"/>
            <a:chOff x="139959" y="1387023"/>
            <a:chExt cx="3172408" cy="1636095"/>
          </a:xfrm>
        </p:grpSpPr>
        <p:sp>
          <p:nvSpPr>
            <p:cNvPr id="21" name="Rectangle: Rounded Corners 14">
              <a:extLst>
                <a:ext uri="{FF2B5EF4-FFF2-40B4-BE49-F238E27FC236}">
                  <a16:creationId xmlns:a16="http://schemas.microsoft.com/office/drawing/2014/main" id="{4D558352-68AD-4BE0-AA72-7F380DD45650}"/>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22" name="Picture 10">
              <a:extLst>
                <a:ext uri="{FF2B5EF4-FFF2-40B4-BE49-F238E27FC236}">
                  <a16:creationId xmlns:a16="http://schemas.microsoft.com/office/drawing/2014/main" id="{D98BA2A7-11BB-478E-B6FA-83ABAD783CB0}"/>
                </a:ext>
              </a:extLst>
            </p:cNvPr>
            <p:cNvPicPr>
              <a:picLocks noChangeAspect="1"/>
            </p:cNvPicPr>
            <p:nvPr/>
          </p:nvPicPr>
          <p:blipFill>
            <a:blip r:embed="rId10"/>
            <a:stretch>
              <a:fillRect/>
            </a:stretch>
          </p:blipFill>
          <p:spPr>
            <a:xfrm>
              <a:off x="139959" y="1387023"/>
              <a:ext cx="947057" cy="947057"/>
            </a:xfrm>
            <a:prstGeom prst="rect">
              <a:avLst/>
            </a:prstGeom>
          </p:spPr>
        </p:pic>
      </p:grpSp>
      <p:grpSp>
        <p:nvGrpSpPr>
          <p:cNvPr id="23" name="Group 11">
            <a:extLst>
              <a:ext uri="{FF2B5EF4-FFF2-40B4-BE49-F238E27FC236}">
                <a16:creationId xmlns:a16="http://schemas.microsoft.com/office/drawing/2014/main" id="{9F8E80AC-0558-409A-8D0C-9F8C442A4DDE}"/>
              </a:ext>
            </a:extLst>
          </p:cNvPr>
          <p:cNvGrpSpPr/>
          <p:nvPr/>
        </p:nvGrpSpPr>
        <p:grpSpPr>
          <a:xfrm>
            <a:off x="7602362" y="3573841"/>
            <a:ext cx="3397434" cy="1559458"/>
            <a:chOff x="4424729" y="3902060"/>
            <a:chExt cx="3397434" cy="1559458"/>
          </a:xfrm>
        </p:grpSpPr>
        <p:sp>
          <p:nvSpPr>
            <p:cNvPr id="24" name="Rectangle: Rounded Corners 20">
              <a:extLst>
                <a:ext uri="{FF2B5EF4-FFF2-40B4-BE49-F238E27FC236}">
                  <a16:creationId xmlns:a16="http://schemas.microsoft.com/office/drawing/2014/main" id="{B197EA0B-7863-41F3-A964-79F6955735A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25" name="Picture 13">
              <a:extLst>
                <a:ext uri="{FF2B5EF4-FFF2-40B4-BE49-F238E27FC236}">
                  <a16:creationId xmlns:a16="http://schemas.microsoft.com/office/drawing/2014/main" id="{1CFC546C-5AFC-4CE8-BE0C-6FCF766F19AF}"/>
                </a:ext>
              </a:extLst>
            </p:cNvPr>
            <p:cNvPicPr>
              <a:picLocks noChangeAspect="1"/>
            </p:cNvPicPr>
            <p:nvPr/>
          </p:nvPicPr>
          <p:blipFill>
            <a:blip r:embed="rId11"/>
            <a:stretch>
              <a:fillRect/>
            </a:stretch>
          </p:blipFill>
          <p:spPr>
            <a:xfrm>
              <a:off x="4424729" y="3902060"/>
              <a:ext cx="1083597" cy="1083597"/>
            </a:xfrm>
            <a:prstGeom prst="rect">
              <a:avLst/>
            </a:prstGeom>
          </p:spPr>
        </p:pic>
      </p:grpSp>
      <p:grpSp>
        <p:nvGrpSpPr>
          <p:cNvPr id="26" name="Group 14">
            <a:extLst>
              <a:ext uri="{FF2B5EF4-FFF2-40B4-BE49-F238E27FC236}">
                <a16:creationId xmlns:a16="http://schemas.microsoft.com/office/drawing/2014/main" id="{033E1DCB-8026-4D49-ADDD-D14BE19CD7E2}"/>
              </a:ext>
            </a:extLst>
          </p:cNvPr>
          <p:cNvGrpSpPr/>
          <p:nvPr/>
        </p:nvGrpSpPr>
        <p:grpSpPr>
          <a:xfrm>
            <a:off x="11202757" y="3758421"/>
            <a:ext cx="3329164" cy="1371679"/>
            <a:chOff x="8110962" y="1828720"/>
            <a:chExt cx="3329164" cy="1371679"/>
          </a:xfrm>
        </p:grpSpPr>
        <p:sp>
          <p:nvSpPr>
            <p:cNvPr id="27" name="Rectangle: Rounded Corners 26">
              <a:extLst>
                <a:ext uri="{FF2B5EF4-FFF2-40B4-BE49-F238E27FC236}">
                  <a16:creationId xmlns:a16="http://schemas.microsoft.com/office/drawing/2014/main" id="{74FEB056-E79E-4B1F-A2B0-58286997F24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28" name="Picture 16">
              <a:extLst>
                <a:ext uri="{FF2B5EF4-FFF2-40B4-BE49-F238E27FC236}">
                  <a16:creationId xmlns:a16="http://schemas.microsoft.com/office/drawing/2014/main" id="{A446CD98-F4EB-4F85-8D80-5EE0F021BA17}"/>
                </a:ext>
              </a:extLst>
            </p:cNvPr>
            <p:cNvPicPr>
              <a:picLocks noChangeAspect="1"/>
            </p:cNvPicPr>
            <p:nvPr/>
          </p:nvPicPr>
          <p:blipFill>
            <a:blip r:embed="rId12"/>
            <a:stretch>
              <a:fillRect/>
            </a:stretch>
          </p:blipFill>
          <p:spPr>
            <a:xfrm>
              <a:off x="8110962" y="1828720"/>
              <a:ext cx="1023707" cy="1023707"/>
            </a:xfrm>
            <a:prstGeom prst="rect">
              <a:avLst/>
            </a:prstGeom>
          </p:spPr>
        </p:pic>
      </p:grpSp>
      <p:grpSp>
        <p:nvGrpSpPr>
          <p:cNvPr id="29" name="Group 35">
            <a:extLst>
              <a:ext uri="{FF2B5EF4-FFF2-40B4-BE49-F238E27FC236}">
                <a16:creationId xmlns:a16="http://schemas.microsoft.com/office/drawing/2014/main" id="{99B910B6-76B0-4325-BA92-7D26981E7DA3}"/>
              </a:ext>
            </a:extLst>
          </p:cNvPr>
          <p:cNvGrpSpPr/>
          <p:nvPr/>
        </p:nvGrpSpPr>
        <p:grpSpPr>
          <a:xfrm>
            <a:off x="7308002" y="5202934"/>
            <a:ext cx="4600214" cy="3462362"/>
            <a:chOff x="3853543" y="4366486"/>
            <a:chExt cx="3728365" cy="2664818"/>
          </a:xfrm>
        </p:grpSpPr>
        <p:pic>
          <p:nvPicPr>
            <p:cNvPr id="30" name="Picture 23">
              <a:extLst>
                <a:ext uri="{FF2B5EF4-FFF2-40B4-BE49-F238E27FC236}">
                  <a16:creationId xmlns:a16="http://schemas.microsoft.com/office/drawing/2014/main" id="{0CD429A3-0DA2-4E44-AB45-BA3DD1FFB0D9}"/>
                </a:ext>
              </a:extLst>
            </p:cNvPr>
            <p:cNvPicPr>
              <a:picLocks noChangeAspect="1"/>
            </p:cNvPicPr>
            <p:nvPr/>
          </p:nvPicPr>
          <p:blipFill>
            <a:blip r:embed="rId13"/>
            <a:srcRect/>
            <a:stretch>
              <a:fillRect/>
            </a:stretch>
          </p:blipFill>
          <p:spPr>
            <a:xfrm>
              <a:off x="5564497" y="4453584"/>
              <a:ext cx="2017411" cy="2557225"/>
            </a:xfrm>
            <a:prstGeom prst="rect">
              <a:avLst/>
            </a:prstGeom>
          </p:spPr>
        </p:pic>
        <p:pic>
          <p:nvPicPr>
            <p:cNvPr id="31" name="Picture 2">
              <a:extLst>
                <a:ext uri="{FF2B5EF4-FFF2-40B4-BE49-F238E27FC236}">
                  <a16:creationId xmlns:a16="http://schemas.microsoft.com/office/drawing/2014/main" id="{BA12F393-E9F9-47DA-99B0-235C16DDF7D4}"/>
                </a:ext>
              </a:extLst>
            </p:cNvPr>
            <p:cNvPicPr>
              <a:picLocks noChangeAspect="1"/>
            </p:cNvPicPr>
            <p:nvPr/>
          </p:nvPicPr>
          <p:blipFill>
            <a:blip r:embed="rId14"/>
            <a:srcRect/>
            <a:stretch>
              <a:fillRect/>
            </a:stretch>
          </p:blipFill>
          <p:spPr>
            <a:xfrm>
              <a:off x="3853543" y="4366486"/>
              <a:ext cx="1604865" cy="2664818"/>
            </a:xfrm>
            <a:prstGeom prst="rect">
              <a:avLst/>
            </a:prstGeom>
          </p:spPr>
        </p:pic>
      </p:grpSp>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14:bounceEnd="66000">
                                          <p:cBhvr additive="base">
                                            <p:cTn id="11"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14:bounceEnd="66000">
                                          <p:cBhvr additive="base">
                                            <p:cTn id="16"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lick.wav"/>
                                            </p:tgtEl>
                                          </p:cMediaNode>
                                        </p:audio>
                                      </p:sub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14:bounceEnd="66000">
                                          <p:cBhvr additive="base">
                                            <p:cTn id="21"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3" fill="hold">
                                <p:stCondLst>
                                  <p:cond delay="3500"/>
                                </p:stCondLst>
                                <p:childTnLst>
                                  <p:par>
                                    <p:cTn id="24" presetID="2" presetClass="entr" presetSubtype="4" fill="hold" nodeType="afterEffect" p14:presetBounceEnd="72000">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14:bounceEnd="72000">
                                          <p:cBhvr additive="base">
                                            <p:cTn id="26" dur="1000" fill="hold"/>
                                            <p:tgtEl>
                                              <p:spTgt spid="29"/>
                                            </p:tgtEl>
                                            <p:attrNameLst>
                                              <p:attrName>ppt_x</p:attrName>
                                            </p:attrNameLst>
                                          </p:cBhvr>
                                          <p:tavLst>
                                            <p:tav tm="0">
                                              <p:val>
                                                <p:strVal val="#ppt_x"/>
                                              </p:val>
                                            </p:tav>
                                            <p:tav tm="100000">
                                              <p:val>
                                                <p:strVal val="#ppt_x"/>
                                              </p:val>
                                            </p:tav>
                                          </p:tavLst>
                                        </p:anim>
                                        <p:anim calcmode="lin" valueType="num" p14:bounceEnd="72000">
                                          <p:cBhvr additive="base">
                                            <p:cTn id="27"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ppt_x"/>
                                              </p:val>
                                            </p:tav>
                                            <p:tav tm="100000">
                                              <p:val>
                                                <p:strVal val="#ppt_x"/>
                                              </p:val>
                                            </p:tav>
                                          </p:tavLst>
                                        </p:anim>
                                        <p:anim calcmode="lin" valueType="num">
                                          <p:cBhvr additive="base">
                                            <p:cTn id="12" dur="10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5"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additive="base">
                                            <p:cTn id="16" dur="1000" fill="hold"/>
                                            <p:tgtEl>
                                              <p:spTgt spid="23"/>
                                            </p:tgtEl>
                                            <p:attrNameLst>
                                              <p:attrName>ppt_x</p:attrName>
                                            </p:attrNameLst>
                                          </p:cBhvr>
                                          <p:tavLst>
                                            <p:tav tm="0">
                                              <p:val>
                                                <p:strVal val="#ppt_x"/>
                                              </p:val>
                                            </p:tav>
                                            <p:tav tm="100000">
                                              <p:val>
                                                <p:strVal val="#ppt_x"/>
                                              </p:val>
                                            </p:tav>
                                          </p:tavLst>
                                        </p:anim>
                                        <p:anim calcmode="lin" valueType="num">
                                          <p:cBhvr additive="base">
                                            <p:cTn id="17" dur="100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5"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1000" fill="hold"/>
                                            <p:tgtEl>
                                              <p:spTgt spid="26"/>
                                            </p:tgtEl>
                                            <p:attrNameLst>
                                              <p:attrName>ppt_x</p:attrName>
                                            </p:attrNameLst>
                                          </p:cBhvr>
                                          <p:tavLst>
                                            <p:tav tm="0">
                                              <p:val>
                                                <p:strVal val="#ppt_x"/>
                                              </p:val>
                                            </p:tav>
                                            <p:tav tm="100000">
                                              <p:val>
                                                <p:strVal val="#ppt_x"/>
                                              </p:val>
                                            </p:tav>
                                          </p:tavLst>
                                        </p:anim>
                                        <p:anim calcmode="lin" valueType="num">
                                          <p:cBhvr additive="base">
                                            <p:cTn id="22" dur="10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5"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additive="base">
                                            <p:cTn id="26" dur="1000" fill="hold"/>
                                            <p:tgtEl>
                                              <p:spTgt spid="29"/>
                                            </p:tgtEl>
                                            <p:attrNameLst>
                                              <p:attrName>ppt_x</p:attrName>
                                            </p:attrNameLst>
                                          </p:cBhvr>
                                          <p:tavLst>
                                            <p:tav tm="0">
                                              <p:val>
                                                <p:strVal val="#ppt_x"/>
                                              </p:val>
                                            </p:tav>
                                            <p:tav tm="100000">
                                              <p:val>
                                                <p:strVal val="#ppt_x"/>
                                              </p:val>
                                            </p:tav>
                                          </p:tavLst>
                                        </p:anim>
                                        <p:anim calcmode="lin" valueType="num">
                                          <p:cBhvr additive="base">
                                            <p:cTn id="27"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5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5" name="Rectangle: Rounded Corners 21">
            <a:extLst>
              <a:ext uri="{FF2B5EF4-FFF2-40B4-BE49-F238E27FC236}">
                <a16:creationId xmlns:a16="http://schemas.microsoft.com/office/drawing/2014/main" id="{77F8FD5B-D47E-4E73-B8B0-C935DA69B392}"/>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2" name="TextBox 27">
            <a:extLst>
              <a:ext uri="{FF2B5EF4-FFF2-40B4-BE49-F238E27FC236}">
                <a16:creationId xmlns:a16="http://schemas.microsoft.com/office/drawing/2014/main" id="{0AF67FCB-FF7B-43CB-BC87-F871C1607AEA}"/>
              </a:ext>
            </a:extLst>
          </p:cNvPr>
          <p:cNvSpPr txBox="1"/>
          <p:nvPr/>
        </p:nvSpPr>
        <p:spPr>
          <a:xfrm>
            <a:off x="3429000" y="952500"/>
            <a:ext cx="10545305" cy="1323439"/>
          </a:xfrm>
          <a:prstGeom prst="rect">
            <a:avLst/>
          </a:prstGeom>
          <a:noFill/>
        </p:spPr>
        <p:txBody>
          <a:bodyPr wrap="square" rtlCol="0">
            <a:spAutoFit/>
          </a:bodyPr>
          <a:lstStyle/>
          <a:p>
            <a:pPr algn="ctr"/>
            <a:r>
              <a:rPr lang="vi-VN" sz="4000" b="1">
                <a:solidFill>
                  <a:srgbClr val="00B0F0"/>
                </a:solidFill>
                <a:latin typeface="Arial" panose="020B0604020202020204" pitchFamily="34" charset="0"/>
                <a:cs typeface="Arial" panose="020B0604020202020204" pitchFamily="34" charset="0"/>
              </a:rPr>
              <a:t>Tiếng gà trưa</a:t>
            </a:r>
          </a:p>
          <a:p>
            <a:pPr algn="ctr"/>
            <a:r>
              <a:rPr lang="vi-VN" sz="4000" i="1">
                <a:latin typeface="Arial" panose="020B0604020202020204" pitchFamily="34" charset="0"/>
                <a:cs typeface="Arial" panose="020B0604020202020204" pitchFamily="34" charset="0"/>
              </a:rPr>
              <a:t>(Trích)</a:t>
            </a:r>
          </a:p>
        </p:txBody>
      </p:sp>
      <p:sp>
        <p:nvSpPr>
          <p:cNvPr id="33" name="TextBox 27">
            <a:extLst>
              <a:ext uri="{FF2B5EF4-FFF2-40B4-BE49-F238E27FC236}">
                <a16:creationId xmlns:a16="http://schemas.microsoft.com/office/drawing/2014/main" id="{B3FD1704-8E5A-4AC9-998E-332C1CF4DB7D}"/>
              </a:ext>
            </a:extLst>
          </p:cNvPr>
          <p:cNvSpPr txBox="1"/>
          <p:nvPr/>
        </p:nvSpPr>
        <p:spPr>
          <a:xfrm>
            <a:off x="1828800" y="2138175"/>
            <a:ext cx="9067800" cy="7848302"/>
          </a:xfrm>
          <a:prstGeom prst="rect">
            <a:avLst/>
          </a:prstGeom>
          <a:noFill/>
        </p:spPr>
        <p:txBody>
          <a:bodyPr wrap="square" rtlCol="0">
            <a:spAutoFit/>
          </a:bodyPr>
          <a:lstStyle/>
          <a:p>
            <a:r>
              <a:rPr lang="vi-VN" sz="3600">
                <a:latin typeface="Arial" panose="020B0604020202020204" pitchFamily="34" charset="0"/>
                <a:cs typeface="Arial" panose="020B0604020202020204" pitchFamily="34" charset="0"/>
              </a:rPr>
              <a:t>Trên đường hành quân xa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Dừng chân bên xóm nhỏ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Tiếng gà ai nhảy ổ:</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“Cục... cục tác cục ta”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Nghe xao động nắng trưa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Nghe bàn chân đỡ mỏi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Nghe gọi về tuổi thơ.</a:t>
            </a:r>
            <a:endParaRPr lang="en-US" sz="3600">
              <a:latin typeface="Arial" panose="020B0604020202020204" pitchFamily="34" charset="0"/>
              <a:cs typeface="Arial" panose="020B0604020202020204" pitchFamily="34" charset="0"/>
            </a:endParaRPr>
          </a:p>
          <a:p>
            <a:endParaRPr lang="vi-VN"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Tiếng gà trưa</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Ổ rơm hồng những trứng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Này con gà mái mơ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Khắp mình hoa đốm trắng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Này con gà mái vàng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Lông óng như màu nắng. </a:t>
            </a:r>
            <a:endParaRPr lang="en-US" sz="3600">
              <a:latin typeface="Arial" panose="020B0604020202020204" pitchFamily="34" charset="0"/>
              <a:cs typeface="Arial" panose="020B0604020202020204" pitchFamily="34" charset="0"/>
            </a:endParaRPr>
          </a:p>
        </p:txBody>
      </p:sp>
      <p:sp>
        <p:nvSpPr>
          <p:cNvPr id="34" name="TextBox 27">
            <a:extLst>
              <a:ext uri="{FF2B5EF4-FFF2-40B4-BE49-F238E27FC236}">
                <a16:creationId xmlns:a16="http://schemas.microsoft.com/office/drawing/2014/main" id="{8D4894FA-D280-42B4-80AF-8C5604EB90F2}"/>
              </a:ext>
            </a:extLst>
          </p:cNvPr>
          <p:cNvSpPr txBox="1"/>
          <p:nvPr/>
        </p:nvSpPr>
        <p:spPr>
          <a:xfrm>
            <a:off x="10134600" y="2215675"/>
            <a:ext cx="6019800" cy="7294305"/>
          </a:xfrm>
          <a:prstGeom prst="rect">
            <a:avLst/>
          </a:prstGeom>
          <a:noFill/>
        </p:spPr>
        <p:txBody>
          <a:bodyPr wrap="square" rtlCol="0">
            <a:spAutoFit/>
          </a:bodyPr>
          <a:lstStyle/>
          <a:p>
            <a:endParaRPr lang="vi-VN"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Tiếng gà trưa</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Mang bao nhiêu hạnh phúc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Đêm cháu về nằm mơ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Giấc ngủ hồng sắc trứng.</a:t>
            </a:r>
            <a:endParaRPr lang="en-US" sz="3600">
              <a:latin typeface="Arial" panose="020B0604020202020204" pitchFamily="34" charset="0"/>
              <a:cs typeface="Arial" panose="020B0604020202020204" pitchFamily="34" charset="0"/>
            </a:endParaRPr>
          </a:p>
          <a:p>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Cháu chiến đấu hôm nay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Vì lòng yêu Tổ quốc</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Vì xóm làng thân thuộc </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Bà ơi, cũng vì bà</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Vì tiếng gà cục tác</a:t>
            </a:r>
            <a:endParaRPr lang="en-US" sz="3600">
              <a:latin typeface="Arial" panose="020B0604020202020204" pitchFamily="34" charset="0"/>
              <a:cs typeface="Arial" panose="020B0604020202020204" pitchFamily="34" charset="0"/>
            </a:endParaRPr>
          </a:p>
          <a:p>
            <a:r>
              <a:rPr lang="vi-VN" sz="3600">
                <a:latin typeface="Arial" panose="020B0604020202020204" pitchFamily="34" charset="0"/>
                <a:cs typeface="Arial" panose="020B0604020202020204" pitchFamily="34" charset="0"/>
              </a:rPr>
              <a:t>Ổ trứng hồng tuổi thơ.</a:t>
            </a:r>
            <a:endParaRPr lang="en-US" sz="3600">
              <a:latin typeface="Arial" panose="020B0604020202020204" pitchFamily="34" charset="0"/>
              <a:cs typeface="Arial" panose="020B0604020202020204" pitchFamily="34" charset="0"/>
            </a:endParaRPr>
          </a:p>
          <a:p>
            <a:r>
              <a:rPr lang="en-US" sz="3600">
                <a:latin typeface="Arial" panose="020B0604020202020204" pitchFamily="34" charset="0"/>
                <a:cs typeface="Arial" panose="020B0604020202020204" pitchFamily="34" charset="0"/>
              </a:rPr>
              <a:t>			</a:t>
            </a:r>
            <a:r>
              <a:rPr lang="en-US" sz="3600" i="1">
                <a:latin typeface="Arial" panose="020B0604020202020204" pitchFamily="34" charset="0"/>
                <a:cs typeface="Arial" panose="020B0604020202020204" pitchFamily="34" charset="0"/>
              </a:rPr>
              <a:t>Xuân Quỳnh</a:t>
            </a:r>
            <a:endParaRPr lang="vi-VN" sz="36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0393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arn(inVertical)">
                                      <p:cBhvr>
                                        <p:cTn id="10" dur="500"/>
                                        <p:tgtEl>
                                          <p:spTgt spid="3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8518"/>
            </a:stretch>
          </a:blipFill>
        </p:spPr>
        <p:txBody>
          <a:bodyPr/>
          <a:lstStyle/>
          <a:p>
            <a:endParaRPr lang="en-US"/>
          </a:p>
        </p:txBody>
      </p:sp>
      <p:sp>
        <p:nvSpPr>
          <p:cNvPr id="8" name="Rectangle: Rounded Corners 21">
            <a:extLst>
              <a:ext uri="{FF2B5EF4-FFF2-40B4-BE49-F238E27FC236}">
                <a16:creationId xmlns:a16="http://schemas.microsoft.com/office/drawing/2014/main" id="{34B2C773-E3B0-418B-9CC4-20AD4940719F}"/>
              </a:ext>
            </a:extLst>
          </p:cNvPr>
          <p:cNvSpPr/>
          <p:nvPr/>
        </p:nvSpPr>
        <p:spPr>
          <a:xfrm>
            <a:off x="457199" y="697030"/>
            <a:ext cx="17373599" cy="9362660"/>
          </a:xfrm>
          <a:prstGeom prst="roundRect">
            <a:avLst>
              <a:gd name="adj" fmla="val 11589"/>
            </a:avLst>
          </a:prstGeom>
          <a:solidFill>
            <a:schemeClr val="bg1">
              <a:alpha val="91000"/>
            </a:schemeClr>
          </a:solidFill>
          <a:ln w="762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25" name="Picture 24" descr="A picture containing text, mirror, seat&#10;&#10;Description automatically generated">
            <a:extLst>
              <a:ext uri="{FF2B5EF4-FFF2-40B4-BE49-F238E27FC236}">
                <a16:creationId xmlns:a16="http://schemas.microsoft.com/office/drawing/2014/main" id="{307E1111-3535-414F-9041-BADC7B655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02" y="0"/>
            <a:ext cx="11897234" cy="3802299"/>
          </a:xfrm>
          <a:prstGeom prst="rect">
            <a:avLst/>
          </a:prstGeom>
        </p:spPr>
      </p:pic>
      <p:sp>
        <p:nvSpPr>
          <p:cNvPr id="26" name="Rectangle: Rounded Corners 25">
            <a:extLst>
              <a:ext uri="{FF2B5EF4-FFF2-40B4-BE49-F238E27FC236}">
                <a16:creationId xmlns:a16="http://schemas.microsoft.com/office/drawing/2014/main" id="{EAF4B2F5-4AA5-4635-961B-03B736F681FF}"/>
              </a:ext>
            </a:extLst>
          </p:cNvPr>
          <p:cNvSpPr/>
          <p:nvPr/>
        </p:nvSpPr>
        <p:spPr>
          <a:xfrm>
            <a:off x="4239492" y="3855833"/>
            <a:ext cx="13671360" cy="5949950"/>
          </a:xfrm>
          <a:custGeom>
            <a:avLst/>
            <a:gdLst>
              <a:gd name="connsiteX0" fmla="*/ 0 w 13671360"/>
              <a:gd name="connsiteY0" fmla="*/ 591604 h 5949950"/>
              <a:gd name="connsiteX1" fmla="*/ 591604 w 13671360"/>
              <a:gd name="connsiteY1" fmla="*/ 0 h 5949950"/>
              <a:gd name="connsiteX2" fmla="*/ 13079756 w 13671360"/>
              <a:gd name="connsiteY2" fmla="*/ 0 h 5949950"/>
              <a:gd name="connsiteX3" fmla="*/ 13671360 w 13671360"/>
              <a:gd name="connsiteY3" fmla="*/ 591604 h 5949950"/>
              <a:gd name="connsiteX4" fmla="*/ 13671360 w 13671360"/>
              <a:gd name="connsiteY4" fmla="*/ 5358346 h 5949950"/>
              <a:gd name="connsiteX5" fmla="*/ 13079756 w 13671360"/>
              <a:gd name="connsiteY5" fmla="*/ 5949950 h 5949950"/>
              <a:gd name="connsiteX6" fmla="*/ 591604 w 13671360"/>
              <a:gd name="connsiteY6" fmla="*/ 5949950 h 5949950"/>
              <a:gd name="connsiteX7" fmla="*/ 0 w 13671360"/>
              <a:gd name="connsiteY7" fmla="*/ 5358346 h 5949950"/>
              <a:gd name="connsiteX8" fmla="*/ 0 w 13671360"/>
              <a:gd name="connsiteY8" fmla="*/ 591604 h 5949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71360" h="5949950" fill="none" extrusionOk="0">
                <a:moveTo>
                  <a:pt x="0" y="591604"/>
                </a:moveTo>
                <a:cubicBezTo>
                  <a:pt x="-43831" y="257781"/>
                  <a:pt x="275079" y="8349"/>
                  <a:pt x="591604" y="0"/>
                </a:cubicBezTo>
                <a:cubicBezTo>
                  <a:pt x="4655882" y="130954"/>
                  <a:pt x="10865753" y="43574"/>
                  <a:pt x="13079756" y="0"/>
                </a:cubicBezTo>
                <a:cubicBezTo>
                  <a:pt x="13419502" y="20044"/>
                  <a:pt x="13690155" y="287893"/>
                  <a:pt x="13671360" y="591604"/>
                </a:cubicBezTo>
                <a:cubicBezTo>
                  <a:pt x="13520921" y="1136148"/>
                  <a:pt x="13757239" y="3518075"/>
                  <a:pt x="13671360" y="5358346"/>
                </a:cubicBezTo>
                <a:cubicBezTo>
                  <a:pt x="13613392" y="5694599"/>
                  <a:pt x="13356267" y="5915297"/>
                  <a:pt x="13079756" y="5949950"/>
                </a:cubicBezTo>
                <a:cubicBezTo>
                  <a:pt x="8319775" y="6105147"/>
                  <a:pt x="2061563" y="6112970"/>
                  <a:pt x="591604" y="5949950"/>
                </a:cubicBezTo>
                <a:cubicBezTo>
                  <a:pt x="267057" y="5920361"/>
                  <a:pt x="-7019" y="5689179"/>
                  <a:pt x="0" y="5358346"/>
                </a:cubicBezTo>
                <a:cubicBezTo>
                  <a:pt x="64656" y="4337163"/>
                  <a:pt x="-17807" y="2960696"/>
                  <a:pt x="0" y="591604"/>
                </a:cubicBezTo>
                <a:close/>
              </a:path>
              <a:path w="13671360" h="5949950" stroke="0" extrusionOk="0">
                <a:moveTo>
                  <a:pt x="0" y="591604"/>
                </a:moveTo>
                <a:cubicBezTo>
                  <a:pt x="-51332" y="233207"/>
                  <a:pt x="246408" y="6929"/>
                  <a:pt x="591604" y="0"/>
                </a:cubicBezTo>
                <a:cubicBezTo>
                  <a:pt x="6239387" y="132882"/>
                  <a:pt x="10731671" y="-84951"/>
                  <a:pt x="13079756" y="0"/>
                </a:cubicBezTo>
                <a:cubicBezTo>
                  <a:pt x="13371523" y="34147"/>
                  <a:pt x="13667681" y="285204"/>
                  <a:pt x="13671360" y="591604"/>
                </a:cubicBezTo>
                <a:cubicBezTo>
                  <a:pt x="13691547" y="2914534"/>
                  <a:pt x="13823840" y="4353950"/>
                  <a:pt x="13671360" y="5358346"/>
                </a:cubicBezTo>
                <a:cubicBezTo>
                  <a:pt x="13688599" y="5687125"/>
                  <a:pt x="13430627" y="5900276"/>
                  <a:pt x="13079756" y="5949950"/>
                </a:cubicBezTo>
                <a:cubicBezTo>
                  <a:pt x="10214112" y="6037589"/>
                  <a:pt x="6185161" y="5877271"/>
                  <a:pt x="591604" y="5949950"/>
                </a:cubicBezTo>
                <a:cubicBezTo>
                  <a:pt x="262993" y="5932055"/>
                  <a:pt x="-23936" y="5718344"/>
                  <a:pt x="0" y="5358346"/>
                </a:cubicBezTo>
                <a:cubicBezTo>
                  <a:pt x="-38581" y="3350211"/>
                  <a:pt x="63341" y="1707584"/>
                  <a:pt x="0" y="591604"/>
                </a:cubicBezTo>
                <a:close/>
              </a:path>
            </a:pathLst>
          </a:custGeom>
          <a:solidFill>
            <a:schemeClr val="bg1">
              <a:alpha val="93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400" dirty="0">
              <a:solidFill>
                <a:prstClr val="white"/>
              </a:solidFill>
              <a:latin typeface="Arial" panose="020B0604020202020204" pitchFamily="34" charset="0"/>
            </a:endParaRPr>
          </a:p>
        </p:txBody>
      </p:sp>
      <p:sp>
        <p:nvSpPr>
          <p:cNvPr id="27" name="Title 1">
            <a:extLst>
              <a:ext uri="{FF2B5EF4-FFF2-40B4-BE49-F238E27FC236}">
                <a16:creationId xmlns:a16="http://schemas.microsoft.com/office/drawing/2014/main" id="{949E9A5E-FB36-4BF6-91C1-BF6C53A7BBBE}"/>
              </a:ext>
            </a:extLst>
          </p:cNvPr>
          <p:cNvSpPr txBox="1">
            <a:spLocks/>
          </p:cNvSpPr>
          <p:nvPr/>
        </p:nvSpPr>
        <p:spPr>
          <a:xfrm>
            <a:off x="407354" y="279338"/>
            <a:ext cx="11882181" cy="2392377"/>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r>
              <a:rPr lang="vi-VN" sz="8100" b="1"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Bài đọc </a:t>
            </a:r>
          </a:p>
          <a:p>
            <a:pPr algn="ctr" defTabSz="1371600"/>
            <a:r>
              <a:rPr lang="vi-VN" sz="8100" b="1" dirty="0">
                <a:ln w="22225">
                  <a:solidFill>
                    <a:prstClr val="black">
                      <a:lumMod val="95000"/>
                      <a:lumOff val="5000"/>
                    </a:prstClr>
                  </a:solidFill>
                  <a:prstDash val="solid"/>
                </a:ln>
                <a:gradFill flip="none" rotWithShape="1">
                  <a:gsLst>
                    <a:gs pos="47000">
                      <a:srgbClr val="FFFF00"/>
                    </a:gs>
                    <a:gs pos="70000">
                      <a:srgbClr val="FFFF00"/>
                    </a:gs>
                    <a:gs pos="84000">
                      <a:srgbClr val="FF8E00"/>
                    </a:gs>
                    <a:gs pos="22000">
                      <a:srgbClr val="FF0000"/>
                    </a:gs>
                    <a:gs pos="100000">
                      <a:srgbClr val="FF0066"/>
                    </a:gs>
                  </a:gsLst>
                  <a:lin ang="16200000" scaled="1"/>
                  <a:tileRect/>
                </a:gradFill>
                <a:latin typeface="#9Slide05 SVNClementine" panose="020F0502020204030203" pitchFamily="34" charset="0"/>
              </a:rPr>
              <a:t>được chia thành mấy đoạn</a:t>
            </a:r>
            <a:endParaRPr lang="en-US" sz="8100" b="1" dirty="0">
              <a:ln w="22225">
                <a:solidFill>
                  <a:prstClr val="black">
                    <a:lumMod val="95000"/>
                    <a:lumOff val="5000"/>
                  </a:prstClr>
                </a:solidFill>
                <a:prstDash val="solid"/>
              </a:ln>
              <a:gradFill flip="none" rotWithShape="1">
                <a:gsLst>
                  <a:gs pos="47000">
                    <a:srgbClr val="FFFF00"/>
                  </a:gs>
                  <a:gs pos="31000">
                    <a:srgbClr val="00C0C0"/>
                  </a:gs>
                  <a:gs pos="56000">
                    <a:srgbClr val="FFFF00"/>
                  </a:gs>
                  <a:gs pos="84000">
                    <a:srgbClr val="FF8E00"/>
                  </a:gs>
                  <a:gs pos="0">
                    <a:srgbClr val="FF0000"/>
                  </a:gs>
                  <a:gs pos="100000">
                    <a:srgbClr val="FF0066"/>
                  </a:gs>
                </a:gsLst>
                <a:path path="circle">
                  <a:fillToRect l="50000" t="50000" r="50000" b="50000"/>
                </a:path>
                <a:tileRect/>
              </a:gradFill>
              <a:latin typeface="#9Slide05 SVNClementine" panose="020F0502020204030203" pitchFamily="34" charset="0"/>
            </a:endParaRPr>
          </a:p>
        </p:txBody>
      </p:sp>
      <p:sp>
        <p:nvSpPr>
          <p:cNvPr id="28" name="TextBox 27">
            <a:extLst>
              <a:ext uri="{FF2B5EF4-FFF2-40B4-BE49-F238E27FC236}">
                <a16:creationId xmlns:a16="http://schemas.microsoft.com/office/drawing/2014/main" id="{E5A3060F-B694-4F96-BC09-20977A909866}"/>
              </a:ext>
            </a:extLst>
          </p:cNvPr>
          <p:cNvSpPr txBox="1"/>
          <p:nvPr/>
        </p:nvSpPr>
        <p:spPr>
          <a:xfrm>
            <a:off x="4772670" y="4081637"/>
            <a:ext cx="12605004" cy="1015663"/>
          </a:xfrm>
          <a:prstGeom prst="rect">
            <a:avLst/>
          </a:prstGeom>
          <a:noFill/>
        </p:spPr>
        <p:txBody>
          <a:bodyPr wrap="square" rtlCol="0">
            <a:spAutoFit/>
          </a:bodyPr>
          <a:lstStyle/>
          <a:p>
            <a:pPr algn="ctr" defTabSz="1371600"/>
            <a:r>
              <a:rPr lang="vi-VN" sz="6000" dirty="0">
                <a:solidFill>
                  <a:prstClr val="black"/>
                </a:solidFill>
                <a:latin typeface="Calibri" panose="020F0502020204030204" pitchFamily="34" charset="0"/>
                <a:ea typeface="Calibri" panose="020F0502020204030204" pitchFamily="34" charset="0"/>
                <a:cs typeface="Calibri" panose="020F0502020204030204" pitchFamily="34" charset="0"/>
              </a:rPr>
              <a:t>Bài đọc được chia thành </a:t>
            </a: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3 đoạn</a:t>
            </a:r>
            <a:endParaRPr lang="en-US" sz="60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D72DE762-922D-48CC-A3A7-6C9CEFFC7E4D}"/>
              </a:ext>
            </a:extLst>
          </p:cNvPr>
          <p:cNvSpPr txBox="1"/>
          <p:nvPr/>
        </p:nvSpPr>
        <p:spPr>
          <a:xfrm>
            <a:off x="5056134" y="5718383"/>
            <a:ext cx="12605004" cy="2862322"/>
          </a:xfrm>
          <a:prstGeom prst="rect">
            <a:avLst/>
          </a:prstGeom>
          <a:noFill/>
        </p:spPr>
        <p:txBody>
          <a:bodyPr wrap="square" rtlCol="0">
            <a:spAutoFit/>
          </a:bodyPr>
          <a:lstStyle/>
          <a:p>
            <a:pPr marL="857250" indent="-857250" algn="just" defTabSz="1371600">
              <a:buFont typeface="Wingdings" panose="05000000000000000000" pitchFamily="2" charset="2"/>
              <a:buChar char="q"/>
            </a:pPr>
            <a:r>
              <a:rPr lang="vi-VN" sz="6000" b="1">
                <a:solidFill>
                  <a:prstClr val="black"/>
                </a:solidFill>
                <a:latin typeface="Calibri" panose="020F0502020204030204" pitchFamily="34" charset="0"/>
                <a:ea typeface="Calibri" panose="020F0502020204030204" pitchFamily="34" charset="0"/>
                <a:cs typeface="Calibri" panose="020F0502020204030204" pitchFamily="34" charset="0"/>
              </a:rPr>
              <a:t>Đoạn 1: </a:t>
            </a:r>
            <a:r>
              <a:rPr lang="vi-VN" sz="6000">
                <a:solidFill>
                  <a:prstClr val="black"/>
                </a:solidFill>
                <a:latin typeface="Calibri" panose="020F0502020204030204" pitchFamily="34" charset="0"/>
                <a:ea typeface="Calibri" panose="020F0502020204030204" pitchFamily="34" charset="0"/>
                <a:cs typeface="Calibri" panose="020F0502020204030204" pitchFamily="34" charset="0"/>
              </a:rPr>
              <a:t>Khổ thơ đầu. </a:t>
            </a:r>
          </a:p>
          <a:p>
            <a:pPr marL="857250" indent="-857250" algn="just" defTabSz="1371600">
              <a:buFont typeface="Wingdings" panose="05000000000000000000" pitchFamily="2" charset="2"/>
              <a:buChar char="q"/>
            </a:pPr>
            <a:r>
              <a:rPr lang="vi-VN" sz="6000" b="1">
                <a:solidFill>
                  <a:prstClr val="black"/>
                </a:solidFill>
                <a:latin typeface="Calibri" panose="020F0502020204030204" pitchFamily="34" charset="0"/>
                <a:ea typeface="Calibri" panose="020F0502020204030204" pitchFamily="34" charset="0"/>
                <a:cs typeface="Calibri" panose="020F0502020204030204" pitchFamily="34" charset="0"/>
              </a:rPr>
              <a:t>Đoạn </a:t>
            </a: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2</a:t>
            </a:r>
            <a:r>
              <a:rPr lang="vi-VN" sz="6000" b="1">
                <a:solidFill>
                  <a:prstClr val="black"/>
                </a:solidFill>
                <a:latin typeface="Calibri" panose="020F0502020204030204" pitchFamily="34" charset="0"/>
                <a:ea typeface="Calibri" panose="020F0502020204030204" pitchFamily="34" charset="0"/>
                <a:cs typeface="Calibri" panose="020F0502020204030204" pitchFamily="34" charset="0"/>
              </a:rPr>
              <a:t>:</a:t>
            </a:r>
            <a:r>
              <a:rPr lang="vi-VN" sz="6000">
                <a:solidFill>
                  <a:prstClr val="black"/>
                </a:solidFill>
                <a:latin typeface="Calibri" panose="020F0502020204030204" pitchFamily="34" charset="0"/>
                <a:ea typeface="Calibri" panose="020F0502020204030204" pitchFamily="34" charset="0"/>
                <a:cs typeface="Calibri" panose="020F0502020204030204" pitchFamily="34" charset="0"/>
              </a:rPr>
              <a:t> Khổ thơ </a:t>
            </a:r>
            <a:r>
              <a:rPr lang="en-US" sz="6000">
                <a:solidFill>
                  <a:prstClr val="black"/>
                </a:solidFill>
                <a:latin typeface="Calibri" panose="020F0502020204030204" pitchFamily="34" charset="0"/>
                <a:ea typeface="Calibri" panose="020F0502020204030204" pitchFamily="34" charset="0"/>
                <a:cs typeface="Calibri" panose="020F0502020204030204" pitchFamily="34" charset="0"/>
              </a:rPr>
              <a:t>2 và 3</a:t>
            </a:r>
            <a:r>
              <a:rPr lang="vi-VN" sz="600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en-US" sz="6000">
              <a:solidFill>
                <a:prstClr val="black"/>
              </a:solidFill>
              <a:latin typeface="Calibri" panose="020F0502020204030204" pitchFamily="34" charset="0"/>
              <a:ea typeface="Calibri" panose="020F0502020204030204" pitchFamily="34" charset="0"/>
              <a:cs typeface="Calibri" panose="020F0502020204030204" pitchFamily="34" charset="0"/>
            </a:endParaRPr>
          </a:p>
          <a:p>
            <a:pPr marL="857250" indent="-857250" algn="just" defTabSz="1371600">
              <a:buFont typeface="Wingdings" panose="05000000000000000000" pitchFamily="2" charset="2"/>
              <a:buChar char="q"/>
            </a:pPr>
            <a:r>
              <a:rPr lang="vi-VN" sz="6000" b="1">
                <a:solidFill>
                  <a:prstClr val="black"/>
                </a:solidFill>
                <a:latin typeface="Calibri" panose="020F0502020204030204" pitchFamily="34" charset="0"/>
                <a:ea typeface="Calibri" panose="020F0502020204030204" pitchFamily="34" charset="0"/>
                <a:cs typeface="Calibri" panose="020F0502020204030204" pitchFamily="34" charset="0"/>
              </a:rPr>
              <a:t>Đoạn </a:t>
            </a:r>
            <a:r>
              <a:rPr lang="vi-VN" sz="6000" b="1" dirty="0">
                <a:solidFill>
                  <a:prstClr val="black"/>
                </a:solidFill>
                <a:latin typeface="Calibri" panose="020F0502020204030204" pitchFamily="34" charset="0"/>
                <a:ea typeface="Calibri" panose="020F0502020204030204" pitchFamily="34" charset="0"/>
                <a:cs typeface="Calibri" panose="020F0502020204030204" pitchFamily="34" charset="0"/>
              </a:rPr>
              <a:t>3</a:t>
            </a:r>
            <a:r>
              <a:rPr lang="vi-VN" sz="6000" b="1">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6000">
                <a:solidFill>
                  <a:prstClr val="black"/>
                </a:solidFill>
                <a:latin typeface="Calibri" panose="020F0502020204030204" pitchFamily="34" charset="0"/>
                <a:ea typeface="Calibri" panose="020F0502020204030204" pitchFamily="34" charset="0"/>
                <a:cs typeface="Calibri" panose="020F0502020204030204" pitchFamily="34" charset="0"/>
              </a:rPr>
              <a:t>Khổ thơ </a:t>
            </a:r>
            <a:r>
              <a:rPr lang="en-US" sz="6000">
                <a:solidFill>
                  <a:prstClr val="black"/>
                </a:solidFill>
                <a:latin typeface="Calibri" panose="020F0502020204030204" pitchFamily="34" charset="0"/>
                <a:ea typeface="Calibri" panose="020F0502020204030204" pitchFamily="34" charset="0"/>
                <a:cs typeface="Calibri" panose="020F0502020204030204" pitchFamily="34" charset="0"/>
              </a:rPr>
              <a:t>cuối</a:t>
            </a:r>
            <a:r>
              <a:rPr lang="vi-VN" sz="6000">
                <a:solidFill>
                  <a:prstClr val="black"/>
                </a:solidFill>
                <a:latin typeface="Calibri" panose="020F0502020204030204" pitchFamily="34" charset="0"/>
                <a:ea typeface="Calibri" panose="020F0502020204030204" pitchFamily="34" charset="0"/>
                <a:cs typeface="Calibri" panose="020F0502020204030204" pitchFamily="34" charset="0"/>
              </a:rPr>
              <a:t>. </a:t>
            </a:r>
            <a:endParaRPr lang="en-US" sz="6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9"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174</TotalTime>
  <Words>1620</Words>
  <Application>Microsoft Office PowerPoint</Application>
  <PresentationFormat>Custom</PresentationFormat>
  <Paragraphs>176</Paragraphs>
  <Slides>50</Slides>
  <Notes>0</Notes>
  <HiddenSlides>0</HiddenSlides>
  <MMClips>21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50</vt:i4>
      </vt:variant>
    </vt:vector>
  </HeadingPairs>
  <TitlesOfParts>
    <vt:vector size="63" baseType="lpstr">
      <vt:lpstr>Aptos</vt:lpstr>
      <vt:lpstr>等线</vt:lpstr>
      <vt:lpstr>UTM Edwardian</vt:lpstr>
      <vt:lpstr>Arial</vt:lpstr>
      <vt:lpstr>UTM Duepuntozero</vt:lpstr>
      <vt:lpstr>UTM Mother</vt:lpstr>
      <vt:lpstr>Wingdings</vt:lpstr>
      <vt:lpstr>Aptos Display</vt:lpstr>
      <vt:lpstr>LNTH-LuoLuoNotangYuanTi 1</vt:lpstr>
      <vt:lpstr>Times New Roman</vt:lpstr>
      <vt:lpstr>#9Slide05 SVNClementine</vt:lpstr>
      <vt:lpstr>Calibri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29</cp:revision>
  <dcterms:created xsi:type="dcterms:W3CDTF">2006-08-16T00:00:00Z</dcterms:created>
  <dcterms:modified xsi:type="dcterms:W3CDTF">2024-05-29T08:48:53Z</dcterms:modified>
  <cp:category>9Slide.vn</cp:category>
  <dc:identifier>DAGFWtf46PY</dc:identifier>
</cp:coreProperties>
</file>