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4" r:id="rId2"/>
  </p:sldMasterIdLst>
  <p:notesMasterIdLst>
    <p:notesMasterId r:id="rId18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9" r:id="rId12"/>
    <p:sldId id="268" r:id="rId13"/>
    <p:sldId id="270" r:id="rId14"/>
    <p:sldId id="271" r:id="rId15"/>
    <p:sldId id="272" r:id="rId16"/>
    <p:sldId id="273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微软雅黑" panose="020B0503020204020204" pitchFamily="34" charset="-122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Coiny" panose="020B0604020202020204" charset="0"/>
      <p:regular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Nunito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E00"/>
    <a:srgbClr val="6C4F18"/>
    <a:srgbClr val="E33E1D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0" d="100"/>
          <a:sy n="40" d="100"/>
        </p:scale>
        <p:origin x="-84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7AECE-AF9B-406C-8A40-1C540BDDD41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3A543-03B8-4D76-AEF5-D70A81C9D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7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A4CD-A1E7-4535-B4E3-C9A8812F15E4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166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A4CD-A1E7-4535-B4E3-C9A8812F15E4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5018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A4CD-A1E7-4535-B4E3-C9A8812F15E4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7091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A4CD-A1E7-4535-B4E3-C9A8812F15E4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1681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A4CD-A1E7-4535-B4E3-C9A8812F15E4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7668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A4CD-A1E7-4535-B4E3-C9A8812F15E4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4122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đia</a:t>
            </a:r>
            <a:r>
              <a:rPr lang="en-US" baseline="0" dirty="0"/>
              <a:t> </a:t>
            </a:r>
            <a:r>
              <a:rPr lang="en-US" baseline="0" dirty="0" err="1"/>
              <a:t>danh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video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3A543-03B8-4D76-AEF5-D70A81C9D5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00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71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33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5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8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05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69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499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51402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13.em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4.emf"/><Relationship Id="rId7" Type="http://schemas.openxmlformats.org/officeDocument/2006/relationships/image" Target="../media/image32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43.png"/><Relationship Id="rId5" Type="http://schemas.openxmlformats.org/officeDocument/2006/relationships/image" Target="../media/image17.png"/><Relationship Id="rId10" Type="http://schemas.openxmlformats.org/officeDocument/2006/relationships/image" Target="../media/image42.png"/><Relationship Id="rId4" Type="http://schemas.openxmlformats.org/officeDocument/2006/relationships/image" Target="../media/image15.emf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emf"/><Relationship Id="rId7" Type="http://schemas.openxmlformats.org/officeDocument/2006/relationships/image" Target="../media/image1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41.png"/><Relationship Id="rId5" Type="http://schemas.openxmlformats.org/officeDocument/2006/relationships/image" Target="../media/image15.emf"/><Relationship Id="rId10" Type="http://schemas.openxmlformats.org/officeDocument/2006/relationships/image" Target="../media/image40.jpeg"/><Relationship Id="rId4" Type="http://schemas.openxmlformats.org/officeDocument/2006/relationships/image" Target="../media/image14.emf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4.emf"/><Relationship Id="rId7" Type="http://schemas.openxmlformats.org/officeDocument/2006/relationships/image" Target="../media/image32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47.png"/><Relationship Id="rId5" Type="http://schemas.openxmlformats.org/officeDocument/2006/relationships/image" Target="../media/image17.png"/><Relationship Id="rId10" Type="http://schemas.openxmlformats.org/officeDocument/2006/relationships/image" Target="../media/image46.png"/><Relationship Id="rId4" Type="http://schemas.openxmlformats.org/officeDocument/2006/relationships/image" Target="../media/image15.emf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0" Type="http://schemas.microsoft.com/office/2007/relationships/hdphoto" Target="../media/hdphoto1.wdp"/><Relationship Id="rId4" Type="http://schemas.openxmlformats.org/officeDocument/2006/relationships/image" Target="../media/image14.emf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9.png"/><Relationship Id="rId3" Type="http://schemas.openxmlformats.org/officeDocument/2006/relationships/image" Target="../media/image14.emf"/><Relationship Id="rId7" Type="http://schemas.microsoft.com/office/2007/relationships/hdphoto" Target="../media/hdphoto4.wdp"/><Relationship Id="rId12" Type="http://schemas.openxmlformats.org/officeDocument/2006/relationships/image" Target="../media/image2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3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8.png"/><Relationship Id="rId3" Type="http://schemas.openxmlformats.org/officeDocument/2006/relationships/image" Target="../media/image14.emf"/><Relationship Id="rId7" Type="http://schemas.microsoft.com/office/2007/relationships/hdphoto" Target="../media/hdphoto4.wdp"/><Relationship Id="rId12" Type="http://schemas.openxmlformats.org/officeDocument/2006/relationships/image" Target="../media/image2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3.wdp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2" r="9301" b="52836"/>
          <a:stretch/>
        </p:blipFill>
        <p:spPr>
          <a:xfrm>
            <a:off x="10225258" y="101838"/>
            <a:ext cx="1571945" cy="2191477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56086" r="56081" b="8292"/>
          <a:stretch/>
        </p:blipFill>
        <p:spPr>
          <a:xfrm>
            <a:off x="415552" y="5079242"/>
            <a:ext cx="2068962" cy="1479816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4" t="55290" r="18342"/>
          <a:stretch/>
        </p:blipFill>
        <p:spPr>
          <a:xfrm>
            <a:off x="9307774" y="4427819"/>
            <a:ext cx="1730694" cy="2430182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 t="10594" r="81150" b="61545"/>
          <a:stretch/>
        </p:blipFill>
        <p:spPr>
          <a:xfrm>
            <a:off x="0" y="627544"/>
            <a:ext cx="1651379" cy="1359960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t="-1152" r="42650" b="77836"/>
          <a:stretch/>
        </p:blipFill>
        <p:spPr>
          <a:xfrm rot="21437302">
            <a:off x="4034613" y="-347056"/>
            <a:ext cx="3084394" cy="1140572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0" t="-9944" r="-25522" b="86628"/>
          <a:stretch/>
        </p:blipFill>
        <p:spPr>
          <a:xfrm>
            <a:off x="11327829" y="-441579"/>
            <a:ext cx="3327779" cy="1230574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3" t="44877" r="-771" b="24588"/>
          <a:stretch/>
        </p:blipFill>
        <p:spPr>
          <a:xfrm>
            <a:off x="11136761" y="2965636"/>
            <a:ext cx="1528362" cy="1445718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5" t="74356" r="243" b="-215"/>
          <a:stretch/>
        </p:blipFill>
        <p:spPr>
          <a:xfrm>
            <a:off x="11402408" y="5950424"/>
            <a:ext cx="789592" cy="907576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9" t="76683" r="39323" b="-2542"/>
          <a:stretch/>
        </p:blipFill>
        <p:spPr>
          <a:xfrm>
            <a:off x="5268035" y="5415849"/>
            <a:ext cx="3043451" cy="1575559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t="39838" r="75913" b="42422"/>
          <a:stretch/>
        </p:blipFill>
        <p:spPr>
          <a:xfrm>
            <a:off x="27917" y="3057099"/>
            <a:ext cx="1037231" cy="7369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1776" y="1241397"/>
            <a:ext cx="776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24768" y="1905195"/>
            <a:ext cx="2499577" cy="16033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12352" y="3019052"/>
            <a:ext cx="10115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E33E1D"/>
                </a:solidFill>
                <a:latin typeface="Coiny" panose="0200090306050006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6000" dirty="0">
                <a:solidFill>
                  <a:srgbClr val="E33E1D"/>
                </a:solidFill>
                <a:latin typeface="Coiny" panose="0200090306050006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E33E1D"/>
                </a:solidFill>
                <a:latin typeface="Coiny" panose="0200090306050006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6000" dirty="0">
                <a:solidFill>
                  <a:srgbClr val="E33E1D"/>
                </a:solidFill>
                <a:latin typeface="Coiny" panose="0200090306050006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E33E1D"/>
                </a:solidFill>
                <a:latin typeface="Coiny" panose="0200090306050006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6000" dirty="0">
                <a:solidFill>
                  <a:srgbClr val="E33E1D"/>
                </a:solidFill>
                <a:latin typeface="Coiny" panose="0200090306050006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E33E1D"/>
                </a:solidFill>
                <a:latin typeface="Coiny" panose="0200090306050006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6000" dirty="0">
                <a:solidFill>
                  <a:srgbClr val="E33E1D"/>
                </a:solidFill>
                <a:latin typeface="Coiny" panose="0200090306050006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E33E1D"/>
                </a:solidFill>
                <a:latin typeface="Coiny" panose="0200090306050006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6000" dirty="0">
                <a:solidFill>
                  <a:srgbClr val="E33E1D"/>
                </a:solidFill>
                <a:latin typeface="Coiny" panose="0200090306050006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4828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687" y="-75457"/>
            <a:ext cx="2822539" cy="2198918"/>
            <a:chOff x="1953208" y="67717"/>
            <a:chExt cx="2822539" cy="219891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686971" y="628567"/>
              <a:ext cx="20887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EC4F2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solidFill>
                    <a:srgbClr val="EC4F2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EC4F2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EC4F2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EC4F2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endParaRPr lang="en-US" sz="3200" b="1" dirty="0">
                <a:solidFill>
                  <a:srgbClr val="EC4F2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03216" y="414779"/>
            <a:ext cx="5241303" cy="5634335"/>
            <a:chOff x="6221489" y="666530"/>
            <a:chExt cx="4496030" cy="538258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7" name="Hexagon 6"/>
            <p:cNvSpPr/>
            <p:nvPr/>
          </p:nvSpPr>
          <p:spPr>
            <a:xfrm rot="5400000">
              <a:off x="6090928" y="797091"/>
              <a:ext cx="2008628" cy="1747506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Hexagon 8"/>
            <p:cNvSpPr/>
            <p:nvPr/>
          </p:nvSpPr>
          <p:spPr>
            <a:xfrm rot="5400000">
              <a:off x="8839452" y="2467207"/>
              <a:ext cx="2008628" cy="1747506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Hexagon 9"/>
            <p:cNvSpPr/>
            <p:nvPr/>
          </p:nvSpPr>
          <p:spPr>
            <a:xfrm rot="5400000">
              <a:off x="7007103" y="2467207"/>
              <a:ext cx="2008628" cy="1747506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Hexagon 10"/>
            <p:cNvSpPr/>
            <p:nvPr/>
          </p:nvSpPr>
          <p:spPr>
            <a:xfrm rot="5400000">
              <a:off x="6133350" y="4171047"/>
              <a:ext cx="2008628" cy="1747506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Hexagon 11"/>
            <p:cNvSpPr/>
            <p:nvPr/>
          </p:nvSpPr>
          <p:spPr>
            <a:xfrm rot="5400000">
              <a:off x="7923277" y="797091"/>
              <a:ext cx="2008628" cy="1747506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Hexagon 12"/>
            <p:cNvSpPr/>
            <p:nvPr/>
          </p:nvSpPr>
          <p:spPr>
            <a:xfrm rot="5400000">
              <a:off x="7965699" y="4137323"/>
              <a:ext cx="2008628" cy="1747506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8" name="TextBox 17"/>
          <p:cNvSpPr txBox="1"/>
          <p:nvPr/>
        </p:nvSpPr>
        <p:spPr>
          <a:xfrm>
            <a:off x="5547253" y="681236"/>
            <a:ext cx="22793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6C4F1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6C4F1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6C4F1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en-US" sz="3200" b="1" dirty="0">
                <a:solidFill>
                  <a:srgbClr val="6C4F1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6C4F1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ngon</a:t>
            </a:r>
            <a:r>
              <a:rPr lang="en-US" sz="3200" b="1" dirty="0">
                <a:solidFill>
                  <a:srgbClr val="6C4F1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6C4F1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miệng</a:t>
            </a:r>
            <a:endParaRPr lang="en-US" sz="3200" b="1" dirty="0">
              <a:solidFill>
                <a:srgbClr val="6C4F1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55385" y="2617901"/>
            <a:ext cx="2279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6C4F1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200" b="1" dirty="0">
                <a:solidFill>
                  <a:srgbClr val="6C4F1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ho </a:t>
            </a:r>
          </a:p>
          <a:p>
            <a:pPr algn="ctr"/>
            <a:r>
              <a:rPr lang="en-US" sz="3200" b="1" dirty="0" err="1">
                <a:solidFill>
                  <a:srgbClr val="6C4F1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hiệu</a:t>
            </a:r>
            <a:r>
              <a:rPr lang="en-US" sz="3200" b="1" dirty="0">
                <a:solidFill>
                  <a:srgbClr val="6C4F1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6C4F1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endParaRPr lang="en-US" sz="3200" b="1" dirty="0">
              <a:solidFill>
                <a:srgbClr val="6C4F1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05063" y="4223861"/>
            <a:ext cx="17323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000" b="1" dirty="0">
                <a:solidFill>
                  <a:srgbClr val="6C4F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dịu vết</a:t>
            </a:r>
            <a:r>
              <a:rPr lang="en-US" sz="3000" b="1" dirty="0">
                <a:solidFill>
                  <a:srgbClr val="6C4F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1" dirty="0">
                <a:solidFill>
                  <a:srgbClr val="6C4F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endParaRPr lang="en-US" sz="3000" b="1" dirty="0">
              <a:solidFill>
                <a:srgbClr val="6C4F1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27694" y="2475631"/>
            <a:ext cx="19043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6C4F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3000" b="1" dirty="0">
                <a:solidFill>
                  <a:srgbClr val="6C4F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6C4F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000" b="1" dirty="0">
                <a:solidFill>
                  <a:srgbClr val="6C4F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6C4F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dinh</a:t>
            </a:r>
            <a:r>
              <a:rPr lang="en-US" sz="3000" b="1" dirty="0">
                <a:solidFill>
                  <a:srgbClr val="6C4F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6C4F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dưỡng</a:t>
            </a:r>
            <a:endParaRPr lang="en-US" sz="3000" b="1" dirty="0">
              <a:solidFill>
                <a:srgbClr val="6C4F1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82600" y="885735"/>
            <a:ext cx="19043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6C4F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sz="3200" b="1" dirty="0">
                <a:solidFill>
                  <a:srgbClr val="6C4F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6C4F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3200" b="1" dirty="0">
                <a:solidFill>
                  <a:srgbClr val="6C4F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6C4F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200" b="1" dirty="0">
                <a:solidFill>
                  <a:srgbClr val="6C4F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6C4F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kháng</a:t>
            </a:r>
            <a:endParaRPr lang="en-US" sz="3200" b="1" dirty="0">
              <a:solidFill>
                <a:srgbClr val="6C4F1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068575" y="4629038"/>
            <a:ext cx="1732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6C4F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200" b="1" dirty="0">
                <a:solidFill>
                  <a:srgbClr val="6C4F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6C4F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bỏng</a:t>
            </a:r>
            <a:endParaRPr lang="en-US" sz="3200" b="1" dirty="0">
              <a:solidFill>
                <a:srgbClr val="6C4F1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7923" y="2350617"/>
            <a:ext cx="51890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Mật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ong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đem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sức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</a:t>
            </a:r>
            <a:r>
              <a:rPr lang="vi-VN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ỏe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ta?</a:t>
            </a:r>
            <a:endParaRPr lang="en-US" sz="1100" b="1" dirty="0">
              <a:solidFill>
                <a:srgbClr val="E33E1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pic>
        <p:nvPicPr>
          <p:cNvPr id="26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27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858" y="608383"/>
            <a:ext cx="1117362" cy="487816"/>
          </a:xfrm>
          <a:prstGeom prst="rect">
            <a:avLst/>
          </a:prstGeom>
        </p:spPr>
      </p:pic>
      <p:pic>
        <p:nvPicPr>
          <p:cNvPr id="28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307" y="171047"/>
            <a:ext cx="1117362" cy="4878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0838" y="4223861"/>
            <a:ext cx="1736148" cy="122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56" t="21190" r="25021" b="43164"/>
          <a:stretch/>
        </p:blipFill>
        <p:spPr>
          <a:xfrm>
            <a:off x="1030148" y="3462959"/>
            <a:ext cx="2199190" cy="1573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49" t="25444" r="23401" b="43164"/>
          <a:stretch/>
        </p:blipFill>
        <p:spPr>
          <a:xfrm>
            <a:off x="3981691" y="3040647"/>
            <a:ext cx="3310359" cy="1996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574" t="22203" r="26439" b="41544"/>
          <a:stretch/>
        </p:blipFill>
        <p:spPr>
          <a:xfrm>
            <a:off x="7747672" y="2362474"/>
            <a:ext cx="3466643" cy="26746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736203" y="3086947"/>
            <a:ext cx="7349924" cy="412057"/>
            <a:chOff x="1736203" y="3086947"/>
            <a:chExt cx="7349924" cy="412057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1736203" y="3499004"/>
              <a:ext cx="280614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3426348" y="3086947"/>
              <a:ext cx="5659779" cy="36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 flipH="1">
            <a:off x="1736203" y="2475418"/>
            <a:ext cx="774479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759267" y="3063797"/>
            <a:ext cx="1241045" cy="523220"/>
            <a:chOff x="2759267" y="3063797"/>
            <a:chExt cx="1241045" cy="523220"/>
          </a:xfrm>
        </p:grpSpPr>
        <p:cxnSp>
          <p:nvCxnSpPr>
            <p:cNvPr id="11" name="Straight Connector 10"/>
            <p:cNvCxnSpPr/>
            <p:nvPr/>
          </p:nvCxnSpPr>
          <p:spPr>
            <a:xfrm flipH="1" flipV="1">
              <a:off x="3981691" y="3086947"/>
              <a:ext cx="0" cy="43200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2759267" y="3063797"/>
              <a:ext cx="124104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E33E1D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16 </a:t>
              </a:r>
              <a:r>
                <a:rPr lang="en-US" sz="2800" b="1" dirty="0" err="1">
                  <a:solidFill>
                    <a:srgbClr val="E33E1D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dm</a:t>
              </a:r>
              <a:endParaRPr lang="en-US" sz="1050" dirty="0">
                <a:solidFill>
                  <a:srgbClr val="E33E1D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40468" y="2475417"/>
            <a:ext cx="1399406" cy="612000"/>
            <a:chOff x="7040468" y="2475417"/>
            <a:chExt cx="1399406" cy="612000"/>
          </a:xfrm>
        </p:grpSpPr>
        <p:cxnSp>
          <p:nvCxnSpPr>
            <p:cNvPr id="14" name="Straight Connector 13"/>
            <p:cNvCxnSpPr/>
            <p:nvPr/>
          </p:nvCxnSpPr>
          <p:spPr>
            <a:xfrm flipH="1" flipV="1">
              <a:off x="8439874" y="2475417"/>
              <a:ext cx="0" cy="61200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7040468" y="2531148"/>
              <a:ext cx="124104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E33E1D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28 </a:t>
              </a:r>
              <a:r>
                <a:rPr lang="en-US" sz="2800" b="1" dirty="0" err="1">
                  <a:solidFill>
                    <a:srgbClr val="E33E1D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dm</a:t>
              </a:r>
              <a:endParaRPr lang="en-US" sz="1050" dirty="0">
                <a:solidFill>
                  <a:srgbClr val="E33E1D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50302" y="451219"/>
            <a:ext cx="1046690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mô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Mô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chợ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mô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bao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đề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-xi-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mét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1100" dirty="0">
              <a:solidFill>
                <a:srgbClr val="E33E1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94703" y="2475417"/>
            <a:ext cx="1062361" cy="1023587"/>
            <a:chOff x="1194703" y="2475417"/>
            <a:chExt cx="1062361" cy="1023587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2257064" y="2475417"/>
              <a:ext cx="0" cy="1023587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1194703" y="2707579"/>
              <a:ext cx="9765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E33E1D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? </a:t>
              </a:r>
              <a:r>
                <a:rPr lang="en-US" sz="2800" b="1" dirty="0" err="1">
                  <a:solidFill>
                    <a:srgbClr val="E33E1D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dm</a:t>
              </a:r>
              <a:endParaRPr lang="en-US" sz="1050" dirty="0">
                <a:solidFill>
                  <a:srgbClr val="E33E1D"/>
                </a:solidFill>
              </a:endParaRPr>
            </a:p>
          </p:txBody>
        </p:sp>
      </p:grpSp>
      <p:pic>
        <p:nvPicPr>
          <p:cNvPr id="22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363" y="145425"/>
            <a:ext cx="1117362" cy="487816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pic>
        <p:nvPicPr>
          <p:cNvPr id="24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364437" y="5120034"/>
            <a:ext cx="15306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6C4F1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6C4F1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6C4F1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endParaRPr lang="en-US" dirty="0">
              <a:solidFill>
                <a:srgbClr val="6C4F18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71564" y="5117114"/>
            <a:ext cx="1755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6C4F1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Bưu</a:t>
            </a:r>
            <a:r>
              <a:rPr lang="en-US" sz="3200" b="1" dirty="0">
                <a:solidFill>
                  <a:srgbClr val="6C4F1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6C4F1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endParaRPr lang="en-US" dirty="0">
              <a:solidFill>
                <a:srgbClr val="6C4F18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040006" y="5117113"/>
            <a:ext cx="881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6C4F1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Chợ</a:t>
            </a:r>
            <a:endParaRPr lang="en-US" dirty="0">
              <a:solidFill>
                <a:srgbClr val="6C4F18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32" y="5409500"/>
            <a:ext cx="1626347" cy="16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0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480" y="1331364"/>
            <a:ext cx="4143839" cy="143307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847917" y="447679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Mô</a:t>
            </a:r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chợ</a:t>
            </a:r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cao</a:t>
            </a:r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mô</a:t>
            </a:r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E33E1D"/>
                </a:solidFill>
                <a:latin typeface="Nunito" pitchFamily="2" charset="0"/>
                <a:ea typeface="Cambria" panose="02040503050406030204" pitchFamily="18" charset="0"/>
                <a:cs typeface="Calibri" panose="020F0502020204030204" pitchFamily="34" charset="0"/>
              </a:rPr>
              <a:t>44 </a:t>
            </a:r>
            <a:r>
              <a:rPr lang="en-US" sz="3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175044" y="3227972"/>
            <a:ext cx="7069184" cy="1011467"/>
            <a:chOff x="-1049871" y="3832125"/>
            <a:chExt cx="7069184" cy="1011467"/>
          </a:xfrm>
        </p:grpSpPr>
        <p:sp>
          <p:nvSpPr>
            <p:cNvPr id="30" name="Google Shape;3082;p58"/>
            <p:cNvSpPr/>
            <p:nvPr/>
          </p:nvSpPr>
          <p:spPr>
            <a:xfrm>
              <a:off x="-1049871" y="3832125"/>
              <a:ext cx="7069184" cy="1011467"/>
            </a:xfrm>
            <a:custGeom>
              <a:avLst/>
              <a:gdLst/>
              <a:ahLst/>
              <a:cxnLst/>
              <a:rect l="l" t="t" r="r" b="b"/>
              <a:pathLst>
                <a:path w="34731" h="9109" extrusionOk="0">
                  <a:moveTo>
                    <a:pt x="4548" y="0"/>
                  </a:moveTo>
                  <a:cubicBezTo>
                    <a:pt x="2036" y="0"/>
                    <a:pt x="0" y="2048"/>
                    <a:pt x="0" y="4560"/>
                  </a:cubicBezTo>
                  <a:cubicBezTo>
                    <a:pt x="0" y="7073"/>
                    <a:pt x="2036" y="9109"/>
                    <a:pt x="4548" y="9109"/>
                  </a:cubicBezTo>
                  <a:lnTo>
                    <a:pt x="30182" y="9109"/>
                  </a:lnTo>
                  <a:cubicBezTo>
                    <a:pt x="32695" y="9109"/>
                    <a:pt x="34731" y="7061"/>
                    <a:pt x="34731" y="4560"/>
                  </a:cubicBezTo>
                  <a:cubicBezTo>
                    <a:pt x="34731" y="2036"/>
                    <a:pt x="32695" y="0"/>
                    <a:pt x="30182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-1008573" y="3972082"/>
              <a:ext cx="702788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16</a:t>
              </a:r>
              <a:r>
                <a:rPr lang="vi-VN" sz="4800" b="1" dirty="0"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 dm</a:t>
              </a:r>
              <a:r>
                <a:rPr lang="en-US" sz="4800" b="1" dirty="0"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 + 28</a:t>
              </a:r>
              <a:r>
                <a:rPr lang="vi-VN" sz="4800" b="1" dirty="0"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 dm</a:t>
              </a:r>
              <a:r>
                <a:rPr lang="en-US" sz="4800" b="1" dirty="0"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 = </a:t>
              </a:r>
              <a:r>
                <a:rPr lang="en-US" sz="4800" b="1" dirty="0">
                  <a:solidFill>
                    <a:srgbClr val="E33E1D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44</a:t>
              </a:r>
              <a:r>
                <a:rPr lang="vi-VN" sz="4800" b="1" dirty="0">
                  <a:solidFill>
                    <a:srgbClr val="E33E1D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 dm</a:t>
              </a:r>
              <a:endParaRPr lang="en-US" sz="2800" dirty="0">
                <a:solidFill>
                  <a:srgbClr val="E33E1D"/>
                </a:solidFill>
                <a:latin typeface="Nunito" pitchFamily="2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1036948" y="142493"/>
            <a:ext cx="1046690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mô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Mô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chợ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mô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bao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đề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-xi-</a:t>
            </a:r>
            <a:r>
              <a:rPr lang="en-US" sz="32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mét</a:t>
            </a:r>
            <a:r>
              <a: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1100" dirty="0">
              <a:solidFill>
                <a:srgbClr val="E33E1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63" y="145425"/>
            <a:ext cx="1117362" cy="487816"/>
          </a:xfrm>
          <a:prstGeom prst="rect">
            <a:avLst/>
          </a:prstGeom>
        </p:spPr>
      </p:pic>
      <p:pic>
        <p:nvPicPr>
          <p:cNvPr id="34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6127422"/>
            <a:ext cx="1738548" cy="1534529"/>
          </a:xfrm>
          <a:prstGeom prst="rect">
            <a:avLst/>
          </a:prstGeom>
        </p:spPr>
      </p:pic>
      <p:pic>
        <p:nvPicPr>
          <p:cNvPr id="35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28" y="-495761"/>
            <a:ext cx="1544245" cy="1363028"/>
          </a:xfrm>
          <a:prstGeom prst="rect">
            <a:avLst/>
          </a:prstGeom>
        </p:spPr>
      </p:pic>
      <p:pic>
        <p:nvPicPr>
          <p:cNvPr id="3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584" y="6293272"/>
            <a:ext cx="1117362" cy="48781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1968" y="2719859"/>
            <a:ext cx="5362414" cy="3407563"/>
            <a:chOff x="211968" y="2719859"/>
            <a:chExt cx="5362414" cy="3407563"/>
          </a:xfrm>
        </p:grpSpPr>
        <p:sp>
          <p:nvSpPr>
            <p:cNvPr id="3" name="Rounded Rectangle 2"/>
            <p:cNvSpPr/>
            <p:nvPr/>
          </p:nvSpPr>
          <p:spPr>
            <a:xfrm>
              <a:off x="211968" y="3037668"/>
              <a:ext cx="5362414" cy="3089754"/>
            </a:xfrm>
            <a:prstGeom prst="roundRect">
              <a:avLst>
                <a:gd name="adj" fmla="val 6670"/>
              </a:avLst>
            </a:prstGeom>
            <a:noFill/>
            <a:ln w="28575">
              <a:solidFill>
                <a:srgbClr val="FAB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15660" y="3198663"/>
              <a:ext cx="5061069" cy="2662629"/>
              <a:chOff x="6627042" y="2333577"/>
              <a:chExt cx="4856389" cy="2492947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V="1">
                <a:off x="6627042" y="4826524"/>
                <a:ext cx="4752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/>
              <p:cNvCxnSpPr/>
              <p:nvPr/>
            </p:nvCxnSpPr>
            <p:spPr>
              <a:xfrm flipH="1" flipV="1">
                <a:off x="7466028" y="3629097"/>
                <a:ext cx="0" cy="1188000"/>
              </a:xfrm>
              <a:prstGeom prst="line">
                <a:avLst/>
              </a:prstGeom>
              <a:ln w="28575">
                <a:solidFill>
                  <a:srgbClr val="E33E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H="1" flipV="1">
                <a:off x="8870623" y="3089097"/>
                <a:ext cx="0" cy="1728000"/>
              </a:xfrm>
              <a:prstGeom prst="line">
                <a:avLst/>
              </a:prstGeom>
              <a:ln w="28575">
                <a:solidFill>
                  <a:srgbClr val="E33E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H="1" flipV="1">
                <a:off x="10350632" y="2333577"/>
                <a:ext cx="0" cy="2484000"/>
              </a:xfrm>
              <a:prstGeom prst="line">
                <a:avLst/>
              </a:prstGeom>
              <a:ln w="28575">
                <a:solidFill>
                  <a:srgbClr val="E33E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8870623" y="3089097"/>
                <a:ext cx="1480009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7456601" y="3618347"/>
                <a:ext cx="2894031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/>
              <p:cNvSpPr/>
              <p:nvPr/>
            </p:nvSpPr>
            <p:spPr>
              <a:xfrm>
                <a:off x="7770982" y="3136232"/>
                <a:ext cx="109036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prstClr val="black"/>
                    </a:solidFill>
                    <a:latin typeface="Nunito" pitchFamily="2" charset="0"/>
                    <a:ea typeface="Cambria" panose="02040503050406030204" pitchFamily="18" charset="0"/>
                    <a:cs typeface="Calibri" panose="020F0502020204030204" pitchFamily="34" charset="0"/>
                  </a:rPr>
                  <a:t>16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Nunito" pitchFamily="2" charset="0"/>
                    <a:ea typeface="Cambria" panose="02040503050406030204" pitchFamily="18" charset="0"/>
                    <a:cs typeface="Calibri" panose="020F0502020204030204" pitchFamily="34" charset="0"/>
                  </a:rPr>
                  <a:t>dm</a:t>
                </a:r>
                <a:endParaRPr lang="en-US" sz="1000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9269696" y="2514308"/>
                <a:ext cx="109036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prstClr val="black"/>
                    </a:solidFill>
                    <a:latin typeface="Nunito" pitchFamily="2" charset="0"/>
                    <a:ea typeface="Cambria" panose="02040503050406030204" pitchFamily="18" charset="0"/>
                    <a:cs typeface="Calibri" panose="020F0502020204030204" pitchFamily="34" charset="0"/>
                  </a:rPr>
                  <a:t>28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Nunito" pitchFamily="2" charset="0"/>
                    <a:ea typeface="Cambria" panose="02040503050406030204" pitchFamily="18" charset="0"/>
                    <a:cs typeface="Calibri" panose="020F0502020204030204" pitchFamily="34" charset="0"/>
                  </a:rPr>
                  <a:t>dm</a:t>
                </a:r>
                <a:endParaRPr lang="en-US" sz="1000" dirty="0"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rot="16200000" flipH="1" flipV="1">
                <a:off x="10350331" y="2267389"/>
                <a:ext cx="0" cy="152400"/>
              </a:xfrm>
              <a:prstGeom prst="line">
                <a:avLst/>
              </a:prstGeom>
              <a:ln w="28575">
                <a:solidFill>
                  <a:srgbClr val="E33E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16200000" flipH="1" flipV="1">
                <a:off x="8870623" y="3012284"/>
                <a:ext cx="0" cy="152400"/>
              </a:xfrm>
              <a:prstGeom prst="line">
                <a:avLst/>
              </a:prstGeom>
              <a:ln w="28575">
                <a:solidFill>
                  <a:srgbClr val="E33E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16200000" flipH="1" flipV="1">
                <a:off x="7456601" y="3542147"/>
                <a:ext cx="0" cy="152400"/>
              </a:xfrm>
              <a:prstGeom prst="line">
                <a:avLst/>
              </a:prstGeom>
              <a:ln w="28575">
                <a:solidFill>
                  <a:srgbClr val="E33E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ight Brace 23"/>
              <p:cNvSpPr/>
              <p:nvPr/>
            </p:nvSpPr>
            <p:spPr>
              <a:xfrm>
                <a:off x="10398250" y="2343589"/>
                <a:ext cx="122063" cy="1285508"/>
              </a:xfrm>
              <a:prstGeom prst="rightBrac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0655585" y="2755510"/>
                <a:ext cx="827846" cy="432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rgbClr val="E33E1D"/>
                    </a:solidFill>
                    <a:latin typeface="Nunito" pitchFamily="2" charset="0"/>
                    <a:ea typeface="Cambria" panose="02040503050406030204" pitchFamily="18" charset="0"/>
                    <a:cs typeface="Calibri" panose="020F0502020204030204" pitchFamily="34" charset="0"/>
                  </a:rPr>
                  <a:t>? </a:t>
                </a:r>
                <a:r>
                  <a:rPr lang="en-US" sz="2400" b="1" dirty="0" err="1">
                    <a:solidFill>
                      <a:srgbClr val="E33E1D"/>
                    </a:solidFill>
                    <a:latin typeface="Nunito" pitchFamily="2" charset="0"/>
                    <a:ea typeface="Cambria" panose="02040503050406030204" pitchFamily="18" charset="0"/>
                    <a:cs typeface="Calibri" panose="020F0502020204030204" pitchFamily="34" charset="0"/>
                  </a:rPr>
                  <a:t>dm</a:t>
                </a:r>
                <a:endParaRPr lang="en-US" sz="1000" dirty="0">
                  <a:solidFill>
                    <a:srgbClr val="E33E1D"/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37840" y="2719859"/>
              <a:ext cx="1525859" cy="525054"/>
              <a:chOff x="38990" y="2435517"/>
              <a:chExt cx="1872688" cy="743400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38990" y="2498641"/>
                <a:ext cx="1872688" cy="680276"/>
                <a:chOff x="907517" y="1407819"/>
                <a:chExt cx="1872688" cy="828000"/>
              </a:xfrm>
            </p:grpSpPr>
            <p:sp>
              <p:nvSpPr>
                <p:cNvPr id="40" name="Google Shape;3104;p58"/>
                <p:cNvSpPr/>
                <p:nvPr/>
              </p:nvSpPr>
              <p:spPr>
                <a:xfrm>
                  <a:off x="1073564" y="1407819"/>
                  <a:ext cx="1706641" cy="8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01" h="10275" extrusionOk="0">
                      <a:moveTo>
                        <a:pt x="0" y="1"/>
                      </a:moveTo>
                      <a:lnTo>
                        <a:pt x="2802" y="5171"/>
                      </a:lnTo>
                      <a:lnTo>
                        <a:pt x="0" y="10275"/>
                      </a:lnTo>
                      <a:lnTo>
                        <a:pt x="47101" y="10275"/>
                      </a:lnTo>
                      <a:lnTo>
                        <a:pt x="44265" y="5171"/>
                      </a:lnTo>
                      <a:lnTo>
                        <a:pt x="47101" y="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4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3104;p58"/>
                <p:cNvSpPr/>
                <p:nvPr/>
              </p:nvSpPr>
              <p:spPr>
                <a:xfrm>
                  <a:off x="907517" y="1478913"/>
                  <a:ext cx="1802870" cy="678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01" h="10275" extrusionOk="0">
                      <a:moveTo>
                        <a:pt x="0" y="1"/>
                      </a:moveTo>
                      <a:lnTo>
                        <a:pt x="2802" y="5171"/>
                      </a:lnTo>
                      <a:lnTo>
                        <a:pt x="0" y="10275"/>
                      </a:lnTo>
                      <a:lnTo>
                        <a:pt x="47101" y="10275"/>
                      </a:lnTo>
                      <a:lnTo>
                        <a:pt x="44265" y="5171"/>
                      </a:lnTo>
                      <a:lnTo>
                        <a:pt x="47101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8" name="Rectangle 37"/>
              <p:cNvSpPr/>
              <p:nvPr/>
            </p:nvSpPr>
            <p:spPr>
              <a:xfrm>
                <a:off x="356728" y="2435517"/>
                <a:ext cx="1300824" cy="740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err="1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Sơ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đồ</a:t>
                </a:r>
                <a:endParaRPr lang="en-US" sz="16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39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144" y="531738"/>
            <a:ext cx="1117362" cy="487816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061" y="264126"/>
            <a:ext cx="844235" cy="5352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552" y="122394"/>
            <a:ext cx="817176" cy="1092725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8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42669"/>
            <a:ext cx="2195448" cy="1807768"/>
            <a:chOff x="1953208" y="67717"/>
            <a:chExt cx="2822539" cy="2198918"/>
          </a:xfrm>
        </p:grpSpPr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686971" y="628567"/>
              <a:ext cx="2088776" cy="101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EC4F2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400" b="1" dirty="0">
                  <a:solidFill>
                    <a:srgbClr val="EC4F2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EC4F2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EC4F2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EC4F2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endParaRPr lang="en-US" sz="2400" b="1" dirty="0">
                <a:solidFill>
                  <a:srgbClr val="EC4F2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12624" y="169157"/>
            <a:ext cx="5615492" cy="961929"/>
            <a:chOff x="5545843" y="3239938"/>
            <a:chExt cx="5615492" cy="961929"/>
          </a:xfrm>
        </p:grpSpPr>
        <p:sp>
          <p:nvSpPr>
            <p:cNvPr id="12" name="Google Shape;3104;p58"/>
            <p:cNvSpPr/>
            <p:nvPr/>
          </p:nvSpPr>
          <p:spPr>
            <a:xfrm>
              <a:off x="5545843" y="3239938"/>
              <a:ext cx="5615492" cy="961929"/>
            </a:xfrm>
            <a:custGeom>
              <a:avLst/>
              <a:gdLst/>
              <a:ahLst/>
              <a:cxnLst/>
              <a:rect l="l" t="t" r="r" b="b"/>
              <a:pathLst>
                <a:path w="47101" h="10275" extrusionOk="0">
                  <a:moveTo>
                    <a:pt x="0" y="1"/>
                  </a:moveTo>
                  <a:lnTo>
                    <a:pt x="2802" y="5171"/>
                  </a:lnTo>
                  <a:lnTo>
                    <a:pt x="0" y="10275"/>
                  </a:lnTo>
                  <a:lnTo>
                    <a:pt x="47101" y="10275"/>
                  </a:lnTo>
                  <a:lnTo>
                    <a:pt x="44265" y="5171"/>
                  </a:lnTo>
                  <a:lnTo>
                    <a:pt x="47101" y="1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70475" y="3247760"/>
              <a:ext cx="5043240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Nhà</a:t>
              </a:r>
              <a:r>
                <a:rPr lang="en-US" sz="28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hát</a:t>
              </a:r>
              <a:r>
                <a:rPr lang="en-US" sz="28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phố</a:t>
              </a:r>
              <a:r>
                <a:rPr lang="en-US" sz="28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Hồ</a:t>
              </a:r>
              <a:r>
                <a:rPr lang="en-US" sz="28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Chí</a:t>
              </a:r>
              <a:r>
                <a:rPr lang="en-US" sz="28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Minh </a:t>
              </a:r>
            </a:p>
            <a:p>
              <a:pPr algn="ctr"/>
              <a:r>
                <a:rPr lang="en-US" sz="28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(</a:t>
              </a:r>
              <a:r>
                <a:rPr lang="en-US" sz="28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Nhà</a:t>
              </a:r>
              <a:r>
                <a:rPr lang="en-US" sz="28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hát</a:t>
              </a:r>
              <a:r>
                <a:rPr lang="en-US" sz="28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phố</a:t>
              </a:r>
              <a:r>
                <a:rPr lang="en-US" sz="28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)</a:t>
              </a:r>
              <a:endParaRPr lang="en-US" sz="1600" dirty="0">
                <a:solidFill>
                  <a:srgbClr val="E33E1D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551594" y="3299760"/>
            <a:ext cx="62232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tiền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hướng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Lam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Sơn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Khởi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Quận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1, TP.HCM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551594" y="4328131"/>
            <a:ext cx="62232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Chuyên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tổ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chức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diễn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sân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khấu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nghệ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thuật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kiện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86175" y="2103356"/>
            <a:ext cx="69886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lâu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trúc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Âu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phố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Location Icon Creative Design Template (Turbo Premium Space) –  Fastcode.Spac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749" y="3372588"/>
            <a:ext cx="685339" cy="6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6527" y="4328131"/>
            <a:ext cx="467781" cy="4677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520" y="1968380"/>
            <a:ext cx="3278453" cy="1875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521" y="3982556"/>
            <a:ext cx="3278452" cy="2093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175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45" y="2005008"/>
            <a:ext cx="3185484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144" y="531738"/>
            <a:ext cx="1117362" cy="487816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061" y="264126"/>
            <a:ext cx="844235" cy="5352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552" y="122394"/>
            <a:ext cx="817176" cy="1092725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8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42669"/>
            <a:ext cx="2195448" cy="1807768"/>
            <a:chOff x="1953208" y="67717"/>
            <a:chExt cx="2822539" cy="2198918"/>
          </a:xfrm>
        </p:grpSpPr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686971" y="628567"/>
              <a:ext cx="2088776" cy="101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EC4F2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400" b="1" dirty="0">
                  <a:solidFill>
                    <a:srgbClr val="EC4F2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EC4F2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EC4F2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EC4F2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endParaRPr lang="en-US" sz="2400" b="1" dirty="0">
                <a:solidFill>
                  <a:srgbClr val="EC4F2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05025" y="169157"/>
            <a:ext cx="4915181" cy="961929"/>
            <a:chOff x="5738244" y="3239938"/>
            <a:chExt cx="4915181" cy="961929"/>
          </a:xfrm>
        </p:grpSpPr>
        <p:sp>
          <p:nvSpPr>
            <p:cNvPr id="12" name="Google Shape;3104;p58"/>
            <p:cNvSpPr/>
            <p:nvPr/>
          </p:nvSpPr>
          <p:spPr>
            <a:xfrm>
              <a:off x="5738244" y="3239938"/>
              <a:ext cx="4915181" cy="961929"/>
            </a:xfrm>
            <a:custGeom>
              <a:avLst/>
              <a:gdLst/>
              <a:ahLst/>
              <a:cxnLst/>
              <a:rect l="l" t="t" r="r" b="b"/>
              <a:pathLst>
                <a:path w="47101" h="10275" extrusionOk="0">
                  <a:moveTo>
                    <a:pt x="0" y="1"/>
                  </a:moveTo>
                  <a:lnTo>
                    <a:pt x="2802" y="5171"/>
                  </a:lnTo>
                  <a:lnTo>
                    <a:pt x="0" y="10275"/>
                  </a:lnTo>
                  <a:lnTo>
                    <a:pt x="47101" y="10275"/>
                  </a:lnTo>
                  <a:lnTo>
                    <a:pt x="44265" y="5171"/>
                  </a:lnTo>
                  <a:lnTo>
                    <a:pt x="47101" y="1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401997" y="3247760"/>
              <a:ext cx="3780202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Bưu</a:t>
              </a:r>
              <a:r>
                <a:rPr lang="en-US" sz="28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điện</a:t>
              </a:r>
              <a:r>
                <a:rPr lang="en-US" sz="28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trung</a:t>
              </a:r>
              <a:r>
                <a:rPr lang="en-US" sz="28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tâm</a:t>
              </a:r>
              <a:r>
                <a:rPr lang="en-US" sz="28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phố</a:t>
              </a:r>
              <a:r>
                <a:rPr lang="en-US" sz="28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Hồ</a:t>
              </a:r>
              <a:r>
                <a:rPr lang="en-US" sz="28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Chí</a:t>
              </a:r>
              <a:r>
                <a:rPr lang="en-US" sz="28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Minh 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889948" y="3059485"/>
            <a:ext cx="62232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Tọa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lạc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tại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2,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xã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Paris,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Quận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1, TP.HCM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89948" y="4228865"/>
            <a:ext cx="62232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du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lịch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nổi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phố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105073" y="1890105"/>
            <a:ext cx="78307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trúc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mang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phong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phương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nét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phương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Đông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245" y="4013592"/>
            <a:ext cx="3185484" cy="1790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6" name="Picture 2" descr="Location Icon Creative Design Template (Turbo Premium Space) –  Fastcode.Spac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103" y="3132313"/>
            <a:ext cx="685339" cy="6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4881" y="4228865"/>
            <a:ext cx="467781" cy="46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2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144" y="531738"/>
            <a:ext cx="1117362" cy="487816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061" y="264126"/>
            <a:ext cx="844235" cy="5352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552" y="122394"/>
            <a:ext cx="817176" cy="1092725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8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42669"/>
            <a:ext cx="2195448" cy="1807768"/>
            <a:chOff x="1953208" y="67717"/>
            <a:chExt cx="2822539" cy="2198918"/>
          </a:xfrm>
        </p:grpSpPr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686971" y="628567"/>
              <a:ext cx="2088776" cy="1010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EC4F2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400" b="1" dirty="0">
                  <a:solidFill>
                    <a:srgbClr val="EC4F2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EC4F2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EC4F2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EC4F2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endParaRPr lang="en-US" sz="2400" b="1" dirty="0">
                <a:solidFill>
                  <a:srgbClr val="EC4F2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05025" y="169157"/>
            <a:ext cx="4915181" cy="961929"/>
            <a:chOff x="5738244" y="3239938"/>
            <a:chExt cx="4915181" cy="961929"/>
          </a:xfrm>
        </p:grpSpPr>
        <p:sp>
          <p:nvSpPr>
            <p:cNvPr id="12" name="Google Shape;3104;p58"/>
            <p:cNvSpPr/>
            <p:nvPr/>
          </p:nvSpPr>
          <p:spPr>
            <a:xfrm>
              <a:off x="5738244" y="3239938"/>
              <a:ext cx="4915181" cy="961929"/>
            </a:xfrm>
            <a:custGeom>
              <a:avLst/>
              <a:gdLst/>
              <a:ahLst/>
              <a:cxnLst/>
              <a:rect l="l" t="t" r="r" b="b"/>
              <a:pathLst>
                <a:path w="47101" h="10275" extrusionOk="0">
                  <a:moveTo>
                    <a:pt x="0" y="1"/>
                  </a:moveTo>
                  <a:lnTo>
                    <a:pt x="2802" y="5171"/>
                  </a:lnTo>
                  <a:lnTo>
                    <a:pt x="0" y="10275"/>
                  </a:lnTo>
                  <a:lnTo>
                    <a:pt x="47101" y="10275"/>
                  </a:lnTo>
                  <a:lnTo>
                    <a:pt x="44265" y="5171"/>
                  </a:lnTo>
                  <a:lnTo>
                    <a:pt x="47101" y="1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80572" y="3447149"/>
              <a:ext cx="278954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Chợ</a:t>
              </a:r>
              <a:r>
                <a:rPr lang="en-US" sz="32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Bến</a:t>
              </a:r>
              <a:r>
                <a:rPr lang="en-US" sz="32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Thành</a:t>
              </a:r>
              <a:endParaRPr lang="en-US" sz="32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008595" y="3240809"/>
            <a:ext cx="6223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Nằm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tại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Quận</a:t>
            </a:r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1, TP.HCM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008595" y="4111057"/>
            <a:ext cx="67333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Biểu tượng nổi bật nhất của chợ chính là hình ảnh đồng hồ ở ngay cửa nam của ngôi chợ tựa như đồng hồ Big Ben ở London.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805229" y="1918970"/>
            <a:ext cx="6083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lịch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Location Icon Creative Design Template (Turbo Premium Space) –  Fastcode.Spac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750" y="3134693"/>
            <a:ext cx="685339" cy="6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3528" y="4128053"/>
            <a:ext cx="467781" cy="4677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629" y="1972747"/>
            <a:ext cx="2866521" cy="1914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6629" y="4009803"/>
            <a:ext cx="2885873" cy="1930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9579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3" y="315693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900" y="48081"/>
            <a:ext cx="844235" cy="5352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5260" y="354633"/>
            <a:ext cx="1131464" cy="1512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8725" y="1243013"/>
            <a:ext cx="1048563" cy="406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1077" y="2379929"/>
            <a:ext cx="28232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kern="0" dirty="0">
                <a:solidFill>
                  <a:srgbClr val="0070C0"/>
                </a:solidFill>
                <a:latin typeface="Nunito" pitchFamily="2" charset="0"/>
                <a:ea typeface="Cambria" panose="02040503050406030204" pitchFamily="18" charset="0"/>
                <a:cs typeface="Arial" panose="020B0604020202020204" pitchFamily="34" charset="0"/>
              </a:rPr>
              <a:t>36 + 27 </a:t>
            </a:r>
            <a:endParaRPr lang="en-US" sz="2800" b="1" kern="0" dirty="0">
              <a:solidFill>
                <a:srgbClr val="0070C0"/>
              </a:solidFill>
              <a:latin typeface="Nunito" pitchFamily="2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1077" y="3424798"/>
            <a:ext cx="28232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kern="0" dirty="0">
                <a:solidFill>
                  <a:srgbClr val="0070C0"/>
                </a:solidFill>
                <a:latin typeface="Nunito" pitchFamily="2" charset="0"/>
                <a:ea typeface="Cambria" panose="02040503050406030204" pitchFamily="18" charset="0"/>
                <a:cs typeface="Arial" panose="020B0604020202020204" pitchFamily="34" charset="0"/>
              </a:rPr>
              <a:t>74 + 19 </a:t>
            </a:r>
            <a:endParaRPr lang="en-US" sz="2800" b="1" kern="0" dirty="0">
              <a:solidFill>
                <a:srgbClr val="0070C0"/>
              </a:solidFill>
              <a:latin typeface="Nunito" pitchFamily="2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91942" y="2412230"/>
            <a:ext cx="28232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kern="0" dirty="0">
                <a:solidFill>
                  <a:schemeClr val="accent2"/>
                </a:solidFill>
                <a:latin typeface="Nunito" pitchFamily="2" charset="0"/>
                <a:ea typeface="Cambria" panose="02040503050406030204" pitchFamily="18" charset="0"/>
                <a:cs typeface="Arial" panose="020B0604020202020204" pitchFamily="34" charset="0"/>
              </a:rPr>
              <a:t>18 + 52 </a:t>
            </a:r>
            <a:endParaRPr lang="en-US" sz="2800" b="1" kern="0" dirty="0">
              <a:solidFill>
                <a:schemeClr val="accent2"/>
              </a:solidFill>
              <a:latin typeface="Nunito" pitchFamily="2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61935" y="3457099"/>
            <a:ext cx="28232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kern="0" dirty="0">
                <a:solidFill>
                  <a:schemeClr val="accent2"/>
                </a:solidFill>
                <a:latin typeface="Nunito" pitchFamily="2" charset="0"/>
                <a:ea typeface="Cambria" panose="02040503050406030204" pitchFamily="18" charset="0"/>
                <a:cs typeface="Arial" panose="020B0604020202020204" pitchFamily="34" charset="0"/>
              </a:rPr>
              <a:t>55 + 25 </a:t>
            </a:r>
            <a:endParaRPr lang="en-US" sz="2800" b="1" kern="0" dirty="0">
              <a:solidFill>
                <a:schemeClr val="accent2"/>
              </a:solidFill>
              <a:latin typeface="Nunito" pitchFamily="2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819172" y="2412230"/>
            <a:ext cx="24080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kern="0" dirty="0">
                <a:solidFill>
                  <a:srgbClr val="00B050"/>
                </a:solidFill>
                <a:latin typeface="Nunito" pitchFamily="2" charset="0"/>
                <a:ea typeface="Cambria" panose="02040503050406030204" pitchFamily="18" charset="0"/>
                <a:cs typeface="Arial" panose="020B0604020202020204" pitchFamily="34" charset="0"/>
              </a:rPr>
              <a:t>83 + 9 </a:t>
            </a:r>
            <a:endParaRPr lang="en-US" sz="2800" b="1" kern="0" dirty="0">
              <a:solidFill>
                <a:srgbClr val="00B050"/>
              </a:solidFill>
              <a:latin typeface="Nunito" pitchFamily="2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19172" y="3429080"/>
            <a:ext cx="22012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kern="0" dirty="0">
                <a:solidFill>
                  <a:srgbClr val="00B050"/>
                </a:solidFill>
                <a:latin typeface="Nunito" pitchFamily="2" charset="0"/>
                <a:ea typeface="Cambria" panose="02040503050406030204" pitchFamily="18" charset="0"/>
                <a:cs typeface="Arial" panose="020B0604020202020204" pitchFamily="34" charset="0"/>
              </a:rPr>
              <a:t>9 + 61</a:t>
            </a:r>
            <a:endParaRPr lang="en-US" sz="2800" b="1" kern="0" dirty="0">
              <a:solidFill>
                <a:srgbClr val="00B050"/>
              </a:solidFill>
              <a:latin typeface="Nunito" pitchFamily="2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60931" y="479146"/>
            <a:ext cx="4820544" cy="808679"/>
            <a:chOff x="531382" y="1438825"/>
            <a:chExt cx="4820544" cy="808679"/>
          </a:xfrm>
        </p:grpSpPr>
        <p:sp>
          <p:nvSpPr>
            <p:cNvPr id="31" name="Google Shape;3104;p58"/>
            <p:cNvSpPr/>
            <p:nvPr/>
          </p:nvSpPr>
          <p:spPr>
            <a:xfrm>
              <a:off x="1104737" y="1568560"/>
              <a:ext cx="4247189" cy="678944"/>
            </a:xfrm>
            <a:custGeom>
              <a:avLst/>
              <a:gdLst/>
              <a:ahLst/>
              <a:cxnLst/>
              <a:rect l="l" t="t" r="r" b="b"/>
              <a:pathLst>
                <a:path w="47101" h="10275" extrusionOk="0">
                  <a:moveTo>
                    <a:pt x="0" y="1"/>
                  </a:moveTo>
                  <a:lnTo>
                    <a:pt x="2802" y="5171"/>
                  </a:lnTo>
                  <a:lnTo>
                    <a:pt x="0" y="10275"/>
                  </a:lnTo>
                  <a:lnTo>
                    <a:pt x="47101" y="10275"/>
                  </a:lnTo>
                  <a:lnTo>
                    <a:pt x="44265" y="5171"/>
                  </a:lnTo>
                  <a:lnTo>
                    <a:pt x="47101" y="1"/>
                  </a:lnTo>
                  <a:close/>
                </a:path>
              </a:pathLst>
            </a:custGeom>
            <a:noFill/>
            <a:ln w="28575">
              <a:solidFill>
                <a:schemeClr val="accent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3104;p58"/>
            <p:cNvSpPr/>
            <p:nvPr/>
          </p:nvSpPr>
          <p:spPr>
            <a:xfrm>
              <a:off x="907516" y="1478913"/>
              <a:ext cx="4247189" cy="678944"/>
            </a:xfrm>
            <a:custGeom>
              <a:avLst/>
              <a:gdLst/>
              <a:ahLst/>
              <a:cxnLst/>
              <a:rect l="l" t="t" r="r" b="b"/>
              <a:pathLst>
                <a:path w="47101" h="10275" extrusionOk="0">
                  <a:moveTo>
                    <a:pt x="0" y="1"/>
                  </a:moveTo>
                  <a:lnTo>
                    <a:pt x="2802" y="5171"/>
                  </a:lnTo>
                  <a:lnTo>
                    <a:pt x="0" y="10275"/>
                  </a:lnTo>
                  <a:lnTo>
                    <a:pt x="47101" y="10275"/>
                  </a:lnTo>
                  <a:lnTo>
                    <a:pt x="44265" y="5171"/>
                  </a:lnTo>
                  <a:lnTo>
                    <a:pt x="47101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382" y="1465032"/>
              <a:ext cx="720000" cy="720000"/>
            </a:xfrm>
            <a:prstGeom prst="ellipse">
              <a:avLst/>
            </a:prstGeom>
            <a:solidFill>
              <a:srgbClr val="E33E1D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en-US" sz="1100" kern="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35662" y="1438825"/>
              <a:ext cx="347704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Đặt</a:t>
              </a:r>
              <a:r>
                <a:rPr lang="en-US" sz="4000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lang="en-US" sz="4000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lang="en-US" sz="4000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endParaRPr lang="en-US" sz="1100" dirty="0">
                <a:solidFill>
                  <a:srgbClr val="E33E1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37301" y="1494806"/>
              <a:ext cx="49244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  <a:endParaRPr lang="en-US" b="1" dirty="0">
                <a:solidFill>
                  <a:schemeClr val="bg1"/>
                </a:solidFill>
                <a:latin typeface="Nunito" pitchFamily="2" charset="0"/>
              </a:endParaRPr>
            </a:p>
          </p:txBody>
        </p:sp>
      </p:grpSp>
      <p:grpSp>
        <p:nvGrpSpPr>
          <p:cNvPr id="33" name="Google Shape;3088;p58"/>
          <p:cNvGrpSpPr/>
          <p:nvPr/>
        </p:nvGrpSpPr>
        <p:grpSpPr>
          <a:xfrm rot="5400000">
            <a:off x="8111187" y="5078408"/>
            <a:ext cx="1148679" cy="1940752"/>
            <a:chOff x="4768425" y="1590325"/>
            <a:chExt cx="1642754" cy="2307460"/>
          </a:xfrm>
        </p:grpSpPr>
        <p:sp>
          <p:nvSpPr>
            <p:cNvPr id="34" name="Google Shape;3089;p58"/>
            <p:cNvSpPr/>
            <p:nvPr/>
          </p:nvSpPr>
          <p:spPr>
            <a:xfrm>
              <a:off x="4768425" y="1590325"/>
              <a:ext cx="1642754" cy="2307460"/>
            </a:xfrm>
            <a:custGeom>
              <a:avLst/>
              <a:gdLst/>
              <a:ahLst/>
              <a:cxnLst/>
              <a:rect l="l" t="t" r="r" b="b"/>
              <a:pathLst>
                <a:path w="52317" h="73486" extrusionOk="0">
                  <a:moveTo>
                    <a:pt x="727" y="1"/>
                  </a:moveTo>
                  <a:cubicBezTo>
                    <a:pt x="334" y="1"/>
                    <a:pt x="0" y="322"/>
                    <a:pt x="0" y="727"/>
                  </a:cubicBezTo>
                  <a:lnTo>
                    <a:pt x="0" y="72760"/>
                  </a:lnTo>
                  <a:cubicBezTo>
                    <a:pt x="0" y="73164"/>
                    <a:pt x="334" y="73486"/>
                    <a:pt x="727" y="73486"/>
                  </a:cubicBezTo>
                  <a:lnTo>
                    <a:pt x="51566" y="73486"/>
                  </a:lnTo>
                  <a:cubicBezTo>
                    <a:pt x="51971" y="73486"/>
                    <a:pt x="52305" y="73176"/>
                    <a:pt x="52317" y="72760"/>
                  </a:cubicBezTo>
                  <a:lnTo>
                    <a:pt x="52317" y="727"/>
                  </a:lnTo>
                  <a:cubicBezTo>
                    <a:pt x="52317" y="322"/>
                    <a:pt x="51983" y="1"/>
                    <a:pt x="51590" y="1"/>
                  </a:cubicBezTo>
                  <a:close/>
                </a:path>
              </a:pathLst>
            </a:custGeom>
            <a:solidFill>
              <a:srgbClr val="B8E9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3090;p58"/>
            <p:cNvSpPr/>
            <p:nvPr/>
          </p:nvSpPr>
          <p:spPr>
            <a:xfrm>
              <a:off x="4894780" y="1767170"/>
              <a:ext cx="1391523" cy="1981069"/>
            </a:xfrm>
            <a:custGeom>
              <a:avLst/>
              <a:gdLst/>
              <a:ahLst/>
              <a:cxnLst/>
              <a:rect l="l" t="t" r="r" b="b"/>
              <a:pathLst>
                <a:path w="44316" h="55262" extrusionOk="0">
                  <a:moveTo>
                    <a:pt x="1656" y="1"/>
                  </a:moveTo>
                  <a:cubicBezTo>
                    <a:pt x="1385" y="1"/>
                    <a:pt x="1152" y="125"/>
                    <a:pt x="846" y="514"/>
                  </a:cubicBezTo>
                  <a:cubicBezTo>
                    <a:pt x="1" y="1586"/>
                    <a:pt x="572" y="1788"/>
                    <a:pt x="572" y="3158"/>
                  </a:cubicBezTo>
                  <a:cubicBezTo>
                    <a:pt x="572" y="4527"/>
                    <a:pt x="870" y="4527"/>
                    <a:pt x="870" y="5872"/>
                  </a:cubicBezTo>
                  <a:cubicBezTo>
                    <a:pt x="870" y="7241"/>
                    <a:pt x="572" y="7241"/>
                    <a:pt x="572" y="8599"/>
                  </a:cubicBezTo>
                  <a:cubicBezTo>
                    <a:pt x="572" y="9968"/>
                    <a:pt x="870" y="9968"/>
                    <a:pt x="870" y="11325"/>
                  </a:cubicBezTo>
                  <a:cubicBezTo>
                    <a:pt x="870" y="12695"/>
                    <a:pt x="572" y="12695"/>
                    <a:pt x="572" y="14052"/>
                  </a:cubicBezTo>
                  <a:cubicBezTo>
                    <a:pt x="572" y="15421"/>
                    <a:pt x="870" y="15421"/>
                    <a:pt x="870" y="16766"/>
                  </a:cubicBezTo>
                  <a:cubicBezTo>
                    <a:pt x="870" y="18136"/>
                    <a:pt x="572" y="18136"/>
                    <a:pt x="572" y="19493"/>
                  </a:cubicBezTo>
                  <a:cubicBezTo>
                    <a:pt x="572" y="20862"/>
                    <a:pt x="870" y="20862"/>
                    <a:pt x="870" y="22219"/>
                  </a:cubicBezTo>
                  <a:cubicBezTo>
                    <a:pt x="870" y="23589"/>
                    <a:pt x="572" y="23589"/>
                    <a:pt x="572" y="24946"/>
                  </a:cubicBezTo>
                  <a:cubicBezTo>
                    <a:pt x="572" y="26315"/>
                    <a:pt x="870" y="26315"/>
                    <a:pt x="870" y="27661"/>
                  </a:cubicBezTo>
                  <a:cubicBezTo>
                    <a:pt x="870" y="29030"/>
                    <a:pt x="572" y="29030"/>
                    <a:pt x="572" y="30387"/>
                  </a:cubicBezTo>
                  <a:cubicBezTo>
                    <a:pt x="572" y="31756"/>
                    <a:pt x="870" y="31756"/>
                    <a:pt x="870" y="33114"/>
                  </a:cubicBezTo>
                  <a:cubicBezTo>
                    <a:pt x="870" y="34483"/>
                    <a:pt x="572" y="34483"/>
                    <a:pt x="572" y="35840"/>
                  </a:cubicBezTo>
                  <a:cubicBezTo>
                    <a:pt x="572" y="37209"/>
                    <a:pt x="870" y="37209"/>
                    <a:pt x="870" y="38555"/>
                  </a:cubicBezTo>
                  <a:cubicBezTo>
                    <a:pt x="870" y="39924"/>
                    <a:pt x="572" y="39924"/>
                    <a:pt x="572" y="41281"/>
                  </a:cubicBezTo>
                  <a:cubicBezTo>
                    <a:pt x="572" y="42651"/>
                    <a:pt x="870" y="42651"/>
                    <a:pt x="870" y="44008"/>
                  </a:cubicBezTo>
                  <a:cubicBezTo>
                    <a:pt x="870" y="45377"/>
                    <a:pt x="572" y="45377"/>
                    <a:pt x="572" y="46734"/>
                  </a:cubicBezTo>
                  <a:cubicBezTo>
                    <a:pt x="572" y="48104"/>
                    <a:pt x="870" y="48104"/>
                    <a:pt x="870" y="49449"/>
                  </a:cubicBezTo>
                  <a:cubicBezTo>
                    <a:pt x="870" y="50818"/>
                    <a:pt x="572" y="50818"/>
                    <a:pt x="572" y="52176"/>
                  </a:cubicBezTo>
                  <a:cubicBezTo>
                    <a:pt x="572" y="53533"/>
                    <a:pt x="1" y="53735"/>
                    <a:pt x="846" y="54807"/>
                  </a:cubicBezTo>
                  <a:cubicBezTo>
                    <a:pt x="1114" y="55158"/>
                    <a:pt x="1322" y="55261"/>
                    <a:pt x="1548" y="55261"/>
                  </a:cubicBezTo>
                  <a:cubicBezTo>
                    <a:pt x="1874" y="55261"/>
                    <a:pt x="2237" y="55045"/>
                    <a:pt x="2870" y="55045"/>
                  </a:cubicBezTo>
                  <a:cubicBezTo>
                    <a:pt x="3942" y="55045"/>
                    <a:pt x="3942" y="54747"/>
                    <a:pt x="5013" y="54747"/>
                  </a:cubicBezTo>
                  <a:cubicBezTo>
                    <a:pt x="6085" y="54747"/>
                    <a:pt x="6085" y="55045"/>
                    <a:pt x="7156" y="55045"/>
                  </a:cubicBezTo>
                  <a:cubicBezTo>
                    <a:pt x="8228" y="55045"/>
                    <a:pt x="8228" y="54747"/>
                    <a:pt x="9300" y="54747"/>
                  </a:cubicBezTo>
                  <a:cubicBezTo>
                    <a:pt x="10371" y="54747"/>
                    <a:pt x="10371" y="55045"/>
                    <a:pt x="11443" y="55045"/>
                  </a:cubicBezTo>
                  <a:cubicBezTo>
                    <a:pt x="12514" y="55045"/>
                    <a:pt x="12514" y="54747"/>
                    <a:pt x="13586" y="54747"/>
                  </a:cubicBezTo>
                  <a:cubicBezTo>
                    <a:pt x="14657" y="54747"/>
                    <a:pt x="14657" y="55045"/>
                    <a:pt x="15729" y="55045"/>
                  </a:cubicBezTo>
                  <a:cubicBezTo>
                    <a:pt x="16801" y="55045"/>
                    <a:pt x="16801" y="54747"/>
                    <a:pt x="17872" y="54747"/>
                  </a:cubicBezTo>
                  <a:cubicBezTo>
                    <a:pt x="18944" y="54747"/>
                    <a:pt x="18944" y="55045"/>
                    <a:pt x="20015" y="55045"/>
                  </a:cubicBezTo>
                  <a:cubicBezTo>
                    <a:pt x="21087" y="55045"/>
                    <a:pt x="21087" y="54747"/>
                    <a:pt x="22158" y="54747"/>
                  </a:cubicBezTo>
                  <a:cubicBezTo>
                    <a:pt x="23230" y="54747"/>
                    <a:pt x="23230" y="55045"/>
                    <a:pt x="24301" y="55045"/>
                  </a:cubicBezTo>
                  <a:cubicBezTo>
                    <a:pt x="25373" y="55045"/>
                    <a:pt x="25373" y="54747"/>
                    <a:pt x="26445" y="54747"/>
                  </a:cubicBezTo>
                  <a:cubicBezTo>
                    <a:pt x="27516" y="54747"/>
                    <a:pt x="27516" y="55045"/>
                    <a:pt x="28588" y="55045"/>
                  </a:cubicBezTo>
                  <a:cubicBezTo>
                    <a:pt x="29659" y="55045"/>
                    <a:pt x="29659" y="54747"/>
                    <a:pt x="30731" y="54747"/>
                  </a:cubicBezTo>
                  <a:cubicBezTo>
                    <a:pt x="31802" y="54747"/>
                    <a:pt x="31802" y="55045"/>
                    <a:pt x="32874" y="55045"/>
                  </a:cubicBezTo>
                  <a:cubicBezTo>
                    <a:pt x="33946" y="55045"/>
                    <a:pt x="33946" y="54747"/>
                    <a:pt x="35017" y="54747"/>
                  </a:cubicBezTo>
                  <a:cubicBezTo>
                    <a:pt x="36089" y="54747"/>
                    <a:pt x="36089" y="55045"/>
                    <a:pt x="37160" y="55045"/>
                  </a:cubicBezTo>
                  <a:cubicBezTo>
                    <a:pt x="38232" y="55045"/>
                    <a:pt x="38232" y="54747"/>
                    <a:pt x="39303" y="54747"/>
                  </a:cubicBezTo>
                  <a:cubicBezTo>
                    <a:pt x="40375" y="54747"/>
                    <a:pt x="40375" y="55045"/>
                    <a:pt x="41446" y="55045"/>
                  </a:cubicBezTo>
                  <a:cubicBezTo>
                    <a:pt x="42077" y="55045"/>
                    <a:pt x="42439" y="55251"/>
                    <a:pt x="42764" y="55251"/>
                  </a:cubicBezTo>
                  <a:cubicBezTo>
                    <a:pt x="42992" y="55251"/>
                    <a:pt x="43201" y="55150"/>
                    <a:pt x="43471" y="54807"/>
                  </a:cubicBezTo>
                  <a:cubicBezTo>
                    <a:pt x="44316" y="53735"/>
                    <a:pt x="43732" y="53545"/>
                    <a:pt x="43732" y="52176"/>
                  </a:cubicBezTo>
                  <a:cubicBezTo>
                    <a:pt x="43732" y="50806"/>
                    <a:pt x="43435" y="50806"/>
                    <a:pt x="43435" y="49449"/>
                  </a:cubicBezTo>
                  <a:cubicBezTo>
                    <a:pt x="43435" y="48080"/>
                    <a:pt x="43732" y="48080"/>
                    <a:pt x="43732" y="46734"/>
                  </a:cubicBezTo>
                  <a:cubicBezTo>
                    <a:pt x="43732" y="45365"/>
                    <a:pt x="43435" y="45365"/>
                    <a:pt x="43435" y="44008"/>
                  </a:cubicBezTo>
                  <a:cubicBezTo>
                    <a:pt x="43435" y="42639"/>
                    <a:pt x="43732" y="42639"/>
                    <a:pt x="43732" y="41281"/>
                  </a:cubicBezTo>
                  <a:cubicBezTo>
                    <a:pt x="43732" y="39912"/>
                    <a:pt x="43435" y="39912"/>
                    <a:pt x="43435" y="38555"/>
                  </a:cubicBezTo>
                  <a:cubicBezTo>
                    <a:pt x="43435" y="37186"/>
                    <a:pt x="43732" y="37186"/>
                    <a:pt x="43732" y="35840"/>
                  </a:cubicBezTo>
                  <a:cubicBezTo>
                    <a:pt x="43732" y="34471"/>
                    <a:pt x="43435" y="34471"/>
                    <a:pt x="43435" y="33114"/>
                  </a:cubicBezTo>
                  <a:cubicBezTo>
                    <a:pt x="43435" y="31744"/>
                    <a:pt x="43732" y="31744"/>
                    <a:pt x="43732" y="30387"/>
                  </a:cubicBezTo>
                  <a:cubicBezTo>
                    <a:pt x="43732" y="29018"/>
                    <a:pt x="43435" y="29018"/>
                    <a:pt x="43435" y="27661"/>
                  </a:cubicBezTo>
                  <a:cubicBezTo>
                    <a:pt x="43435" y="26291"/>
                    <a:pt x="43732" y="26291"/>
                    <a:pt x="43732" y="24946"/>
                  </a:cubicBezTo>
                  <a:cubicBezTo>
                    <a:pt x="43732" y="23577"/>
                    <a:pt x="43435" y="23577"/>
                    <a:pt x="43435" y="22219"/>
                  </a:cubicBezTo>
                  <a:cubicBezTo>
                    <a:pt x="43435" y="20850"/>
                    <a:pt x="43732" y="20850"/>
                    <a:pt x="43732" y="19493"/>
                  </a:cubicBezTo>
                  <a:cubicBezTo>
                    <a:pt x="43732" y="18124"/>
                    <a:pt x="43435" y="18124"/>
                    <a:pt x="43435" y="16766"/>
                  </a:cubicBezTo>
                  <a:cubicBezTo>
                    <a:pt x="43435" y="15397"/>
                    <a:pt x="43732" y="15397"/>
                    <a:pt x="43732" y="14052"/>
                  </a:cubicBezTo>
                  <a:cubicBezTo>
                    <a:pt x="43732" y="12683"/>
                    <a:pt x="43435" y="12683"/>
                    <a:pt x="43435" y="11325"/>
                  </a:cubicBezTo>
                  <a:cubicBezTo>
                    <a:pt x="43435" y="9956"/>
                    <a:pt x="43732" y="9956"/>
                    <a:pt x="43732" y="8599"/>
                  </a:cubicBezTo>
                  <a:cubicBezTo>
                    <a:pt x="43732" y="7230"/>
                    <a:pt x="43435" y="7230"/>
                    <a:pt x="43435" y="5872"/>
                  </a:cubicBezTo>
                  <a:cubicBezTo>
                    <a:pt x="43435" y="4503"/>
                    <a:pt x="43732" y="4503"/>
                    <a:pt x="43732" y="3146"/>
                  </a:cubicBezTo>
                  <a:cubicBezTo>
                    <a:pt x="43732" y="1800"/>
                    <a:pt x="44316" y="1586"/>
                    <a:pt x="43471" y="514"/>
                  </a:cubicBezTo>
                  <a:cubicBezTo>
                    <a:pt x="43202" y="168"/>
                    <a:pt x="42993" y="65"/>
                    <a:pt x="42767" y="65"/>
                  </a:cubicBezTo>
                  <a:cubicBezTo>
                    <a:pt x="42441" y="65"/>
                    <a:pt x="42078" y="276"/>
                    <a:pt x="41446" y="276"/>
                  </a:cubicBezTo>
                  <a:cubicBezTo>
                    <a:pt x="40375" y="276"/>
                    <a:pt x="40375" y="574"/>
                    <a:pt x="39303" y="574"/>
                  </a:cubicBezTo>
                  <a:cubicBezTo>
                    <a:pt x="38232" y="574"/>
                    <a:pt x="38232" y="276"/>
                    <a:pt x="37160" y="276"/>
                  </a:cubicBezTo>
                  <a:cubicBezTo>
                    <a:pt x="36089" y="276"/>
                    <a:pt x="36089" y="574"/>
                    <a:pt x="35017" y="574"/>
                  </a:cubicBezTo>
                  <a:cubicBezTo>
                    <a:pt x="33946" y="574"/>
                    <a:pt x="33946" y="276"/>
                    <a:pt x="32874" y="276"/>
                  </a:cubicBezTo>
                  <a:cubicBezTo>
                    <a:pt x="31802" y="276"/>
                    <a:pt x="31802" y="574"/>
                    <a:pt x="30731" y="574"/>
                  </a:cubicBezTo>
                  <a:cubicBezTo>
                    <a:pt x="29659" y="574"/>
                    <a:pt x="29659" y="276"/>
                    <a:pt x="28588" y="276"/>
                  </a:cubicBezTo>
                  <a:cubicBezTo>
                    <a:pt x="27516" y="276"/>
                    <a:pt x="27516" y="574"/>
                    <a:pt x="26445" y="574"/>
                  </a:cubicBezTo>
                  <a:cubicBezTo>
                    <a:pt x="25373" y="574"/>
                    <a:pt x="25373" y="276"/>
                    <a:pt x="24301" y="276"/>
                  </a:cubicBezTo>
                  <a:cubicBezTo>
                    <a:pt x="23230" y="276"/>
                    <a:pt x="23230" y="574"/>
                    <a:pt x="22158" y="574"/>
                  </a:cubicBezTo>
                  <a:cubicBezTo>
                    <a:pt x="21087" y="574"/>
                    <a:pt x="21087" y="276"/>
                    <a:pt x="20015" y="276"/>
                  </a:cubicBezTo>
                  <a:cubicBezTo>
                    <a:pt x="18944" y="276"/>
                    <a:pt x="18944" y="574"/>
                    <a:pt x="17872" y="574"/>
                  </a:cubicBezTo>
                  <a:cubicBezTo>
                    <a:pt x="16801" y="574"/>
                    <a:pt x="16801" y="276"/>
                    <a:pt x="15729" y="276"/>
                  </a:cubicBezTo>
                  <a:cubicBezTo>
                    <a:pt x="14657" y="276"/>
                    <a:pt x="14657" y="574"/>
                    <a:pt x="13586" y="574"/>
                  </a:cubicBezTo>
                  <a:cubicBezTo>
                    <a:pt x="12514" y="574"/>
                    <a:pt x="12514" y="276"/>
                    <a:pt x="11443" y="276"/>
                  </a:cubicBezTo>
                  <a:cubicBezTo>
                    <a:pt x="10371" y="276"/>
                    <a:pt x="10371" y="574"/>
                    <a:pt x="9300" y="574"/>
                  </a:cubicBezTo>
                  <a:cubicBezTo>
                    <a:pt x="8228" y="574"/>
                    <a:pt x="8228" y="276"/>
                    <a:pt x="7156" y="276"/>
                  </a:cubicBezTo>
                  <a:cubicBezTo>
                    <a:pt x="6085" y="276"/>
                    <a:pt x="6085" y="574"/>
                    <a:pt x="5013" y="574"/>
                  </a:cubicBezTo>
                  <a:cubicBezTo>
                    <a:pt x="3942" y="574"/>
                    <a:pt x="3954" y="503"/>
                    <a:pt x="2894" y="276"/>
                  </a:cubicBezTo>
                  <a:cubicBezTo>
                    <a:pt x="2323" y="162"/>
                    <a:pt x="1965" y="1"/>
                    <a:pt x="1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3091;p58"/>
            <p:cNvSpPr/>
            <p:nvPr/>
          </p:nvSpPr>
          <p:spPr>
            <a:xfrm>
              <a:off x="5189379" y="1675200"/>
              <a:ext cx="51622" cy="51622"/>
            </a:xfrm>
            <a:custGeom>
              <a:avLst/>
              <a:gdLst/>
              <a:ahLst/>
              <a:cxnLst/>
              <a:rect l="l" t="t" r="r" b="b"/>
              <a:pathLst>
                <a:path w="1644" h="1644" fill="none" extrusionOk="0">
                  <a:moveTo>
                    <a:pt x="1644" y="822"/>
                  </a:moveTo>
                  <a:cubicBezTo>
                    <a:pt x="1644" y="1274"/>
                    <a:pt x="1287" y="1643"/>
                    <a:pt x="822" y="1643"/>
                  </a:cubicBezTo>
                  <a:cubicBezTo>
                    <a:pt x="382" y="1643"/>
                    <a:pt x="1" y="1286"/>
                    <a:pt x="1" y="822"/>
                  </a:cubicBezTo>
                  <a:cubicBezTo>
                    <a:pt x="1" y="381"/>
                    <a:pt x="358" y="0"/>
                    <a:pt x="822" y="0"/>
                  </a:cubicBezTo>
                  <a:cubicBezTo>
                    <a:pt x="1287" y="0"/>
                    <a:pt x="1644" y="381"/>
                    <a:pt x="1644" y="822"/>
                  </a:cubicBezTo>
                  <a:close/>
                </a:path>
              </a:pathLst>
            </a:custGeom>
            <a:noFill/>
            <a:ln w="113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3092;p58"/>
            <p:cNvSpPr/>
            <p:nvPr/>
          </p:nvSpPr>
          <p:spPr>
            <a:xfrm>
              <a:off x="5835065" y="1701733"/>
              <a:ext cx="51245" cy="51622"/>
            </a:xfrm>
            <a:custGeom>
              <a:avLst/>
              <a:gdLst/>
              <a:ahLst/>
              <a:cxnLst/>
              <a:rect l="l" t="t" r="r" b="b"/>
              <a:pathLst>
                <a:path w="1632" h="1644" fill="none" extrusionOk="0">
                  <a:moveTo>
                    <a:pt x="1631" y="822"/>
                  </a:moveTo>
                  <a:cubicBezTo>
                    <a:pt x="1631" y="1275"/>
                    <a:pt x="1274" y="1644"/>
                    <a:pt x="810" y="1644"/>
                  </a:cubicBezTo>
                  <a:cubicBezTo>
                    <a:pt x="369" y="1644"/>
                    <a:pt x="0" y="1287"/>
                    <a:pt x="0" y="822"/>
                  </a:cubicBezTo>
                  <a:cubicBezTo>
                    <a:pt x="0" y="382"/>
                    <a:pt x="357" y="1"/>
                    <a:pt x="810" y="1"/>
                  </a:cubicBezTo>
                  <a:cubicBezTo>
                    <a:pt x="1262" y="13"/>
                    <a:pt x="1631" y="382"/>
                    <a:pt x="1631" y="822"/>
                  </a:cubicBezTo>
                  <a:close/>
                </a:path>
              </a:pathLst>
            </a:custGeom>
            <a:noFill/>
            <a:ln w="113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3093;p58"/>
            <p:cNvSpPr/>
            <p:nvPr/>
          </p:nvSpPr>
          <p:spPr>
            <a:xfrm>
              <a:off x="5365096" y="3688423"/>
              <a:ext cx="51622" cy="51622"/>
            </a:xfrm>
            <a:custGeom>
              <a:avLst/>
              <a:gdLst/>
              <a:ahLst/>
              <a:cxnLst/>
              <a:rect l="l" t="t" r="r" b="b"/>
              <a:pathLst>
                <a:path w="1644" h="1644" fill="none" extrusionOk="0">
                  <a:moveTo>
                    <a:pt x="1644" y="822"/>
                  </a:moveTo>
                  <a:cubicBezTo>
                    <a:pt x="1644" y="1274"/>
                    <a:pt x="1275" y="1643"/>
                    <a:pt x="822" y="1643"/>
                  </a:cubicBezTo>
                  <a:cubicBezTo>
                    <a:pt x="370" y="1643"/>
                    <a:pt x="1" y="1274"/>
                    <a:pt x="1" y="822"/>
                  </a:cubicBezTo>
                  <a:cubicBezTo>
                    <a:pt x="1" y="369"/>
                    <a:pt x="370" y="0"/>
                    <a:pt x="822" y="0"/>
                  </a:cubicBezTo>
                  <a:cubicBezTo>
                    <a:pt x="1275" y="0"/>
                    <a:pt x="1644" y="369"/>
                    <a:pt x="1644" y="822"/>
                  </a:cubicBezTo>
                  <a:close/>
                </a:path>
              </a:pathLst>
            </a:custGeom>
            <a:noFill/>
            <a:ln w="113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3094;p58"/>
            <p:cNvSpPr/>
            <p:nvPr/>
          </p:nvSpPr>
          <p:spPr>
            <a:xfrm>
              <a:off x="5519523" y="1741737"/>
              <a:ext cx="46755" cy="46755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759" y="0"/>
                  </a:moveTo>
                  <a:cubicBezTo>
                    <a:pt x="752" y="0"/>
                    <a:pt x="745" y="0"/>
                    <a:pt x="738" y="1"/>
                  </a:cubicBezTo>
                  <a:cubicBezTo>
                    <a:pt x="345" y="1"/>
                    <a:pt x="0" y="322"/>
                    <a:pt x="0" y="739"/>
                  </a:cubicBezTo>
                  <a:cubicBezTo>
                    <a:pt x="0" y="1144"/>
                    <a:pt x="322" y="1489"/>
                    <a:pt x="738" y="1489"/>
                  </a:cubicBezTo>
                  <a:cubicBezTo>
                    <a:pt x="1143" y="1489"/>
                    <a:pt x="1488" y="1156"/>
                    <a:pt x="1488" y="739"/>
                  </a:cubicBezTo>
                  <a:cubicBezTo>
                    <a:pt x="1488" y="329"/>
                    <a:pt x="1155" y="0"/>
                    <a:pt x="759" y="0"/>
                  </a:cubicBezTo>
                  <a:close/>
                </a:path>
              </a:pathLst>
            </a:custGeom>
            <a:solidFill>
              <a:srgbClr val="4DD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3095;p58"/>
            <p:cNvSpPr/>
            <p:nvPr/>
          </p:nvSpPr>
          <p:spPr>
            <a:xfrm>
              <a:off x="4832356" y="2445352"/>
              <a:ext cx="46755" cy="46755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751" y="0"/>
                  </a:moveTo>
                  <a:cubicBezTo>
                    <a:pt x="346" y="0"/>
                    <a:pt x="0" y="334"/>
                    <a:pt x="0" y="750"/>
                  </a:cubicBezTo>
                  <a:cubicBezTo>
                    <a:pt x="0" y="1143"/>
                    <a:pt x="334" y="1488"/>
                    <a:pt x="751" y="1488"/>
                  </a:cubicBezTo>
                  <a:cubicBezTo>
                    <a:pt x="1155" y="1488"/>
                    <a:pt x="1489" y="1167"/>
                    <a:pt x="1489" y="750"/>
                  </a:cubicBezTo>
                  <a:cubicBezTo>
                    <a:pt x="1489" y="334"/>
                    <a:pt x="1155" y="0"/>
                    <a:pt x="751" y="0"/>
                  </a:cubicBezTo>
                  <a:close/>
                </a:path>
              </a:pathLst>
            </a:custGeom>
            <a:solidFill>
              <a:srgbClr val="4DD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3096;p58"/>
            <p:cNvSpPr/>
            <p:nvPr/>
          </p:nvSpPr>
          <p:spPr>
            <a:xfrm>
              <a:off x="6320327" y="2840869"/>
              <a:ext cx="46755" cy="46786"/>
            </a:xfrm>
            <a:custGeom>
              <a:avLst/>
              <a:gdLst/>
              <a:ahLst/>
              <a:cxnLst/>
              <a:rect l="l" t="t" r="r" b="b"/>
              <a:pathLst>
                <a:path w="1489" h="1490" extrusionOk="0">
                  <a:moveTo>
                    <a:pt x="771" y="1"/>
                  </a:moveTo>
                  <a:cubicBezTo>
                    <a:pt x="764" y="1"/>
                    <a:pt x="757" y="1"/>
                    <a:pt x="750" y="1"/>
                  </a:cubicBezTo>
                  <a:cubicBezTo>
                    <a:pt x="346" y="1"/>
                    <a:pt x="0" y="346"/>
                    <a:pt x="0" y="739"/>
                  </a:cubicBezTo>
                  <a:cubicBezTo>
                    <a:pt x="0" y="1144"/>
                    <a:pt x="334" y="1489"/>
                    <a:pt x="750" y="1489"/>
                  </a:cubicBezTo>
                  <a:cubicBezTo>
                    <a:pt x="1155" y="1489"/>
                    <a:pt x="1489" y="1156"/>
                    <a:pt x="1489" y="739"/>
                  </a:cubicBezTo>
                  <a:cubicBezTo>
                    <a:pt x="1489" y="330"/>
                    <a:pt x="1155" y="1"/>
                    <a:pt x="771" y="1"/>
                  </a:cubicBezTo>
                  <a:close/>
                </a:path>
              </a:pathLst>
            </a:custGeom>
            <a:solidFill>
              <a:srgbClr val="4DD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3097;p58"/>
            <p:cNvSpPr/>
            <p:nvPr/>
          </p:nvSpPr>
          <p:spPr>
            <a:xfrm>
              <a:off x="4981540" y="3736277"/>
              <a:ext cx="46755" cy="46755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750" y="0"/>
                  </a:moveTo>
                  <a:cubicBezTo>
                    <a:pt x="345" y="0"/>
                    <a:pt x="0" y="322"/>
                    <a:pt x="0" y="739"/>
                  </a:cubicBezTo>
                  <a:cubicBezTo>
                    <a:pt x="0" y="1143"/>
                    <a:pt x="345" y="1489"/>
                    <a:pt x="750" y="1489"/>
                  </a:cubicBezTo>
                  <a:cubicBezTo>
                    <a:pt x="1143" y="1489"/>
                    <a:pt x="1488" y="1155"/>
                    <a:pt x="1488" y="739"/>
                  </a:cubicBezTo>
                  <a:cubicBezTo>
                    <a:pt x="1488" y="322"/>
                    <a:pt x="1143" y="0"/>
                    <a:pt x="750" y="0"/>
                  </a:cubicBezTo>
                  <a:close/>
                </a:path>
              </a:pathLst>
            </a:custGeom>
            <a:solidFill>
              <a:srgbClr val="4DD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3098;p58"/>
            <p:cNvSpPr/>
            <p:nvPr/>
          </p:nvSpPr>
          <p:spPr>
            <a:xfrm>
              <a:off x="6320327" y="3748241"/>
              <a:ext cx="46755" cy="46755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750" y="0"/>
                  </a:moveTo>
                  <a:cubicBezTo>
                    <a:pt x="346" y="0"/>
                    <a:pt x="0" y="334"/>
                    <a:pt x="0" y="750"/>
                  </a:cubicBezTo>
                  <a:cubicBezTo>
                    <a:pt x="0" y="1155"/>
                    <a:pt x="334" y="1489"/>
                    <a:pt x="750" y="1489"/>
                  </a:cubicBezTo>
                  <a:cubicBezTo>
                    <a:pt x="1155" y="1489"/>
                    <a:pt x="1489" y="1167"/>
                    <a:pt x="1489" y="750"/>
                  </a:cubicBezTo>
                  <a:cubicBezTo>
                    <a:pt x="1489" y="334"/>
                    <a:pt x="1143" y="0"/>
                    <a:pt x="750" y="0"/>
                  </a:cubicBezTo>
                  <a:close/>
                </a:path>
              </a:pathLst>
            </a:custGeom>
            <a:solidFill>
              <a:srgbClr val="4DD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3099;p58"/>
            <p:cNvSpPr/>
            <p:nvPr/>
          </p:nvSpPr>
          <p:spPr>
            <a:xfrm>
              <a:off x="4900401" y="1767171"/>
              <a:ext cx="46755" cy="46755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739" y="0"/>
                  </a:moveTo>
                  <a:cubicBezTo>
                    <a:pt x="322" y="0"/>
                    <a:pt x="0" y="334"/>
                    <a:pt x="0" y="750"/>
                  </a:cubicBezTo>
                  <a:cubicBezTo>
                    <a:pt x="0" y="1167"/>
                    <a:pt x="322" y="1489"/>
                    <a:pt x="739" y="1489"/>
                  </a:cubicBezTo>
                  <a:cubicBezTo>
                    <a:pt x="1155" y="1489"/>
                    <a:pt x="1489" y="1167"/>
                    <a:pt x="1489" y="750"/>
                  </a:cubicBezTo>
                  <a:cubicBezTo>
                    <a:pt x="1489" y="334"/>
                    <a:pt x="1155" y="0"/>
                    <a:pt x="739" y="0"/>
                  </a:cubicBezTo>
                  <a:close/>
                </a:path>
              </a:pathLst>
            </a:custGeom>
            <a:solidFill>
              <a:srgbClr val="4DD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3100;p58"/>
            <p:cNvSpPr/>
            <p:nvPr/>
          </p:nvSpPr>
          <p:spPr>
            <a:xfrm>
              <a:off x="6170390" y="1675953"/>
              <a:ext cx="46786" cy="46755"/>
            </a:xfrm>
            <a:custGeom>
              <a:avLst/>
              <a:gdLst/>
              <a:ahLst/>
              <a:cxnLst/>
              <a:rect l="l" t="t" r="r" b="b"/>
              <a:pathLst>
                <a:path w="1490" h="1489" extrusionOk="0">
                  <a:moveTo>
                    <a:pt x="751" y="0"/>
                  </a:moveTo>
                  <a:cubicBezTo>
                    <a:pt x="346" y="0"/>
                    <a:pt x="1" y="334"/>
                    <a:pt x="1" y="738"/>
                  </a:cubicBezTo>
                  <a:cubicBezTo>
                    <a:pt x="1" y="1143"/>
                    <a:pt x="346" y="1488"/>
                    <a:pt x="751" y="1488"/>
                  </a:cubicBezTo>
                  <a:cubicBezTo>
                    <a:pt x="1144" y="1488"/>
                    <a:pt x="1489" y="1155"/>
                    <a:pt x="1489" y="738"/>
                  </a:cubicBezTo>
                  <a:cubicBezTo>
                    <a:pt x="1489" y="322"/>
                    <a:pt x="1144" y="0"/>
                    <a:pt x="751" y="0"/>
                  </a:cubicBezTo>
                  <a:close/>
                </a:path>
              </a:pathLst>
            </a:custGeom>
            <a:solidFill>
              <a:srgbClr val="4DD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3101;p58"/>
            <p:cNvSpPr/>
            <p:nvPr/>
          </p:nvSpPr>
          <p:spPr>
            <a:xfrm>
              <a:off x="6324817" y="2280847"/>
              <a:ext cx="46755" cy="46755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759" y="0"/>
                  </a:moveTo>
                  <a:cubicBezTo>
                    <a:pt x="752" y="0"/>
                    <a:pt x="745" y="0"/>
                    <a:pt x="738" y="0"/>
                  </a:cubicBezTo>
                  <a:cubicBezTo>
                    <a:pt x="334" y="0"/>
                    <a:pt x="0" y="346"/>
                    <a:pt x="0" y="751"/>
                  </a:cubicBezTo>
                  <a:cubicBezTo>
                    <a:pt x="0" y="1155"/>
                    <a:pt x="322" y="1489"/>
                    <a:pt x="738" y="1489"/>
                  </a:cubicBezTo>
                  <a:cubicBezTo>
                    <a:pt x="1143" y="1489"/>
                    <a:pt x="1488" y="1167"/>
                    <a:pt x="1488" y="751"/>
                  </a:cubicBezTo>
                  <a:cubicBezTo>
                    <a:pt x="1488" y="341"/>
                    <a:pt x="1155" y="0"/>
                    <a:pt x="759" y="0"/>
                  </a:cubicBezTo>
                  <a:close/>
                </a:path>
              </a:pathLst>
            </a:custGeom>
            <a:solidFill>
              <a:srgbClr val="4DD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3102;p58"/>
            <p:cNvSpPr/>
            <p:nvPr/>
          </p:nvSpPr>
          <p:spPr>
            <a:xfrm>
              <a:off x="4832356" y="3151197"/>
              <a:ext cx="46755" cy="46755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751" y="0"/>
                  </a:moveTo>
                  <a:cubicBezTo>
                    <a:pt x="346" y="0"/>
                    <a:pt x="0" y="345"/>
                    <a:pt x="0" y="738"/>
                  </a:cubicBezTo>
                  <a:cubicBezTo>
                    <a:pt x="0" y="1143"/>
                    <a:pt x="334" y="1488"/>
                    <a:pt x="751" y="1488"/>
                  </a:cubicBezTo>
                  <a:cubicBezTo>
                    <a:pt x="1155" y="1488"/>
                    <a:pt x="1489" y="1155"/>
                    <a:pt x="1489" y="738"/>
                  </a:cubicBezTo>
                  <a:cubicBezTo>
                    <a:pt x="1489" y="322"/>
                    <a:pt x="1155" y="0"/>
                    <a:pt x="751" y="0"/>
                  </a:cubicBezTo>
                  <a:close/>
                </a:path>
              </a:pathLst>
            </a:custGeom>
            <a:solidFill>
              <a:srgbClr val="4DD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3103;p58"/>
            <p:cNvSpPr/>
            <p:nvPr/>
          </p:nvSpPr>
          <p:spPr>
            <a:xfrm>
              <a:off x="5705319" y="3726920"/>
              <a:ext cx="46755" cy="46755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cubicBezTo>
                    <a:pt x="1" y="1156"/>
                    <a:pt x="334" y="1489"/>
                    <a:pt x="751" y="1489"/>
                  </a:cubicBezTo>
                  <a:cubicBezTo>
                    <a:pt x="1155" y="1489"/>
                    <a:pt x="1489" y="1156"/>
                    <a:pt x="1489" y="739"/>
                  </a:cubicBezTo>
                  <a:cubicBezTo>
                    <a:pt x="1489" y="334"/>
                    <a:pt x="1155" y="1"/>
                    <a:pt x="751" y="1"/>
                  </a:cubicBezTo>
                  <a:close/>
                </a:path>
              </a:pathLst>
            </a:custGeom>
            <a:solidFill>
              <a:srgbClr val="4DD1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7738700" y="5725618"/>
            <a:ext cx="1870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lang="en-US" sz="3600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53" y="5219161"/>
            <a:ext cx="1626347" cy="16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3" y="315693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900" y="48081"/>
            <a:ext cx="844235" cy="5352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5260" y="354633"/>
            <a:ext cx="1131464" cy="1512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8725" y="1243013"/>
            <a:ext cx="1048563" cy="406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60931" y="479146"/>
            <a:ext cx="4820544" cy="808679"/>
            <a:chOff x="531382" y="1438825"/>
            <a:chExt cx="4820544" cy="808679"/>
          </a:xfrm>
        </p:grpSpPr>
        <p:sp>
          <p:nvSpPr>
            <p:cNvPr id="31" name="Google Shape;3104;p58"/>
            <p:cNvSpPr/>
            <p:nvPr/>
          </p:nvSpPr>
          <p:spPr>
            <a:xfrm>
              <a:off x="1104737" y="1568560"/>
              <a:ext cx="4247189" cy="678944"/>
            </a:xfrm>
            <a:custGeom>
              <a:avLst/>
              <a:gdLst/>
              <a:ahLst/>
              <a:cxnLst/>
              <a:rect l="l" t="t" r="r" b="b"/>
              <a:pathLst>
                <a:path w="47101" h="10275" extrusionOk="0">
                  <a:moveTo>
                    <a:pt x="0" y="1"/>
                  </a:moveTo>
                  <a:lnTo>
                    <a:pt x="2802" y="5171"/>
                  </a:lnTo>
                  <a:lnTo>
                    <a:pt x="0" y="10275"/>
                  </a:lnTo>
                  <a:lnTo>
                    <a:pt x="47101" y="10275"/>
                  </a:lnTo>
                  <a:lnTo>
                    <a:pt x="44265" y="5171"/>
                  </a:lnTo>
                  <a:lnTo>
                    <a:pt x="47101" y="1"/>
                  </a:lnTo>
                  <a:close/>
                </a:path>
              </a:pathLst>
            </a:custGeom>
            <a:noFill/>
            <a:ln w="28575">
              <a:solidFill>
                <a:schemeClr val="accent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3104;p58"/>
            <p:cNvSpPr/>
            <p:nvPr/>
          </p:nvSpPr>
          <p:spPr>
            <a:xfrm>
              <a:off x="907516" y="1478913"/>
              <a:ext cx="4247189" cy="678944"/>
            </a:xfrm>
            <a:custGeom>
              <a:avLst/>
              <a:gdLst/>
              <a:ahLst/>
              <a:cxnLst/>
              <a:rect l="l" t="t" r="r" b="b"/>
              <a:pathLst>
                <a:path w="47101" h="10275" extrusionOk="0">
                  <a:moveTo>
                    <a:pt x="0" y="1"/>
                  </a:moveTo>
                  <a:lnTo>
                    <a:pt x="2802" y="5171"/>
                  </a:lnTo>
                  <a:lnTo>
                    <a:pt x="0" y="10275"/>
                  </a:lnTo>
                  <a:lnTo>
                    <a:pt x="47101" y="10275"/>
                  </a:lnTo>
                  <a:lnTo>
                    <a:pt x="44265" y="5171"/>
                  </a:lnTo>
                  <a:lnTo>
                    <a:pt x="47101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382" y="1465032"/>
              <a:ext cx="720000" cy="720000"/>
            </a:xfrm>
            <a:prstGeom prst="ellipse">
              <a:avLst/>
            </a:prstGeom>
            <a:solidFill>
              <a:srgbClr val="E33E1D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en-US" sz="1100" kern="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35662" y="1438825"/>
              <a:ext cx="347704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Đặt</a:t>
              </a:r>
              <a:r>
                <a:rPr lang="en-US" sz="4000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lang="en-US" sz="4000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lang="en-US" sz="4000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endParaRPr lang="en-US" sz="1100" dirty="0">
                <a:solidFill>
                  <a:srgbClr val="E33E1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37301" y="1494806"/>
              <a:ext cx="49244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  <a:endParaRPr lang="en-US" b="1" dirty="0">
                <a:solidFill>
                  <a:schemeClr val="bg1"/>
                </a:solidFill>
                <a:latin typeface="Nunito" pitchFamily="2" charset="0"/>
              </a:endParaRPr>
            </a:p>
          </p:txBody>
        </p:sp>
      </p:grpSp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940774"/>
              </p:ext>
            </p:extLst>
          </p:nvPr>
        </p:nvGraphicFramePr>
        <p:xfrm>
          <a:off x="2304137" y="2168337"/>
          <a:ext cx="2198956" cy="3108960"/>
        </p:xfrm>
        <a:graphic>
          <a:graphicData uri="http://schemas.openxmlformats.org/drawingml/2006/table">
            <a:tbl>
              <a:tblPr firstRow="1" bandRow="1"/>
              <a:tblGrid>
                <a:gridCol w="2198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6600" b="1" kern="0" dirty="0">
                          <a:solidFill>
                            <a:srgbClr val="0070C0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36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6600" b="1" kern="0" dirty="0">
                          <a:solidFill>
                            <a:srgbClr val="0070C0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6600" b="1" kern="0" baseline="0" dirty="0">
                          <a:solidFill>
                            <a:srgbClr val="0070C0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6600" b="1" kern="0" dirty="0">
                          <a:solidFill>
                            <a:srgbClr val="0070C0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27 </a:t>
                      </a:r>
                      <a:endParaRPr lang="en-US" sz="3600" b="1" kern="0" dirty="0">
                        <a:solidFill>
                          <a:srgbClr val="0070C0"/>
                        </a:solidFill>
                        <a:latin typeface="Nunito" pitchFamily="2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EEE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>
                          <a:solidFill>
                            <a:srgbClr val="E33E1D"/>
                          </a:solidFill>
                          <a:latin typeface="Nunito" pitchFamily="2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EEEEE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145507" y="2711099"/>
            <a:ext cx="69281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" pitchFamily="2" charset="0"/>
                <a:ea typeface="Cambria" panose="02040503050406030204" pitchFamily="18" charset="0"/>
                <a:cs typeface="Arial" panose="020B0604020202020204" pitchFamily="34" charset="0"/>
              </a:rPr>
              <a:t>+</a:t>
            </a:r>
            <a:endParaRPr lang="en-US" sz="2400" dirty="0"/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747491"/>
              </p:ext>
            </p:extLst>
          </p:nvPr>
        </p:nvGraphicFramePr>
        <p:xfrm>
          <a:off x="7100486" y="2184182"/>
          <a:ext cx="2169021" cy="3108960"/>
        </p:xfrm>
        <a:graphic>
          <a:graphicData uri="http://schemas.openxmlformats.org/drawingml/2006/table">
            <a:tbl>
              <a:tblPr firstRow="1" bandRow="1"/>
              <a:tblGrid>
                <a:gridCol w="2169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6600" b="1" kern="0" dirty="0">
                          <a:solidFill>
                            <a:srgbClr val="0070C0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74</a:t>
                      </a:r>
                      <a:endParaRPr lang="en-US" sz="6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6600" b="1" kern="0" dirty="0">
                          <a:solidFill>
                            <a:srgbClr val="0070C0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6600" b="1" kern="0" baseline="0" dirty="0">
                          <a:solidFill>
                            <a:srgbClr val="0070C0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6600" b="1" kern="0" dirty="0">
                          <a:solidFill>
                            <a:srgbClr val="0070C0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19 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EEE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>
                          <a:solidFill>
                            <a:srgbClr val="E33E1D"/>
                          </a:solidFill>
                          <a:latin typeface="Nunito" pitchFamily="2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EEEEE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6906303" y="2591871"/>
            <a:ext cx="69281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" pitchFamily="2" charset="0"/>
                <a:ea typeface="Cambria" panose="02040503050406030204" pitchFamily="18" charset="0"/>
                <a:cs typeface="Arial" panose="020B0604020202020204" pitchFamily="34" charset="0"/>
              </a:rPr>
              <a:t>+</a:t>
            </a:r>
            <a:endParaRPr lang="en-US" sz="6600" dirty="0"/>
          </a:p>
        </p:txBody>
      </p:sp>
      <p:sp>
        <p:nvSpPr>
          <p:cNvPr id="8" name="Rectangle 7"/>
          <p:cNvSpPr/>
          <p:nvPr/>
        </p:nvSpPr>
        <p:spPr>
          <a:xfrm>
            <a:off x="2963533" y="4355324"/>
            <a:ext cx="12009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6600" b="1" dirty="0">
                <a:solidFill>
                  <a:srgbClr val="E33E1D"/>
                </a:solidFill>
                <a:latin typeface="Nunito" pitchFamily="2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9" name="Rectangle 8"/>
          <p:cNvSpPr/>
          <p:nvPr/>
        </p:nvSpPr>
        <p:spPr>
          <a:xfrm>
            <a:off x="7807619" y="4355324"/>
            <a:ext cx="12009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6600" b="1" dirty="0">
                <a:solidFill>
                  <a:srgbClr val="E33E1D"/>
                </a:solidFill>
                <a:latin typeface="Nunito" pitchFamily="2" charset="0"/>
                <a:cs typeface="Arial" panose="020B0604020202020204" pitchFamily="34" charset="0"/>
              </a:rPr>
              <a:t>93</a:t>
            </a:r>
          </a:p>
        </p:txBody>
      </p:sp>
    </p:spTree>
    <p:extLst>
      <p:ext uri="{BB962C8B-B14F-4D97-AF65-F5344CB8AC3E}">
        <p14:creationId xmlns:p14="http://schemas.microsoft.com/office/powerpoint/2010/main" val="397471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3" y="315693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900" y="48081"/>
            <a:ext cx="844235" cy="5352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5260" y="354633"/>
            <a:ext cx="1131464" cy="1512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8725" y="1243013"/>
            <a:ext cx="1048563" cy="406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60931" y="479146"/>
            <a:ext cx="4820544" cy="808679"/>
            <a:chOff x="531382" y="1438825"/>
            <a:chExt cx="4820544" cy="808679"/>
          </a:xfrm>
        </p:grpSpPr>
        <p:sp>
          <p:nvSpPr>
            <p:cNvPr id="31" name="Google Shape;3104;p58"/>
            <p:cNvSpPr/>
            <p:nvPr/>
          </p:nvSpPr>
          <p:spPr>
            <a:xfrm>
              <a:off x="1104737" y="1568560"/>
              <a:ext cx="4247189" cy="678944"/>
            </a:xfrm>
            <a:custGeom>
              <a:avLst/>
              <a:gdLst/>
              <a:ahLst/>
              <a:cxnLst/>
              <a:rect l="l" t="t" r="r" b="b"/>
              <a:pathLst>
                <a:path w="47101" h="10275" extrusionOk="0">
                  <a:moveTo>
                    <a:pt x="0" y="1"/>
                  </a:moveTo>
                  <a:lnTo>
                    <a:pt x="2802" y="5171"/>
                  </a:lnTo>
                  <a:lnTo>
                    <a:pt x="0" y="10275"/>
                  </a:lnTo>
                  <a:lnTo>
                    <a:pt x="47101" y="10275"/>
                  </a:lnTo>
                  <a:lnTo>
                    <a:pt x="44265" y="5171"/>
                  </a:lnTo>
                  <a:lnTo>
                    <a:pt x="47101" y="1"/>
                  </a:lnTo>
                  <a:close/>
                </a:path>
              </a:pathLst>
            </a:custGeom>
            <a:noFill/>
            <a:ln w="28575">
              <a:solidFill>
                <a:schemeClr val="accent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3104;p58"/>
            <p:cNvSpPr/>
            <p:nvPr/>
          </p:nvSpPr>
          <p:spPr>
            <a:xfrm>
              <a:off x="907516" y="1478913"/>
              <a:ext cx="4247189" cy="678944"/>
            </a:xfrm>
            <a:custGeom>
              <a:avLst/>
              <a:gdLst/>
              <a:ahLst/>
              <a:cxnLst/>
              <a:rect l="l" t="t" r="r" b="b"/>
              <a:pathLst>
                <a:path w="47101" h="10275" extrusionOk="0">
                  <a:moveTo>
                    <a:pt x="0" y="1"/>
                  </a:moveTo>
                  <a:lnTo>
                    <a:pt x="2802" y="5171"/>
                  </a:lnTo>
                  <a:lnTo>
                    <a:pt x="0" y="10275"/>
                  </a:lnTo>
                  <a:lnTo>
                    <a:pt x="47101" y="10275"/>
                  </a:lnTo>
                  <a:lnTo>
                    <a:pt x="44265" y="5171"/>
                  </a:lnTo>
                  <a:lnTo>
                    <a:pt x="47101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382" y="1465032"/>
              <a:ext cx="720000" cy="720000"/>
            </a:xfrm>
            <a:prstGeom prst="ellipse">
              <a:avLst/>
            </a:prstGeom>
            <a:solidFill>
              <a:srgbClr val="E33E1D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en-US" sz="1100" kern="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35662" y="1438825"/>
              <a:ext cx="347704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Đặt</a:t>
              </a:r>
              <a:r>
                <a:rPr lang="en-US" sz="4000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lang="en-US" sz="4000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lang="en-US" sz="4000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endParaRPr lang="en-US" sz="1100" dirty="0">
                <a:solidFill>
                  <a:srgbClr val="E33E1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37301" y="1494806"/>
              <a:ext cx="49244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  <a:endParaRPr lang="en-US" b="1" dirty="0">
                <a:solidFill>
                  <a:schemeClr val="bg1"/>
                </a:solidFill>
                <a:latin typeface="Nunito" pitchFamily="2" charset="0"/>
              </a:endParaRPr>
            </a:p>
          </p:txBody>
        </p:sp>
      </p:grpSp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38258"/>
              </p:ext>
            </p:extLst>
          </p:nvPr>
        </p:nvGraphicFramePr>
        <p:xfrm>
          <a:off x="2304137" y="2168337"/>
          <a:ext cx="2198956" cy="3108960"/>
        </p:xfrm>
        <a:graphic>
          <a:graphicData uri="http://schemas.openxmlformats.org/drawingml/2006/table">
            <a:tbl>
              <a:tblPr firstRow="1" bandRow="1"/>
              <a:tblGrid>
                <a:gridCol w="2198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6600" b="1" kern="0" dirty="0">
                          <a:solidFill>
                            <a:schemeClr val="accent2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18</a:t>
                      </a:r>
                      <a:endParaRPr lang="en-US" sz="4000" b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6600" b="1" kern="0" dirty="0">
                          <a:solidFill>
                            <a:schemeClr val="accent2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6600" b="1" kern="0" baseline="0" dirty="0">
                          <a:solidFill>
                            <a:schemeClr val="accent2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52</a:t>
                      </a:r>
                      <a:r>
                        <a:rPr lang="en-US" sz="6600" b="1" kern="0" dirty="0">
                          <a:solidFill>
                            <a:schemeClr val="accent2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b="1" kern="0" dirty="0">
                        <a:solidFill>
                          <a:schemeClr val="accent2"/>
                        </a:solidFill>
                        <a:latin typeface="Nunito" pitchFamily="2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EEE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>
                          <a:solidFill>
                            <a:srgbClr val="E33E1D"/>
                          </a:solidFill>
                          <a:latin typeface="Nunito" pitchFamily="2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EEEEE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145507" y="2711099"/>
            <a:ext cx="69281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" pitchFamily="2" charset="0"/>
                <a:ea typeface="Cambria" panose="02040503050406030204" pitchFamily="18" charset="0"/>
                <a:cs typeface="Arial" panose="020B0604020202020204" pitchFamily="34" charset="0"/>
              </a:rPr>
              <a:t>+</a:t>
            </a:r>
            <a:endParaRPr lang="en-US" sz="2400" dirty="0">
              <a:solidFill>
                <a:schemeClr val="accent2"/>
              </a:solidFill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114054"/>
              </p:ext>
            </p:extLst>
          </p:nvPr>
        </p:nvGraphicFramePr>
        <p:xfrm>
          <a:off x="7100486" y="2184182"/>
          <a:ext cx="2169021" cy="3108960"/>
        </p:xfrm>
        <a:graphic>
          <a:graphicData uri="http://schemas.openxmlformats.org/drawingml/2006/table">
            <a:tbl>
              <a:tblPr firstRow="1" bandRow="1"/>
              <a:tblGrid>
                <a:gridCol w="2169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6600" b="1" kern="0" dirty="0">
                          <a:solidFill>
                            <a:schemeClr val="accent2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55</a:t>
                      </a:r>
                      <a:endParaRPr lang="en-US" sz="6600" b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6600" b="1" kern="0" dirty="0">
                          <a:solidFill>
                            <a:schemeClr val="accent2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6600" b="1" kern="0" baseline="0" dirty="0">
                          <a:solidFill>
                            <a:schemeClr val="accent2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25</a:t>
                      </a:r>
                      <a:r>
                        <a:rPr lang="en-US" sz="6600" b="1" kern="0" dirty="0">
                          <a:solidFill>
                            <a:schemeClr val="accent2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EEE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>
                          <a:solidFill>
                            <a:srgbClr val="E33E1D"/>
                          </a:solidFill>
                          <a:latin typeface="Nunito" pitchFamily="2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EEEEE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6906303" y="2591871"/>
            <a:ext cx="69281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" pitchFamily="2" charset="0"/>
                <a:ea typeface="Cambria" panose="02040503050406030204" pitchFamily="18" charset="0"/>
                <a:cs typeface="Arial" panose="020B0604020202020204" pitchFamily="34" charset="0"/>
              </a:rPr>
              <a:t>+</a:t>
            </a:r>
            <a:endParaRPr lang="en-US" sz="6600" dirty="0">
              <a:solidFill>
                <a:schemeClr val="accent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63533" y="4355324"/>
            <a:ext cx="12009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6600" b="1" dirty="0">
                <a:solidFill>
                  <a:srgbClr val="E33E1D"/>
                </a:solidFill>
                <a:latin typeface="Nunito" pitchFamily="2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9" name="Rectangle 8"/>
          <p:cNvSpPr/>
          <p:nvPr/>
        </p:nvSpPr>
        <p:spPr>
          <a:xfrm>
            <a:off x="7807620" y="4355324"/>
            <a:ext cx="12009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6600" b="1" dirty="0">
                <a:solidFill>
                  <a:srgbClr val="E33E1D"/>
                </a:solidFill>
                <a:latin typeface="Nunito" pitchFamily="2" charset="0"/>
                <a:cs typeface="Arial" panose="020B0604020202020204" pitchFamily="34" charset="0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311846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3" y="315693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900" y="48081"/>
            <a:ext cx="844235" cy="5352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5260" y="354633"/>
            <a:ext cx="1131464" cy="1512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8725" y="1243013"/>
            <a:ext cx="1048563" cy="406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60931" y="479146"/>
            <a:ext cx="4820544" cy="808679"/>
            <a:chOff x="531382" y="1438825"/>
            <a:chExt cx="4820544" cy="808679"/>
          </a:xfrm>
        </p:grpSpPr>
        <p:sp>
          <p:nvSpPr>
            <p:cNvPr id="31" name="Google Shape;3104;p58"/>
            <p:cNvSpPr/>
            <p:nvPr/>
          </p:nvSpPr>
          <p:spPr>
            <a:xfrm>
              <a:off x="1104737" y="1568560"/>
              <a:ext cx="4247189" cy="678944"/>
            </a:xfrm>
            <a:custGeom>
              <a:avLst/>
              <a:gdLst/>
              <a:ahLst/>
              <a:cxnLst/>
              <a:rect l="l" t="t" r="r" b="b"/>
              <a:pathLst>
                <a:path w="47101" h="10275" extrusionOk="0">
                  <a:moveTo>
                    <a:pt x="0" y="1"/>
                  </a:moveTo>
                  <a:lnTo>
                    <a:pt x="2802" y="5171"/>
                  </a:lnTo>
                  <a:lnTo>
                    <a:pt x="0" y="10275"/>
                  </a:lnTo>
                  <a:lnTo>
                    <a:pt x="47101" y="10275"/>
                  </a:lnTo>
                  <a:lnTo>
                    <a:pt x="44265" y="5171"/>
                  </a:lnTo>
                  <a:lnTo>
                    <a:pt x="47101" y="1"/>
                  </a:lnTo>
                  <a:close/>
                </a:path>
              </a:pathLst>
            </a:custGeom>
            <a:noFill/>
            <a:ln w="28575">
              <a:solidFill>
                <a:schemeClr val="accent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3104;p58"/>
            <p:cNvSpPr/>
            <p:nvPr/>
          </p:nvSpPr>
          <p:spPr>
            <a:xfrm>
              <a:off x="907516" y="1478913"/>
              <a:ext cx="4247189" cy="678944"/>
            </a:xfrm>
            <a:custGeom>
              <a:avLst/>
              <a:gdLst/>
              <a:ahLst/>
              <a:cxnLst/>
              <a:rect l="l" t="t" r="r" b="b"/>
              <a:pathLst>
                <a:path w="47101" h="10275" extrusionOk="0">
                  <a:moveTo>
                    <a:pt x="0" y="1"/>
                  </a:moveTo>
                  <a:lnTo>
                    <a:pt x="2802" y="5171"/>
                  </a:lnTo>
                  <a:lnTo>
                    <a:pt x="0" y="10275"/>
                  </a:lnTo>
                  <a:lnTo>
                    <a:pt x="47101" y="10275"/>
                  </a:lnTo>
                  <a:lnTo>
                    <a:pt x="44265" y="5171"/>
                  </a:lnTo>
                  <a:lnTo>
                    <a:pt x="47101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382" y="1465032"/>
              <a:ext cx="720000" cy="720000"/>
            </a:xfrm>
            <a:prstGeom prst="ellipse">
              <a:avLst/>
            </a:prstGeom>
            <a:solidFill>
              <a:srgbClr val="E33E1D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en-US" sz="1100" kern="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35662" y="1438825"/>
              <a:ext cx="347704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Đặt</a:t>
              </a:r>
              <a:r>
                <a:rPr lang="en-US" sz="4000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lang="en-US" sz="4000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lang="en-US" sz="4000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endParaRPr lang="en-US" sz="1100" dirty="0">
                <a:solidFill>
                  <a:srgbClr val="E33E1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37301" y="1494806"/>
              <a:ext cx="49244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  <a:endParaRPr lang="en-US" b="1" dirty="0">
                <a:solidFill>
                  <a:schemeClr val="bg1"/>
                </a:solidFill>
                <a:latin typeface="Nunito" pitchFamily="2" charset="0"/>
              </a:endParaRPr>
            </a:p>
          </p:txBody>
        </p:sp>
      </p:grpSp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905293"/>
              </p:ext>
            </p:extLst>
          </p:nvPr>
        </p:nvGraphicFramePr>
        <p:xfrm>
          <a:off x="2430685" y="2168337"/>
          <a:ext cx="2072408" cy="3108960"/>
        </p:xfrm>
        <a:graphic>
          <a:graphicData uri="http://schemas.openxmlformats.org/drawingml/2006/table">
            <a:tbl>
              <a:tblPr firstRow="1" bandRow="1"/>
              <a:tblGrid>
                <a:gridCol w="2072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6600" b="1" kern="0" dirty="0">
                          <a:solidFill>
                            <a:srgbClr val="00B050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 83</a:t>
                      </a:r>
                      <a:endParaRPr lang="en-US" sz="40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6600" b="1" kern="0" dirty="0">
                          <a:solidFill>
                            <a:srgbClr val="00B050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6600" b="1" kern="0" baseline="0" dirty="0">
                          <a:solidFill>
                            <a:srgbClr val="00B050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   9</a:t>
                      </a:r>
                      <a:r>
                        <a:rPr lang="en-US" sz="6600" b="1" kern="0" dirty="0">
                          <a:solidFill>
                            <a:srgbClr val="00B050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b="1" kern="0" dirty="0">
                        <a:solidFill>
                          <a:srgbClr val="00B050"/>
                        </a:solidFill>
                        <a:latin typeface="Nunito" pitchFamily="2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EEE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>
                          <a:solidFill>
                            <a:srgbClr val="E33E1D"/>
                          </a:solidFill>
                          <a:latin typeface="Nunito" pitchFamily="2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EEEEE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474032" y="2711099"/>
            <a:ext cx="69281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" pitchFamily="2" charset="0"/>
                <a:ea typeface="Cambria" panose="02040503050406030204" pitchFamily="18" charset="0"/>
                <a:cs typeface="Arial" panose="020B0604020202020204" pitchFamily="34" charset="0"/>
              </a:rPr>
              <a:t>+</a:t>
            </a:r>
            <a:endParaRPr lang="en-US" sz="2400" dirty="0">
              <a:solidFill>
                <a:srgbClr val="00B050"/>
              </a:solidFill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764558"/>
              </p:ext>
            </p:extLst>
          </p:nvPr>
        </p:nvGraphicFramePr>
        <p:xfrm>
          <a:off x="6805915" y="2184182"/>
          <a:ext cx="2164772" cy="3108960"/>
        </p:xfrm>
        <a:graphic>
          <a:graphicData uri="http://schemas.openxmlformats.org/drawingml/2006/table">
            <a:tbl>
              <a:tblPr firstRow="1" bandRow="1"/>
              <a:tblGrid>
                <a:gridCol w="2164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6600" b="1" kern="0" dirty="0">
                          <a:solidFill>
                            <a:srgbClr val="00B050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    9</a:t>
                      </a:r>
                      <a:endParaRPr lang="en-US" sz="66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6600" b="1" kern="0" dirty="0">
                          <a:solidFill>
                            <a:srgbClr val="00B050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6600" b="1" kern="0" baseline="0" dirty="0">
                          <a:solidFill>
                            <a:srgbClr val="00B050"/>
                          </a:solidFill>
                          <a:latin typeface="Nunito" pitchFamily="2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 61</a:t>
                      </a:r>
                      <a:endParaRPr lang="en-US" sz="6600" b="1" kern="0" dirty="0">
                        <a:solidFill>
                          <a:srgbClr val="00B050"/>
                        </a:solidFill>
                        <a:latin typeface="Nunito" pitchFamily="2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EEE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>
                          <a:solidFill>
                            <a:srgbClr val="E33E1D"/>
                          </a:solidFill>
                          <a:latin typeface="Nunito" pitchFamily="2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EEEEE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6889838" y="2577883"/>
            <a:ext cx="69281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" pitchFamily="2" charset="0"/>
                <a:ea typeface="Cambria" panose="02040503050406030204" pitchFamily="18" charset="0"/>
                <a:cs typeface="Arial" panose="020B0604020202020204" pitchFamily="34" charset="0"/>
              </a:rPr>
              <a:t>+</a:t>
            </a:r>
            <a:endParaRPr lang="en-US" sz="6600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77297" y="4355324"/>
            <a:ext cx="12009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6600" b="1" dirty="0">
                <a:solidFill>
                  <a:srgbClr val="E33E1D"/>
                </a:solidFill>
                <a:latin typeface="Nunito" pitchFamily="2" charset="0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9" name="Rectangle 8"/>
          <p:cNvSpPr/>
          <p:nvPr/>
        </p:nvSpPr>
        <p:spPr>
          <a:xfrm>
            <a:off x="7706026" y="4355324"/>
            <a:ext cx="12009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6600" b="1" dirty="0">
                <a:solidFill>
                  <a:srgbClr val="E33E1D"/>
                </a:solidFill>
                <a:latin typeface="Nunito" pitchFamily="2" charset="0"/>
                <a:cs typeface="Arial" panose="020B0604020202020204" pitchFamily="34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24806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3" y="315693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900" y="48081"/>
            <a:ext cx="844235" cy="5352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1549" y="145062"/>
            <a:ext cx="817176" cy="1092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8725" y="1243013"/>
            <a:ext cx="1048563" cy="406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31644" y="328406"/>
            <a:ext cx="2248823" cy="828000"/>
            <a:chOff x="531382" y="1407819"/>
            <a:chExt cx="2248823" cy="828000"/>
          </a:xfrm>
        </p:grpSpPr>
        <p:sp>
          <p:nvSpPr>
            <p:cNvPr id="31" name="Google Shape;3104;p58"/>
            <p:cNvSpPr/>
            <p:nvPr/>
          </p:nvSpPr>
          <p:spPr>
            <a:xfrm>
              <a:off x="1073564" y="1407819"/>
              <a:ext cx="1706641" cy="828000"/>
            </a:xfrm>
            <a:custGeom>
              <a:avLst/>
              <a:gdLst/>
              <a:ahLst/>
              <a:cxnLst/>
              <a:rect l="l" t="t" r="r" b="b"/>
              <a:pathLst>
                <a:path w="47101" h="10275" extrusionOk="0">
                  <a:moveTo>
                    <a:pt x="0" y="1"/>
                  </a:moveTo>
                  <a:lnTo>
                    <a:pt x="2802" y="5171"/>
                  </a:lnTo>
                  <a:lnTo>
                    <a:pt x="0" y="10275"/>
                  </a:lnTo>
                  <a:lnTo>
                    <a:pt x="47101" y="10275"/>
                  </a:lnTo>
                  <a:lnTo>
                    <a:pt x="44265" y="5171"/>
                  </a:lnTo>
                  <a:lnTo>
                    <a:pt x="47101" y="1"/>
                  </a:lnTo>
                  <a:close/>
                </a:path>
              </a:pathLst>
            </a:custGeom>
            <a:noFill/>
            <a:ln w="28575">
              <a:solidFill>
                <a:schemeClr val="accent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3104;p58"/>
            <p:cNvSpPr/>
            <p:nvPr/>
          </p:nvSpPr>
          <p:spPr>
            <a:xfrm>
              <a:off x="907517" y="1478913"/>
              <a:ext cx="1802870" cy="678944"/>
            </a:xfrm>
            <a:custGeom>
              <a:avLst/>
              <a:gdLst/>
              <a:ahLst/>
              <a:cxnLst/>
              <a:rect l="l" t="t" r="r" b="b"/>
              <a:pathLst>
                <a:path w="47101" h="10275" extrusionOk="0">
                  <a:moveTo>
                    <a:pt x="0" y="1"/>
                  </a:moveTo>
                  <a:lnTo>
                    <a:pt x="2802" y="5171"/>
                  </a:lnTo>
                  <a:lnTo>
                    <a:pt x="0" y="10275"/>
                  </a:lnTo>
                  <a:lnTo>
                    <a:pt x="47101" y="10275"/>
                  </a:lnTo>
                  <a:lnTo>
                    <a:pt x="44265" y="5171"/>
                  </a:lnTo>
                  <a:lnTo>
                    <a:pt x="47101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382" y="1465032"/>
              <a:ext cx="720000" cy="720000"/>
            </a:xfrm>
            <a:prstGeom prst="ellipse">
              <a:avLst/>
            </a:prstGeom>
            <a:solidFill>
              <a:srgbClr val="E33E1D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en-US" sz="1100" kern="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439822" y="1449971"/>
              <a:ext cx="93968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40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lang="en-US" sz="1100" b="1" dirty="0">
                <a:solidFill>
                  <a:srgbClr val="E33E1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37301" y="1494806"/>
              <a:ext cx="49244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  <a:endParaRPr lang="en-US" b="1" dirty="0">
                <a:solidFill>
                  <a:schemeClr val="bg1"/>
                </a:solidFill>
                <a:latin typeface="Nunito" pitchFamily="2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41812" y="1649413"/>
            <a:ext cx="55408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……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táo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3983" y="2512503"/>
            <a:ext cx="44818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……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táo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đỏ</a:t>
            </a:r>
            <a:r>
              <a:rPr lang="en-US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6011" y="3555311"/>
            <a:ext cx="63524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b)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26017" y="1606736"/>
            <a:ext cx="4459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1600" b="1" dirty="0">
              <a:solidFill>
                <a:srgbClr val="E33E1D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12713" y="2481368"/>
            <a:ext cx="4459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1600" b="1" dirty="0">
              <a:solidFill>
                <a:srgbClr val="E33E1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E9E9EC"/>
              </a:clrFrom>
              <a:clrTo>
                <a:srgbClr val="E9E9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14" b="97290" l="0" r="100000">
                        <a14:foregroundMark x1="27603" y1="21138" x2="46731" y2="22493"/>
                        <a14:foregroundMark x1="64649" y1="26558" x2="91525" y2="25474"/>
                        <a14:foregroundMark x1="65617" y1="32249" x2="68523" y2="30081"/>
                        <a14:foregroundMark x1="46731" y1="30352" x2="46489" y2="32791"/>
                        <a14:foregroundMark x1="36077" y1="43089" x2="36562" y2="36585"/>
                        <a14:foregroundMark x1="38015" y1="35501" x2="42615" y2="35501"/>
                        <a14:foregroundMark x1="56416" y1="34688" x2="58596" y2="32249"/>
                        <a14:foregroundMark x1="61017" y1="32249" x2="64649" y2="36314"/>
                        <a14:backgroundMark x1="8717" y1="71816" x2="19855" y2="68564"/>
                        <a14:backgroundMark x1="21550" y1="69106" x2="28329" y2="61789"/>
                        <a14:backgroundMark x1="31235" y1="45528" x2="30751" y2="55014"/>
                        <a14:backgroundMark x1="2663" y1="72358" x2="7506" y2="72900"/>
                        <a14:backgroundMark x1="28087" y1="34417" x2="31235" y2="41463"/>
                        <a14:backgroundMark x1="22518" y1="13821" x2="23729" y2="29268"/>
                        <a14:backgroundMark x1="23487" y1="14092" x2="28087" y2="10298"/>
                        <a14:backgroundMark x1="52300" y1="10840" x2="58354" y2="20054"/>
                        <a14:backgroundMark x1="50605" y1="34688" x2="55932" y2="23577"/>
                        <a14:backgroundMark x1="50363" y1="42005" x2="50363" y2="32249"/>
                        <a14:backgroundMark x1="51816" y1="49322" x2="54237" y2="41734"/>
                        <a14:backgroundMark x1="45521" y1="48238" x2="46005" y2="45528"/>
                        <a14:backgroundMark x1="22034" y1="72358" x2="28571" y2="71274"/>
                        <a14:backgroundMark x1="29782" y1="74797" x2="34140" y2="73713"/>
                        <a14:backgroundMark x1="35593" y1="69648" x2="35835" y2="72358"/>
                        <a14:backgroundMark x1="67554" y1="72358" x2="74334" y2="69648"/>
                        <a14:backgroundMark x1="68039" y1="37940" x2="69492" y2="44444"/>
                        <a14:backgroundMark x1="64407" y1="30081" x2="62228" y2="29268"/>
                        <a14:backgroundMark x1="43099" y1="32249" x2="44552" y2="32249"/>
                        <a14:backgroundMark x1="91041" y1="33604" x2="94431" y2="32791"/>
                        <a14:backgroundMark x1="68765" y1="35501" x2="71913" y2="36314"/>
                        <a14:backgroundMark x1="77966" y1="34959" x2="81840" y2="34959"/>
                        <a14:backgroundMark x1="64407" y1="31978" x2="64891" y2="30623"/>
                        <a14:backgroundMark x1="7264" y1="85366" x2="15981" y2="91599"/>
                        <a14:backgroundMark x1="18160" y1="91057" x2="22276" y2="93767"/>
                        <a14:backgroundMark x1="22760" y1="93767" x2="38015" y2="96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9694" y="742406"/>
            <a:ext cx="4317593" cy="38576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31" b="87645" l="2703" r="99263">
                        <a14:foregroundMark x1="53317" y1="45946" x2="57002" y2="45946"/>
                        <a14:backgroundMark x1="7617" y1="49421" x2="12776" y2="49035"/>
                        <a14:backgroundMark x1="17199" y1="49421" x2="21376" y2="46332"/>
                        <a14:backgroundMark x1="25061" y1="52510" x2="27027" y2="48263"/>
                        <a14:backgroundMark x1="34398" y1="47876" x2="33907" y2="40541"/>
                        <a14:backgroundMark x1="33170" y1="51351" x2="36609" y2="47490"/>
                        <a14:backgroundMark x1="32678" y1="28958" x2="33415" y2="19691"/>
                        <a14:backgroundMark x1="36364" y1="15058" x2="41032" y2="5792"/>
                        <a14:backgroundMark x1="64373" y1="5405" x2="69042" y2="12355"/>
                        <a14:backgroundMark x1="71499" y1="16988" x2="74693" y2="22780"/>
                        <a14:backgroundMark x1="72482" y1="40541" x2="74693" y2="33205"/>
                        <a14:backgroundMark x1="72482" y1="45946" x2="72973" y2="45174"/>
                        <a14:backgroundMark x1="75430" y1="48263" x2="79853" y2="48649"/>
                        <a14:backgroundMark x1="80590" y1="49421" x2="85749" y2="45560"/>
                        <a14:backgroundMark x1="7617" y1="66795" x2="11302" y2="69884"/>
                        <a14:backgroundMark x1="23587" y1="81081" x2="11794" y2="70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6117" y="4463717"/>
            <a:ext cx="4234202" cy="2694492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10030880" y="3165501"/>
            <a:ext cx="999672" cy="750958"/>
          </a:xfrm>
          <a:prstGeom prst="wedgeEllipseCallout">
            <a:avLst>
              <a:gd name="adj1" fmla="val -52685"/>
              <a:gd name="adj2" fmla="val 42939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4" name="Oval Callout 33"/>
          <p:cNvSpPr/>
          <p:nvPr/>
        </p:nvSpPr>
        <p:spPr>
          <a:xfrm>
            <a:off x="8213885" y="5427546"/>
            <a:ext cx="999672" cy="750958"/>
          </a:xfrm>
          <a:prstGeom prst="wedgeEllipseCallout">
            <a:avLst>
              <a:gd name="adj1" fmla="val 48413"/>
              <a:gd name="adj2" fmla="val 52552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6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93868" y="5180240"/>
            <a:ext cx="5347467" cy="1064327"/>
            <a:chOff x="693868" y="5180240"/>
            <a:chExt cx="5347467" cy="1064327"/>
          </a:xfrm>
        </p:grpSpPr>
        <p:sp>
          <p:nvSpPr>
            <p:cNvPr id="35" name="Google Shape;3082;p58"/>
            <p:cNvSpPr/>
            <p:nvPr/>
          </p:nvSpPr>
          <p:spPr>
            <a:xfrm>
              <a:off x="693868" y="5180240"/>
              <a:ext cx="5347467" cy="1064327"/>
            </a:xfrm>
            <a:custGeom>
              <a:avLst/>
              <a:gdLst/>
              <a:ahLst/>
              <a:cxnLst/>
              <a:rect l="l" t="t" r="r" b="b"/>
              <a:pathLst>
                <a:path w="34731" h="9109" extrusionOk="0">
                  <a:moveTo>
                    <a:pt x="4548" y="0"/>
                  </a:moveTo>
                  <a:cubicBezTo>
                    <a:pt x="2036" y="0"/>
                    <a:pt x="0" y="2048"/>
                    <a:pt x="0" y="4560"/>
                  </a:cubicBezTo>
                  <a:cubicBezTo>
                    <a:pt x="0" y="7073"/>
                    <a:pt x="2036" y="9109"/>
                    <a:pt x="4548" y="9109"/>
                  </a:cubicBezTo>
                  <a:lnTo>
                    <a:pt x="30182" y="9109"/>
                  </a:lnTo>
                  <a:cubicBezTo>
                    <a:pt x="32695" y="9109"/>
                    <a:pt x="34731" y="7061"/>
                    <a:pt x="34731" y="4560"/>
                  </a:cubicBezTo>
                  <a:cubicBezTo>
                    <a:pt x="34731" y="2036"/>
                    <a:pt x="32695" y="0"/>
                    <a:pt x="30182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05706" y="5294945"/>
              <a:ext cx="342593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>
                  <a:solidFill>
                    <a:srgbClr val="00B050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  <a:r>
                <a:rPr lang="vi-VN" sz="5400" b="1" dirty="0">
                  <a:solidFill>
                    <a:srgbClr val="00B050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0</a:t>
              </a:r>
              <a:r>
                <a:rPr lang="en-US" sz="5400" b="1" dirty="0">
                  <a:solidFill>
                    <a:srgbClr val="00B050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 + 4</a:t>
              </a:r>
              <a:r>
                <a:rPr lang="vi-VN" sz="5400" b="1" dirty="0">
                  <a:solidFill>
                    <a:srgbClr val="00B050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0</a:t>
              </a:r>
              <a:r>
                <a:rPr lang="en-US" sz="5400" b="1" dirty="0">
                  <a:solidFill>
                    <a:srgbClr val="00B050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 = </a:t>
              </a:r>
              <a:endParaRPr lang="en-US" sz="2400" b="1" dirty="0">
                <a:solidFill>
                  <a:srgbClr val="00B050"/>
                </a:solidFill>
                <a:latin typeface="Nunito" pitchFamily="2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49627" y="5294945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="1" dirty="0">
                <a:solidFill>
                  <a:srgbClr val="E33E1D"/>
                </a:solidFill>
                <a:latin typeface="Nunito" pitchFamily="2" charset="0"/>
                <a:ea typeface="Cambria" panose="02040503050406030204" pitchFamily="18" charset="0"/>
                <a:cs typeface="Calibri" panose="020F0502020204030204" pitchFamily="34" charset="0"/>
              </a:rPr>
              <a:t>70</a:t>
            </a:r>
            <a:endParaRPr lang="en-US" dirty="0">
              <a:solidFill>
                <a:srgbClr val="E33E1D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736853" y="1708908"/>
            <a:ext cx="80021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E33E1D"/>
                </a:solidFill>
                <a:latin typeface="Nunito" pitchFamily="2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vi-VN" sz="4000" b="1" dirty="0">
                <a:solidFill>
                  <a:srgbClr val="E33E1D"/>
                </a:solidFill>
                <a:latin typeface="Nunito" pitchFamily="2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endParaRPr lang="en-US" sz="1200" dirty="0">
              <a:solidFill>
                <a:srgbClr val="E33E1D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33778" y="2586090"/>
            <a:ext cx="80021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E33E1D"/>
                </a:solidFill>
                <a:latin typeface="Nunito" pitchFamily="2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  <a:r>
              <a:rPr lang="vi-VN" sz="4000" b="1" dirty="0">
                <a:solidFill>
                  <a:srgbClr val="E33E1D"/>
                </a:solidFill>
                <a:latin typeface="Nunito" pitchFamily="2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endParaRPr lang="en-US" sz="1200" dirty="0">
              <a:solidFill>
                <a:srgbClr val="E33E1D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3834" y="3510329"/>
            <a:ext cx="55483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Tổng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táo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đỏ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……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698017" y="4152148"/>
            <a:ext cx="4459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1600" b="1" dirty="0">
              <a:solidFill>
                <a:srgbClr val="E33E1D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00018" y="4254932"/>
            <a:ext cx="80021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E33E1D"/>
                </a:solidFill>
                <a:latin typeface="Nunito" pitchFamily="2" charset="0"/>
                <a:ea typeface="Cambria" panose="02040503050406030204" pitchFamily="18" charset="0"/>
                <a:cs typeface="Calibri" panose="020F0502020204030204" pitchFamily="34" charset="0"/>
              </a:rPr>
              <a:t>70</a:t>
            </a:r>
            <a:endParaRPr lang="en-US" sz="1200" dirty="0">
              <a:solidFill>
                <a:srgbClr val="E33E1D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997419" y="4152148"/>
            <a:ext cx="1692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48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4" grpId="0" animBg="1"/>
      <p:bldP spid="17" grpId="0"/>
      <p:bldP spid="36" grpId="0" animBg="1"/>
      <p:bldP spid="37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52017" y="2079438"/>
            <a:ext cx="4511843" cy="1924984"/>
            <a:chOff x="3814007" y="2105529"/>
            <a:chExt cx="4511843" cy="192498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</a:blip>
            <a:srcRect l="46375" t="7588" r="45935" b="22147"/>
            <a:stretch/>
          </p:blipFill>
          <p:spPr>
            <a:xfrm rot="5400000">
              <a:off x="5841330" y="78206"/>
              <a:ext cx="457198" cy="451184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</a:blip>
            <a:srcRect l="58383" t="7588" r="30689" b="22147"/>
            <a:stretch/>
          </p:blipFill>
          <p:spPr>
            <a:xfrm rot="5400000">
              <a:off x="4973049" y="1704476"/>
              <a:ext cx="649708" cy="2943728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3862135" y="2177719"/>
              <a:ext cx="0" cy="140400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709607" y="2490537"/>
              <a:ext cx="0" cy="100800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3826038" y="3470465"/>
              <a:ext cx="2916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209546" y="2185738"/>
              <a:ext cx="0" cy="126000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6709607" y="2668679"/>
              <a:ext cx="1512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4813686" y="3445738"/>
              <a:ext cx="10967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9 cm</a:t>
              </a:r>
              <a:endParaRPr lang="en-US" sz="11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996467" y="2668679"/>
              <a:ext cx="10967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5 cm</a:t>
              </a:r>
              <a:endParaRPr lang="en-US" sz="1100" dirty="0"/>
            </a:p>
          </p:txBody>
        </p:sp>
      </p:grpSp>
      <p:pic>
        <p:nvPicPr>
          <p:cNvPr id="21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3" y="315693"/>
            <a:ext cx="1117362" cy="487816"/>
          </a:xfrm>
          <a:prstGeom prst="rect">
            <a:avLst/>
          </a:prstGeom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900" y="48081"/>
            <a:ext cx="844235" cy="535224"/>
          </a:xfrm>
          <a:prstGeom prst="rect">
            <a:avLst/>
          </a:prstGeom>
        </p:spPr>
      </p:pic>
      <p:pic>
        <p:nvPicPr>
          <p:cNvPr id="23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1549" y="145062"/>
            <a:ext cx="817176" cy="1092725"/>
          </a:xfrm>
          <a:prstGeom prst="rect">
            <a:avLst/>
          </a:prstGeom>
        </p:spPr>
      </p:pic>
      <p:pic>
        <p:nvPicPr>
          <p:cNvPr id="24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531644" y="328406"/>
            <a:ext cx="2248823" cy="828000"/>
            <a:chOff x="531382" y="1407819"/>
            <a:chExt cx="2248823" cy="828000"/>
          </a:xfrm>
        </p:grpSpPr>
        <p:sp>
          <p:nvSpPr>
            <p:cNvPr id="33" name="Google Shape;3104;p58"/>
            <p:cNvSpPr/>
            <p:nvPr/>
          </p:nvSpPr>
          <p:spPr>
            <a:xfrm>
              <a:off x="1073564" y="1407819"/>
              <a:ext cx="1706641" cy="828000"/>
            </a:xfrm>
            <a:custGeom>
              <a:avLst/>
              <a:gdLst/>
              <a:ahLst/>
              <a:cxnLst/>
              <a:rect l="l" t="t" r="r" b="b"/>
              <a:pathLst>
                <a:path w="47101" h="10275" extrusionOk="0">
                  <a:moveTo>
                    <a:pt x="0" y="1"/>
                  </a:moveTo>
                  <a:lnTo>
                    <a:pt x="2802" y="5171"/>
                  </a:lnTo>
                  <a:lnTo>
                    <a:pt x="0" y="10275"/>
                  </a:lnTo>
                  <a:lnTo>
                    <a:pt x="47101" y="10275"/>
                  </a:lnTo>
                  <a:lnTo>
                    <a:pt x="44265" y="5171"/>
                  </a:lnTo>
                  <a:lnTo>
                    <a:pt x="47101" y="1"/>
                  </a:lnTo>
                  <a:close/>
                </a:path>
              </a:pathLst>
            </a:custGeom>
            <a:noFill/>
            <a:ln w="28575">
              <a:solidFill>
                <a:schemeClr val="accent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3104;p58"/>
            <p:cNvSpPr/>
            <p:nvPr/>
          </p:nvSpPr>
          <p:spPr>
            <a:xfrm>
              <a:off x="907517" y="1478913"/>
              <a:ext cx="1802870" cy="678944"/>
            </a:xfrm>
            <a:custGeom>
              <a:avLst/>
              <a:gdLst/>
              <a:ahLst/>
              <a:cxnLst/>
              <a:rect l="l" t="t" r="r" b="b"/>
              <a:pathLst>
                <a:path w="47101" h="10275" extrusionOk="0">
                  <a:moveTo>
                    <a:pt x="0" y="1"/>
                  </a:moveTo>
                  <a:lnTo>
                    <a:pt x="2802" y="5171"/>
                  </a:lnTo>
                  <a:lnTo>
                    <a:pt x="0" y="10275"/>
                  </a:lnTo>
                  <a:lnTo>
                    <a:pt x="47101" y="10275"/>
                  </a:lnTo>
                  <a:lnTo>
                    <a:pt x="44265" y="5171"/>
                  </a:lnTo>
                  <a:lnTo>
                    <a:pt x="47101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31382" y="1465032"/>
              <a:ext cx="720000" cy="720000"/>
            </a:xfrm>
            <a:prstGeom prst="ellipse">
              <a:avLst/>
            </a:prstGeom>
            <a:solidFill>
              <a:srgbClr val="E33E1D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en-US" sz="1100" kern="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439822" y="1449971"/>
              <a:ext cx="93968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err="1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40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lang="en-US" sz="1100" b="1" dirty="0">
                <a:solidFill>
                  <a:srgbClr val="E33E1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37301" y="1494806"/>
              <a:ext cx="49244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  <a:endParaRPr lang="en-US" b="1" dirty="0">
                <a:solidFill>
                  <a:schemeClr val="bg1"/>
                </a:solidFill>
                <a:latin typeface="Nunito" pitchFamily="2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5251644" y="2248992"/>
            <a:ext cx="66516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màu</a:t>
            </a:r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……. cm.</a:t>
            </a:r>
            <a:endParaRPr lang="en-US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3462" y="4120727"/>
            <a:ext cx="5587581" cy="2038524"/>
            <a:chOff x="153462" y="4120727"/>
            <a:chExt cx="5587581" cy="2038524"/>
          </a:xfrm>
        </p:grpSpPr>
        <p:grpSp>
          <p:nvGrpSpPr>
            <p:cNvPr id="2" name="Group 1"/>
            <p:cNvGrpSpPr/>
            <p:nvPr/>
          </p:nvGrpSpPr>
          <p:grpSpPr>
            <a:xfrm>
              <a:off x="153462" y="4120727"/>
              <a:ext cx="5587581" cy="2038524"/>
              <a:chOff x="153462" y="4120727"/>
              <a:chExt cx="5587581" cy="2038524"/>
            </a:xfrm>
          </p:grpSpPr>
          <p:sp>
            <p:nvSpPr>
              <p:cNvPr id="52" name="Rounded Rectangle 51"/>
              <p:cNvSpPr/>
              <p:nvPr/>
            </p:nvSpPr>
            <p:spPr>
              <a:xfrm>
                <a:off x="153462" y="4215251"/>
                <a:ext cx="5508000" cy="1944000"/>
              </a:xfrm>
              <a:prstGeom prst="roundRect">
                <a:avLst>
                  <a:gd name="adj" fmla="val 12668"/>
                </a:avLst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endParaRPr lang="en-US" sz="1000" dirty="0">
                  <a:solidFill>
                    <a:srgbClr val="E33E1D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220983" y="4120727"/>
                <a:ext cx="5520060" cy="1967014"/>
              </a:xfrm>
              <a:prstGeom prst="roundRect">
                <a:avLst>
                  <a:gd name="adj" fmla="val 12668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b="1" dirty="0" err="1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bút</a:t>
                </a:r>
                <a:r>
                  <a:rPr lang="en-US" sz="3200" b="1" dirty="0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đỏ</a:t>
                </a:r>
                <a:r>
                  <a:rPr lang="en-US" sz="3200" b="1" dirty="0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:r>
                  <a:rPr lang="en-US" sz="3200" dirty="0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9 cm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3200" b="1" dirty="0" err="1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bút</a:t>
                </a:r>
                <a:r>
                  <a:rPr lang="en-US" sz="3200" b="1" dirty="0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xanh</a:t>
                </a:r>
                <a:r>
                  <a:rPr lang="en-US" sz="3200" b="1" dirty="0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dài</a:t>
                </a:r>
                <a:r>
                  <a:rPr lang="en-US" sz="3200" b="1" dirty="0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hơn</a:t>
                </a:r>
                <a:r>
                  <a:rPr lang="en-US" sz="3200" b="1" dirty="0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bút</a:t>
                </a:r>
                <a:r>
                  <a:rPr lang="en-US" sz="3200" b="1" dirty="0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đỏ</a:t>
                </a:r>
                <a:r>
                  <a:rPr lang="en-US" sz="3200" dirty="0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5 cm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3200" b="1" dirty="0" err="1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bút</a:t>
                </a:r>
                <a:r>
                  <a:rPr lang="en-US" sz="3200" b="1" dirty="0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xanh</a:t>
                </a:r>
                <a:r>
                  <a:rPr lang="en-US" sz="3200" dirty="0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:r>
                  <a:rPr lang="en-US" sz="3200" dirty="0">
                    <a:solidFill>
                      <a:srgbClr val="E33E1D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…. cm</a:t>
                </a:r>
                <a:endParaRPr lang="en-US" sz="1000" dirty="0">
                  <a:solidFill>
                    <a:srgbClr val="E33E1D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2038136" y="5321257"/>
              <a:ext cx="4219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000" b="1" dirty="0">
                  <a:solidFill>
                    <a:srgbClr val="E33E1D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lang="en-US" sz="1100" b="1" dirty="0">
                <a:solidFill>
                  <a:srgbClr val="E33E1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10393658" y="2169806"/>
            <a:ext cx="4219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1100" b="1" dirty="0">
              <a:solidFill>
                <a:srgbClr val="E33E1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168407" y="2226161"/>
            <a:ext cx="80021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E33E1D"/>
                </a:solidFill>
                <a:latin typeface="Nunito" pitchFamily="2" charset="0"/>
                <a:ea typeface="Cambria" panose="02040503050406030204" pitchFamily="18" charset="0"/>
                <a:cs typeface="Calibri" panose="020F0502020204030204" pitchFamily="34" charset="0"/>
              </a:rPr>
              <a:t>14</a:t>
            </a:r>
            <a:endParaRPr lang="en-US" sz="1200" dirty="0">
              <a:solidFill>
                <a:srgbClr val="E33E1D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590404" y="3082777"/>
            <a:ext cx="3803254" cy="945702"/>
            <a:chOff x="693869" y="5180241"/>
            <a:chExt cx="3803254" cy="945702"/>
          </a:xfrm>
        </p:grpSpPr>
        <p:sp>
          <p:nvSpPr>
            <p:cNvPr id="45" name="Google Shape;3082;p58"/>
            <p:cNvSpPr/>
            <p:nvPr/>
          </p:nvSpPr>
          <p:spPr>
            <a:xfrm>
              <a:off x="693869" y="5180241"/>
              <a:ext cx="3803254" cy="945702"/>
            </a:xfrm>
            <a:custGeom>
              <a:avLst/>
              <a:gdLst/>
              <a:ahLst/>
              <a:cxnLst/>
              <a:rect l="l" t="t" r="r" b="b"/>
              <a:pathLst>
                <a:path w="34731" h="9109" extrusionOk="0">
                  <a:moveTo>
                    <a:pt x="4548" y="0"/>
                  </a:moveTo>
                  <a:cubicBezTo>
                    <a:pt x="2036" y="0"/>
                    <a:pt x="0" y="2048"/>
                    <a:pt x="0" y="4560"/>
                  </a:cubicBezTo>
                  <a:cubicBezTo>
                    <a:pt x="0" y="7073"/>
                    <a:pt x="2036" y="9109"/>
                    <a:pt x="4548" y="9109"/>
                  </a:cubicBezTo>
                  <a:lnTo>
                    <a:pt x="30182" y="9109"/>
                  </a:lnTo>
                  <a:cubicBezTo>
                    <a:pt x="32695" y="9109"/>
                    <a:pt x="34731" y="7061"/>
                    <a:pt x="34731" y="4560"/>
                  </a:cubicBezTo>
                  <a:cubicBezTo>
                    <a:pt x="34731" y="2036"/>
                    <a:pt x="32695" y="0"/>
                    <a:pt x="30182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05706" y="5294945"/>
              <a:ext cx="232627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>
                  <a:solidFill>
                    <a:srgbClr val="00B050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9 + 5 = </a:t>
              </a:r>
              <a:endParaRPr lang="en-US" sz="2000" b="1" dirty="0">
                <a:solidFill>
                  <a:srgbClr val="00B050"/>
                </a:solidFill>
                <a:latin typeface="Nunito" pitchFamily="2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9085613" y="3157585"/>
            <a:ext cx="9220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E33E1D"/>
                </a:solidFill>
                <a:latin typeface="Nunito" pitchFamily="2" charset="0"/>
                <a:ea typeface="Cambria" panose="02040503050406030204" pitchFamily="18" charset="0"/>
                <a:cs typeface="Calibri" panose="020F0502020204030204" pitchFamily="34" charset="0"/>
              </a:rPr>
              <a:t>14</a:t>
            </a:r>
            <a:endParaRPr lang="en-US" sz="1600" dirty="0">
              <a:solidFill>
                <a:srgbClr val="E33E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7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63" y="145425"/>
            <a:ext cx="1117362" cy="487816"/>
          </a:xfrm>
          <a:prstGeom prst="rect">
            <a:avLst/>
          </a:prstGeom>
        </p:spPr>
      </p:pic>
      <p:pic>
        <p:nvPicPr>
          <p:cNvPr id="4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0036" y="78509"/>
            <a:ext cx="844235" cy="53522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 rot="757149">
            <a:off x="-27069" y="63635"/>
            <a:ext cx="1585190" cy="1585229"/>
            <a:chOff x="-1893342" y="1188820"/>
            <a:chExt cx="3279735" cy="3251484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86" b="95714" l="10000" r="90000">
                          <a14:foregroundMark x1="66825" y1="19206" x2="71111" y2="9206"/>
                          <a14:foregroundMark x1="72857" y1="23968" x2="77778" y2="14127"/>
                          <a14:foregroundMark x1="31746" y1="15873" x2="43175" y2="21746"/>
                          <a14:foregroundMark x1="40000" y1="10159" x2="43333" y2="19524"/>
                          <a14:foregroundMark x1="17778" y1="44921" x2="39524" y2="47302"/>
                          <a14:foregroundMark x1="18889" y1="60000" x2="41429" y2="50476"/>
                          <a14:foregroundMark x1="16508" y1="55556" x2="16349" y2="42381"/>
                          <a14:foregroundMark x1="23492" y1="33810" x2="28413" y2="14444"/>
                          <a14:foregroundMark x1="32857" y1="7937" x2="55714" y2="12857"/>
                          <a14:foregroundMark x1="72222" y1="18095" x2="74127" y2="13651"/>
                          <a14:foregroundMark x1="60635" y1="11429" x2="73968" y2="5079"/>
                          <a14:foregroundMark x1="77460" y1="8095" x2="82857" y2="16984"/>
                          <a14:foregroundMark x1="29206" y1="10476" x2="37143" y2="4762"/>
                          <a14:foregroundMark x1="83968" y1="21746" x2="85397" y2="33333"/>
                          <a14:foregroundMark x1="81905" y1="48413" x2="83016" y2="40317"/>
                          <a14:foregroundMark x1="75397" y1="51746" x2="84127" y2="50317"/>
                          <a14:foregroundMark x1="68413" y1="64286" x2="65873" y2="52222"/>
                          <a14:foregroundMark x1="65079" y1="53492" x2="69683" y2="46667"/>
                          <a14:foregroundMark x1="39524" y1="67460" x2="66032" y2="77460"/>
                          <a14:foregroundMark x1="26508" y1="63968" x2="34603" y2="75556"/>
                          <a14:foregroundMark x1="30794" y1="81746" x2="45873" y2="84921"/>
                          <a14:foregroundMark x1="35556" y1="89048" x2="52063" y2="86825"/>
                          <a14:foregroundMark x1="54286" y1="89048" x2="67302" y2="92381"/>
                          <a14:foregroundMark x1="71746" y1="91270" x2="70000" y2="81905"/>
                          <a14:foregroundMark x1="69365" y1="76190" x2="72857" y2="657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271403">
              <a:off x="-1893342" y="1188820"/>
              <a:ext cx="2695632" cy="269563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9953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202735">
              <a:off x="-1020990" y="2032922"/>
              <a:ext cx="2049657" cy="2765108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 rot="19670213">
              <a:off x="-1172223" y="2805227"/>
              <a:ext cx="2140330" cy="707886"/>
            </a:xfrm>
            <a:prstGeom prst="rect">
              <a:avLst/>
            </a:prstGeom>
          </p:spPr>
          <p:txBody>
            <a:bodyPr wrap="none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4000" b="1" dirty="0" err="1">
                  <a:ln>
                    <a:solidFill>
                      <a:schemeClr val="accent6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oiny" panose="02000903060500060000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Vui</a:t>
              </a:r>
              <a:r>
                <a:rPr lang="en-US" sz="4000" b="1" dirty="0">
                  <a:ln>
                    <a:solidFill>
                      <a:schemeClr val="accent6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oiny" panose="02000903060500060000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>
                    <a:solidFill>
                      <a:schemeClr val="accent6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oiny" panose="02000903060500060000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endParaRPr lang="en-US" sz="1100" b="1" dirty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2013031" y="717631"/>
            <a:ext cx="91594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Lấy</a:t>
            </a:r>
            <a:r>
              <a:rPr lang="en-US" sz="36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hũ</a:t>
            </a:r>
            <a:r>
              <a:rPr lang="en-US" sz="36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mật</a:t>
            </a:r>
            <a:r>
              <a:rPr lang="en-US" sz="36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ong</a:t>
            </a:r>
            <a:r>
              <a:rPr lang="en-US" sz="36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35 </a:t>
            </a:r>
            <a:r>
              <a:rPr lang="en-US" sz="3600" b="1" dirty="0">
                <a:solidFill>
                  <a:srgbClr val="E33E1D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</a:t>
            </a:r>
            <a:r>
              <a:rPr lang="en-US" sz="36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mật</a:t>
            </a:r>
            <a:r>
              <a:rPr lang="en-US" sz="36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ong</a:t>
            </a:r>
            <a:r>
              <a:rPr lang="en-US" sz="36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1050" b="1" dirty="0">
              <a:solidFill>
                <a:srgbClr val="E33E1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106" y="854171"/>
            <a:ext cx="3139196" cy="38024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0778" y="806674"/>
            <a:ext cx="2768504" cy="337035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9927" y="1802875"/>
            <a:ext cx="3345704" cy="401089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367" y="4331592"/>
            <a:ext cx="2049892" cy="236103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5901" y="3759592"/>
            <a:ext cx="2561765" cy="29330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423" y="5058138"/>
            <a:ext cx="2467414" cy="1737352"/>
          </a:xfrm>
          <a:prstGeom prst="rect">
            <a:avLst/>
          </a:prstGeom>
        </p:spPr>
      </p:pic>
      <p:sp>
        <p:nvSpPr>
          <p:cNvPr id="51" name="Rounded Rectangular Callout 50"/>
          <p:cNvSpPr/>
          <p:nvPr/>
        </p:nvSpPr>
        <p:spPr>
          <a:xfrm>
            <a:off x="8188954" y="2905245"/>
            <a:ext cx="3763267" cy="1921398"/>
          </a:xfrm>
          <a:prstGeom prst="wedgeRoundRectCallout">
            <a:avLst>
              <a:gd name="adj1" fmla="val 11244"/>
              <a:gd name="adj2" fmla="val 6491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188954" y="3081114"/>
            <a:ext cx="36865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35 </a:t>
            </a:r>
            <a:r>
              <a:rPr lang="en-US" sz="3200" b="1" dirty="0">
                <a:latin typeface="HP001 4 hàng" panose="020B0603050302020204" pitchFamily="34" charset="0"/>
                <a:cs typeface="Calibri" panose="020F0502020204030204" pitchFamily="34" charset="0"/>
              </a:rPr>
              <a:t>l.</a:t>
            </a:r>
          </a:p>
        </p:txBody>
      </p:sp>
    </p:spTree>
    <p:extLst>
      <p:ext uri="{BB962C8B-B14F-4D97-AF65-F5344CB8AC3E}">
        <p14:creationId xmlns:p14="http://schemas.microsoft.com/office/powerpoint/2010/main" val="19403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63" y="145425"/>
            <a:ext cx="1117362" cy="487816"/>
          </a:xfrm>
          <a:prstGeom prst="rect">
            <a:avLst/>
          </a:prstGeom>
        </p:spPr>
      </p:pic>
      <p:pic>
        <p:nvPicPr>
          <p:cNvPr id="4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0036" y="78509"/>
            <a:ext cx="844235" cy="53522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 rot="757149">
            <a:off x="-27069" y="63635"/>
            <a:ext cx="1585190" cy="1585229"/>
            <a:chOff x="-1893342" y="1188820"/>
            <a:chExt cx="3279735" cy="3251484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86" b="95714" l="10000" r="90000">
                          <a14:foregroundMark x1="66825" y1="19206" x2="71111" y2="9206"/>
                          <a14:foregroundMark x1="72857" y1="23968" x2="77778" y2="14127"/>
                          <a14:foregroundMark x1="31746" y1="15873" x2="43175" y2="21746"/>
                          <a14:foregroundMark x1="40000" y1="10159" x2="43333" y2="19524"/>
                          <a14:foregroundMark x1="17778" y1="44921" x2="39524" y2="47302"/>
                          <a14:foregroundMark x1="18889" y1="60000" x2="41429" y2="50476"/>
                          <a14:foregroundMark x1="16508" y1="55556" x2="16349" y2="42381"/>
                          <a14:foregroundMark x1="23492" y1="33810" x2="28413" y2="14444"/>
                          <a14:foregroundMark x1="32857" y1="7937" x2="55714" y2="12857"/>
                          <a14:foregroundMark x1="72222" y1="18095" x2="74127" y2="13651"/>
                          <a14:foregroundMark x1="60635" y1="11429" x2="73968" y2="5079"/>
                          <a14:foregroundMark x1="77460" y1="8095" x2="82857" y2="16984"/>
                          <a14:foregroundMark x1="29206" y1="10476" x2="37143" y2="4762"/>
                          <a14:foregroundMark x1="83968" y1="21746" x2="85397" y2="33333"/>
                          <a14:foregroundMark x1="81905" y1="48413" x2="83016" y2="40317"/>
                          <a14:foregroundMark x1="75397" y1="51746" x2="84127" y2="50317"/>
                          <a14:foregroundMark x1="68413" y1="64286" x2="65873" y2="52222"/>
                          <a14:foregroundMark x1="65079" y1="53492" x2="69683" y2="46667"/>
                          <a14:foregroundMark x1="39524" y1="67460" x2="66032" y2="77460"/>
                          <a14:foregroundMark x1="26508" y1="63968" x2="34603" y2="75556"/>
                          <a14:foregroundMark x1="30794" y1="81746" x2="45873" y2="84921"/>
                          <a14:foregroundMark x1="35556" y1="89048" x2="52063" y2="86825"/>
                          <a14:foregroundMark x1="54286" y1="89048" x2="67302" y2="92381"/>
                          <a14:foregroundMark x1="71746" y1="91270" x2="70000" y2="81905"/>
                          <a14:foregroundMark x1="69365" y1="76190" x2="72857" y2="657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271403">
              <a:off x="-1893342" y="1188820"/>
              <a:ext cx="2695632" cy="269563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9953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202735">
              <a:off x="-1020990" y="2032922"/>
              <a:ext cx="2049657" cy="2765108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 rot="19670213">
              <a:off x="-1172223" y="2805227"/>
              <a:ext cx="2140330" cy="707886"/>
            </a:xfrm>
            <a:prstGeom prst="rect">
              <a:avLst/>
            </a:prstGeom>
          </p:spPr>
          <p:txBody>
            <a:bodyPr wrap="none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4000" b="1" dirty="0" err="1">
                  <a:ln>
                    <a:solidFill>
                      <a:schemeClr val="accent6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oiny" panose="02000903060500060000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Vui</a:t>
              </a:r>
              <a:r>
                <a:rPr lang="en-US" sz="4000" b="1" dirty="0">
                  <a:ln>
                    <a:solidFill>
                      <a:schemeClr val="accent6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oiny" panose="02000903060500060000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>
                    <a:solidFill>
                      <a:schemeClr val="accent6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oiny" panose="02000903060500060000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endParaRPr lang="en-US" sz="1100" b="1" dirty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988633" y="220504"/>
            <a:ext cx="6512357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Lấy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hũ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mật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ong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35 </a:t>
            </a:r>
            <a:r>
              <a:rPr lang="en-US" sz="4000" b="1" dirty="0">
                <a:solidFill>
                  <a:srgbClr val="E33E1D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mật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ong</a:t>
            </a:r>
            <a:r>
              <a:rPr lang="en-US" sz="4000" b="1" dirty="0">
                <a:solidFill>
                  <a:srgbClr val="E33E1D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1100" b="1" dirty="0">
              <a:solidFill>
                <a:srgbClr val="E33E1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567208" y="5120750"/>
            <a:ext cx="5292325" cy="1011467"/>
            <a:chOff x="460004" y="3813509"/>
            <a:chExt cx="5292325" cy="1011467"/>
          </a:xfrm>
        </p:grpSpPr>
        <p:sp>
          <p:nvSpPr>
            <p:cNvPr id="23" name="Google Shape;3082;p58"/>
            <p:cNvSpPr/>
            <p:nvPr/>
          </p:nvSpPr>
          <p:spPr>
            <a:xfrm>
              <a:off x="460004" y="3813509"/>
              <a:ext cx="5292325" cy="1011467"/>
            </a:xfrm>
            <a:custGeom>
              <a:avLst/>
              <a:gdLst/>
              <a:ahLst/>
              <a:cxnLst/>
              <a:rect l="l" t="t" r="r" b="b"/>
              <a:pathLst>
                <a:path w="34731" h="9109" extrusionOk="0">
                  <a:moveTo>
                    <a:pt x="4548" y="0"/>
                  </a:moveTo>
                  <a:cubicBezTo>
                    <a:pt x="2036" y="0"/>
                    <a:pt x="0" y="2048"/>
                    <a:pt x="0" y="4560"/>
                  </a:cubicBezTo>
                  <a:cubicBezTo>
                    <a:pt x="0" y="7073"/>
                    <a:pt x="2036" y="9109"/>
                    <a:pt x="4548" y="9109"/>
                  </a:cubicBezTo>
                  <a:lnTo>
                    <a:pt x="30182" y="9109"/>
                  </a:lnTo>
                  <a:cubicBezTo>
                    <a:pt x="32695" y="9109"/>
                    <a:pt x="34731" y="7061"/>
                    <a:pt x="34731" y="4560"/>
                  </a:cubicBezTo>
                  <a:cubicBezTo>
                    <a:pt x="34731" y="2036"/>
                    <a:pt x="32695" y="0"/>
                    <a:pt x="30182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6C4F1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21535" y="3901646"/>
              <a:ext cx="48718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>
                  <a:solidFill>
                    <a:srgbClr val="E33E1D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15 + 12 + 8 </a:t>
              </a:r>
              <a:r>
                <a:rPr lang="en-US" sz="4800" b="1" dirty="0"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= 35</a:t>
              </a:r>
              <a:endParaRPr lang="en-US" sz="2800" dirty="0">
                <a:latin typeface="Nunito" pitchFamily="2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54164" y="5132185"/>
            <a:ext cx="4261125" cy="1011467"/>
            <a:chOff x="540440" y="3813509"/>
            <a:chExt cx="4261125" cy="1011467"/>
          </a:xfrm>
        </p:grpSpPr>
        <p:sp>
          <p:nvSpPr>
            <p:cNvPr id="30" name="Google Shape;3082;p58"/>
            <p:cNvSpPr/>
            <p:nvPr/>
          </p:nvSpPr>
          <p:spPr>
            <a:xfrm>
              <a:off x="540440" y="3813509"/>
              <a:ext cx="4261125" cy="1011467"/>
            </a:xfrm>
            <a:custGeom>
              <a:avLst/>
              <a:gdLst/>
              <a:ahLst/>
              <a:cxnLst/>
              <a:rect l="l" t="t" r="r" b="b"/>
              <a:pathLst>
                <a:path w="34731" h="9109" extrusionOk="0">
                  <a:moveTo>
                    <a:pt x="4548" y="0"/>
                  </a:moveTo>
                  <a:cubicBezTo>
                    <a:pt x="2036" y="0"/>
                    <a:pt x="0" y="2048"/>
                    <a:pt x="0" y="4560"/>
                  </a:cubicBezTo>
                  <a:cubicBezTo>
                    <a:pt x="0" y="7073"/>
                    <a:pt x="2036" y="9109"/>
                    <a:pt x="4548" y="9109"/>
                  </a:cubicBezTo>
                  <a:lnTo>
                    <a:pt x="30182" y="9109"/>
                  </a:lnTo>
                  <a:cubicBezTo>
                    <a:pt x="32695" y="9109"/>
                    <a:pt x="34731" y="7061"/>
                    <a:pt x="34731" y="4560"/>
                  </a:cubicBezTo>
                  <a:cubicBezTo>
                    <a:pt x="34731" y="2036"/>
                    <a:pt x="32695" y="0"/>
                    <a:pt x="30182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6C4F1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1535" y="3901646"/>
              <a:ext cx="380104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>
                  <a:solidFill>
                    <a:srgbClr val="E33E1D"/>
                  </a:solidFill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17 + 18 </a:t>
              </a:r>
              <a:r>
                <a:rPr lang="en-US" sz="4800" b="1" dirty="0">
                  <a:latin typeface="Nunito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= 35</a:t>
              </a:r>
              <a:endParaRPr lang="en-US" sz="2800" dirty="0">
                <a:latin typeface="Nunito" pitchFamily="2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0990" y="-174544"/>
            <a:ext cx="2980621" cy="2160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31014" y="1964863"/>
            <a:ext cx="4408239" cy="3032504"/>
            <a:chOff x="531014" y="1964863"/>
            <a:chExt cx="4408239" cy="303250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2913" y="2131115"/>
              <a:ext cx="2229017" cy="2700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36892" y="1964863"/>
              <a:ext cx="2402361" cy="2880000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531014" y="2557178"/>
              <a:ext cx="4259484" cy="2440189"/>
            </a:xfrm>
            <a:prstGeom prst="roundRect">
              <a:avLst/>
            </a:prstGeom>
            <a:noFill/>
            <a:ln w="28575">
              <a:solidFill>
                <a:srgbClr val="6C4F1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751095" y="2237577"/>
            <a:ext cx="4894829" cy="2752820"/>
            <a:chOff x="6751095" y="2237577"/>
            <a:chExt cx="4894829" cy="275282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51095" y="2237577"/>
              <a:ext cx="2040429" cy="2484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39411" y="3063931"/>
              <a:ext cx="1406513" cy="16200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00990" y="2479063"/>
              <a:ext cx="1949469" cy="2232000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6945131" y="2550208"/>
              <a:ext cx="4536480" cy="2440189"/>
            </a:xfrm>
            <a:prstGeom prst="roundRect">
              <a:avLst/>
            </a:prstGeom>
            <a:noFill/>
            <a:ln w="28575">
              <a:solidFill>
                <a:srgbClr val="6C4F1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727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574</Words>
  <Application>Microsoft Office PowerPoint</Application>
  <PresentationFormat>Widescreen</PresentationFormat>
  <Paragraphs>135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HP001 4 hàng</vt:lpstr>
      <vt:lpstr>微软雅黑</vt:lpstr>
      <vt:lpstr>Arial</vt:lpstr>
      <vt:lpstr>Calibri</vt:lpstr>
      <vt:lpstr>Nunito</vt:lpstr>
      <vt:lpstr>Coiny</vt:lpstr>
      <vt:lpstr>Cambria</vt:lpstr>
      <vt:lpstr>等线</vt:lpstr>
      <vt:lpstr>1_包图主题2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HP</cp:lastModifiedBy>
  <cp:revision>32</cp:revision>
  <dcterms:created xsi:type="dcterms:W3CDTF">2021-10-09T14:55:12Z</dcterms:created>
  <dcterms:modified xsi:type="dcterms:W3CDTF">2021-12-10T01:41:43Z</dcterms:modified>
</cp:coreProperties>
</file>