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12" r:id="rId11"/>
  </p:sldMasterIdLst>
  <p:notesMasterIdLst>
    <p:notesMasterId r:id="rId41"/>
  </p:notesMasterIdLst>
  <p:sldIdLst>
    <p:sldId id="470" r:id="rId12"/>
    <p:sldId id="352" r:id="rId13"/>
    <p:sldId id="493" r:id="rId14"/>
    <p:sldId id="494" r:id="rId15"/>
    <p:sldId id="495" r:id="rId16"/>
    <p:sldId id="492" r:id="rId17"/>
    <p:sldId id="496" r:id="rId18"/>
    <p:sldId id="497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7" r:id="rId27"/>
    <p:sldId id="506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8" r:id="rId38"/>
    <p:sldId id="519" r:id="rId39"/>
    <p:sldId id="517" r:id="rId40"/>
  </p:sldIdLst>
  <p:sldSz cx="12190413" cy="6859588"/>
  <p:notesSz cx="6858000" cy="9144000"/>
  <p:embeddedFontLst>
    <p:embeddedFont>
      <p:font typeface="Impact" panose="020B0806030902050204" pitchFamily="34" charset="0"/>
      <p:regular r:id="rId42"/>
    </p:embeddedFont>
    <p:embeddedFont>
      <p:font typeface="#9Slide02 Noi dung dai" panose="020B0604020202020204" charset="0"/>
      <p:regular r:id="rId43"/>
    </p:embeddedFont>
    <p:embeddedFont>
      <p:font typeface="宋体" panose="02010600030101010101" pitchFamily="2" charset="-122"/>
      <p:regular r:id="rId44"/>
    </p:embeddedFont>
    <p:embeddedFont>
      <p:font typeface="Patrick Hand" panose="00000500000000000000" pitchFamily="2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Open Sans Extrabold" panose="020B0906030804020204" pitchFamily="34" charset="0"/>
      <p:bold r:id="rId50"/>
      <p:boldItalic r:id="rId51"/>
    </p:embeddedFont>
    <p:embeddedFont>
      <p:font typeface="Coiny" panose="02000903060500060000" pitchFamily="2" charset="0"/>
      <p:regular r:id="rId52"/>
    </p:embeddedFont>
    <p:embeddedFont>
      <p:font typeface="#9Slide02 Tieu de dai" panose="020B0604020202020204" charset="0"/>
      <p:bold r:id="rId53"/>
    </p:embeddedFont>
  </p:embeddedFontLst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565"/>
    <a:srgbClr val="FF0000"/>
    <a:srgbClr val="1A7EAF"/>
    <a:srgbClr val="005696"/>
    <a:srgbClr val="0070C0"/>
    <a:srgbClr val="00474C"/>
    <a:srgbClr val="3296A8"/>
    <a:srgbClr val="6D8AAB"/>
    <a:srgbClr val="31709C"/>
    <a:srgbClr val="769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364" autoAdjust="0"/>
  </p:normalViewPr>
  <p:slideViewPr>
    <p:cSldViewPr snapToGrid="0" showGuides="1">
      <p:cViewPr varScale="1">
        <p:scale>
          <a:sx n="69" d="100"/>
          <a:sy n="69" d="100"/>
        </p:scale>
        <p:origin x="528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microsoft.com/office/2015/10/relationships/revisionInfo" Target="revisionInfo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5.fntdata"/><Relationship Id="rId20" Type="http://schemas.openxmlformats.org/officeDocument/2006/relationships/slide" Target="slides/slide9.xml"/><Relationship Id="rId41" Type="http://schemas.openxmlformats.org/officeDocument/2006/relationships/notesMaster" Target="notesMasters/notesMaster1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75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4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609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201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09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70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99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291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77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97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250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320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60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27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109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74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28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34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0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481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0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3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81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07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81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82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63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4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0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11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93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61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0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55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6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05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27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26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31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91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0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65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51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48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38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48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2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97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4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05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41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20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29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87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67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39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2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5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37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2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7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12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14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90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4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84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5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2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7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3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91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91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2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98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05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1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33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50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96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31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30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56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57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92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55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77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0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22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72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61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3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37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3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90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4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80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4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35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3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93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54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96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9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08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16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9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03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84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29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72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22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23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63" Type="http://schemas.openxmlformats.org/officeDocument/2006/relationships/slideLayout" Target="../slideLayouts/slideLayout98.xml"/><Relationship Id="rId68" Type="http://schemas.openxmlformats.org/officeDocument/2006/relationships/slideLayout" Target="../slideLayouts/slideLayout103.xml"/><Relationship Id="rId84" Type="http://schemas.openxmlformats.org/officeDocument/2006/relationships/slideLayout" Target="../slideLayouts/slideLayout119.xml"/><Relationship Id="rId89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8.xml"/><Relationship Id="rId58" Type="http://schemas.openxmlformats.org/officeDocument/2006/relationships/slideLayout" Target="../slideLayouts/slideLayout93.xml"/><Relationship Id="rId74" Type="http://schemas.openxmlformats.org/officeDocument/2006/relationships/slideLayout" Target="../slideLayouts/slideLayout109.xml"/><Relationship Id="rId79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40.xml"/><Relationship Id="rId90" Type="http://schemas.openxmlformats.org/officeDocument/2006/relationships/slideLayout" Target="../slideLayouts/slideLayout125.xml"/><Relationship Id="rId95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83.xml"/><Relationship Id="rId64" Type="http://schemas.openxmlformats.org/officeDocument/2006/relationships/slideLayout" Target="../slideLayouts/slideLayout99.xml"/><Relationship Id="rId69" Type="http://schemas.openxmlformats.org/officeDocument/2006/relationships/slideLayout" Target="../slideLayouts/slideLayout104.xml"/><Relationship Id="rId80" Type="http://schemas.openxmlformats.org/officeDocument/2006/relationships/slideLayout" Target="../slideLayouts/slideLayout115.xml"/><Relationship Id="rId85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59" Type="http://schemas.openxmlformats.org/officeDocument/2006/relationships/slideLayout" Target="../slideLayouts/slideLayout94.xml"/><Relationship Id="rId103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76.xml"/><Relationship Id="rId54" Type="http://schemas.openxmlformats.org/officeDocument/2006/relationships/slideLayout" Target="../slideLayouts/slideLayout89.xml"/><Relationship Id="rId62" Type="http://schemas.openxmlformats.org/officeDocument/2006/relationships/slideLayout" Target="../slideLayouts/slideLayout97.xml"/><Relationship Id="rId70" Type="http://schemas.openxmlformats.org/officeDocument/2006/relationships/slideLayout" Target="../slideLayouts/slideLayout105.xml"/><Relationship Id="rId75" Type="http://schemas.openxmlformats.org/officeDocument/2006/relationships/slideLayout" Target="../slideLayouts/slideLayout110.xml"/><Relationship Id="rId83" Type="http://schemas.openxmlformats.org/officeDocument/2006/relationships/slideLayout" Target="../slideLayouts/slideLayout118.xml"/><Relationship Id="rId88" Type="http://schemas.openxmlformats.org/officeDocument/2006/relationships/slideLayout" Target="../slideLayouts/slideLayout123.xml"/><Relationship Id="rId91" Type="http://schemas.openxmlformats.org/officeDocument/2006/relationships/slideLayout" Target="../slideLayouts/slideLayout126.xml"/><Relationship Id="rId9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84.xml"/><Relationship Id="rId57" Type="http://schemas.openxmlformats.org/officeDocument/2006/relationships/slideLayout" Target="../slideLayouts/slideLayout92.xml"/><Relationship Id="rId106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slideLayout" Target="../slideLayouts/slideLayout87.xml"/><Relationship Id="rId60" Type="http://schemas.openxmlformats.org/officeDocument/2006/relationships/slideLayout" Target="../slideLayouts/slideLayout95.xml"/><Relationship Id="rId65" Type="http://schemas.openxmlformats.org/officeDocument/2006/relationships/slideLayout" Target="../slideLayouts/slideLayout100.xml"/><Relationship Id="rId73" Type="http://schemas.openxmlformats.org/officeDocument/2006/relationships/slideLayout" Target="../slideLayouts/slideLayout108.xml"/><Relationship Id="rId78" Type="http://schemas.openxmlformats.org/officeDocument/2006/relationships/slideLayout" Target="../slideLayouts/slideLayout113.xml"/><Relationship Id="rId81" Type="http://schemas.openxmlformats.org/officeDocument/2006/relationships/slideLayout" Target="../slideLayouts/slideLayout116.xml"/><Relationship Id="rId86" Type="http://schemas.openxmlformats.org/officeDocument/2006/relationships/slideLayout" Target="../slideLayouts/slideLayout121.xml"/><Relationship Id="rId94" Type="http://schemas.openxmlformats.org/officeDocument/2006/relationships/slideLayout" Target="../slideLayouts/slideLayout129.xml"/><Relationship Id="rId99" Type="http://schemas.openxmlformats.org/officeDocument/2006/relationships/slideLayout" Target="../slideLayouts/slideLayout134.xml"/><Relationship Id="rId101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85.xml"/><Relationship Id="rId55" Type="http://schemas.openxmlformats.org/officeDocument/2006/relationships/slideLayout" Target="../slideLayouts/slideLayout90.xml"/><Relationship Id="rId76" Type="http://schemas.openxmlformats.org/officeDocument/2006/relationships/slideLayout" Target="../slideLayouts/slideLayout111.xml"/><Relationship Id="rId97" Type="http://schemas.openxmlformats.org/officeDocument/2006/relationships/slideLayout" Target="../slideLayouts/slideLayout132.xml"/><Relationship Id="rId104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42.xml"/><Relationship Id="rId71" Type="http://schemas.openxmlformats.org/officeDocument/2006/relationships/slideLayout" Target="../slideLayouts/slideLayout106.xml"/><Relationship Id="rId9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66" Type="http://schemas.openxmlformats.org/officeDocument/2006/relationships/slideLayout" Target="../slideLayouts/slideLayout101.xml"/><Relationship Id="rId87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96.xml"/><Relationship Id="rId82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91.xml"/><Relationship Id="rId77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35.xml"/><Relationship Id="rId105" Type="http://schemas.openxmlformats.org/officeDocument/2006/relationships/theme" Target="../theme/theme10.xml"/><Relationship Id="rId8" Type="http://schemas.openxmlformats.org/officeDocument/2006/relationships/slideLayout" Target="../slideLayouts/slideLayout43.xml"/><Relationship Id="rId51" Type="http://schemas.openxmlformats.org/officeDocument/2006/relationships/slideLayout" Target="../slideLayouts/slideLayout86.xml"/><Relationship Id="rId72" Type="http://schemas.openxmlformats.org/officeDocument/2006/relationships/slideLayout" Target="../slideLayouts/slideLayout107.xml"/><Relationship Id="rId93" Type="http://schemas.openxmlformats.org/officeDocument/2006/relationships/slideLayout" Target="../slideLayouts/slideLayout128.xml"/><Relationship Id="rId9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81.xml"/><Relationship Id="rId67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81.xml"/><Relationship Id="rId47" Type="http://schemas.openxmlformats.org/officeDocument/2006/relationships/slideLayout" Target="../slideLayouts/slideLayout186.xml"/><Relationship Id="rId63" Type="http://schemas.openxmlformats.org/officeDocument/2006/relationships/slideLayout" Target="../slideLayouts/slideLayout202.xml"/><Relationship Id="rId68" Type="http://schemas.openxmlformats.org/officeDocument/2006/relationships/slideLayout" Target="../slideLayouts/slideLayout207.xml"/><Relationship Id="rId84" Type="http://schemas.openxmlformats.org/officeDocument/2006/relationships/slideLayout" Target="../slideLayouts/slideLayout223.xml"/><Relationship Id="rId89" Type="http://schemas.openxmlformats.org/officeDocument/2006/relationships/tags" Target="../tags/tag3.xml"/><Relationship Id="rId1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71.xml"/><Relationship Id="rId37" Type="http://schemas.openxmlformats.org/officeDocument/2006/relationships/slideLayout" Target="../slideLayouts/slideLayout176.xml"/><Relationship Id="rId53" Type="http://schemas.openxmlformats.org/officeDocument/2006/relationships/slideLayout" Target="../slideLayouts/slideLayout192.xml"/><Relationship Id="rId58" Type="http://schemas.openxmlformats.org/officeDocument/2006/relationships/slideLayout" Target="../slideLayouts/slideLayout197.xml"/><Relationship Id="rId74" Type="http://schemas.openxmlformats.org/officeDocument/2006/relationships/slideLayout" Target="../slideLayouts/slideLayout213.xml"/><Relationship Id="rId79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144.xml"/><Relationship Id="rId90" Type="http://schemas.openxmlformats.org/officeDocument/2006/relationships/tags" Target="../tags/tag4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Relationship Id="rId30" Type="http://schemas.openxmlformats.org/officeDocument/2006/relationships/slideLayout" Target="../slideLayouts/slideLayout169.xml"/><Relationship Id="rId35" Type="http://schemas.openxmlformats.org/officeDocument/2006/relationships/slideLayout" Target="../slideLayouts/slideLayout174.xml"/><Relationship Id="rId43" Type="http://schemas.openxmlformats.org/officeDocument/2006/relationships/slideLayout" Target="../slideLayouts/slideLayout182.xml"/><Relationship Id="rId48" Type="http://schemas.openxmlformats.org/officeDocument/2006/relationships/slideLayout" Target="../slideLayouts/slideLayout187.xml"/><Relationship Id="rId56" Type="http://schemas.openxmlformats.org/officeDocument/2006/relationships/slideLayout" Target="../slideLayouts/slideLayout195.xml"/><Relationship Id="rId64" Type="http://schemas.openxmlformats.org/officeDocument/2006/relationships/slideLayout" Target="../slideLayouts/slideLayout203.xml"/><Relationship Id="rId69" Type="http://schemas.openxmlformats.org/officeDocument/2006/relationships/slideLayout" Target="../slideLayouts/slideLayout208.xml"/><Relationship Id="rId7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147.xml"/><Relationship Id="rId51" Type="http://schemas.openxmlformats.org/officeDocument/2006/relationships/slideLayout" Target="../slideLayouts/slideLayout190.xml"/><Relationship Id="rId72" Type="http://schemas.openxmlformats.org/officeDocument/2006/relationships/slideLayout" Target="../slideLayouts/slideLayout211.xml"/><Relationship Id="rId80" Type="http://schemas.openxmlformats.org/officeDocument/2006/relationships/slideLayout" Target="../slideLayouts/slideLayout219.xml"/><Relationship Id="rId85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33" Type="http://schemas.openxmlformats.org/officeDocument/2006/relationships/slideLayout" Target="../slideLayouts/slideLayout172.xml"/><Relationship Id="rId38" Type="http://schemas.openxmlformats.org/officeDocument/2006/relationships/slideLayout" Target="../slideLayouts/slideLayout177.xml"/><Relationship Id="rId46" Type="http://schemas.openxmlformats.org/officeDocument/2006/relationships/slideLayout" Target="../slideLayouts/slideLayout185.xml"/><Relationship Id="rId59" Type="http://schemas.openxmlformats.org/officeDocument/2006/relationships/slideLayout" Target="../slideLayouts/slideLayout198.xml"/><Relationship Id="rId67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159.xml"/><Relationship Id="rId41" Type="http://schemas.openxmlformats.org/officeDocument/2006/relationships/slideLayout" Target="../slideLayouts/slideLayout180.xml"/><Relationship Id="rId54" Type="http://schemas.openxmlformats.org/officeDocument/2006/relationships/slideLayout" Target="../slideLayouts/slideLayout193.xml"/><Relationship Id="rId62" Type="http://schemas.openxmlformats.org/officeDocument/2006/relationships/slideLayout" Target="../slideLayouts/slideLayout201.xml"/><Relationship Id="rId70" Type="http://schemas.openxmlformats.org/officeDocument/2006/relationships/slideLayout" Target="../slideLayouts/slideLayout209.xml"/><Relationship Id="rId75" Type="http://schemas.openxmlformats.org/officeDocument/2006/relationships/slideLayout" Target="../slideLayouts/slideLayout214.xml"/><Relationship Id="rId83" Type="http://schemas.openxmlformats.org/officeDocument/2006/relationships/slideLayout" Target="../slideLayouts/slideLayout222.xml"/><Relationship Id="rId88" Type="http://schemas.openxmlformats.org/officeDocument/2006/relationships/tags" Target="../tags/tag2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slideLayout" Target="../slideLayouts/slideLayout167.xml"/><Relationship Id="rId36" Type="http://schemas.openxmlformats.org/officeDocument/2006/relationships/slideLayout" Target="../slideLayouts/slideLayout175.xml"/><Relationship Id="rId49" Type="http://schemas.openxmlformats.org/officeDocument/2006/relationships/slideLayout" Target="../slideLayouts/slideLayout188.xml"/><Relationship Id="rId57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49.xml"/><Relationship Id="rId31" Type="http://schemas.openxmlformats.org/officeDocument/2006/relationships/slideLayout" Target="../slideLayouts/slideLayout170.xml"/><Relationship Id="rId44" Type="http://schemas.openxmlformats.org/officeDocument/2006/relationships/slideLayout" Target="../slideLayouts/slideLayout183.xml"/><Relationship Id="rId52" Type="http://schemas.openxmlformats.org/officeDocument/2006/relationships/slideLayout" Target="../slideLayouts/slideLayout191.xml"/><Relationship Id="rId60" Type="http://schemas.openxmlformats.org/officeDocument/2006/relationships/slideLayout" Target="../slideLayouts/slideLayout199.xml"/><Relationship Id="rId65" Type="http://schemas.openxmlformats.org/officeDocument/2006/relationships/slideLayout" Target="../slideLayouts/slideLayout204.xml"/><Relationship Id="rId73" Type="http://schemas.openxmlformats.org/officeDocument/2006/relationships/slideLayout" Target="../slideLayouts/slideLayout212.xml"/><Relationship Id="rId78" Type="http://schemas.openxmlformats.org/officeDocument/2006/relationships/slideLayout" Target="../slideLayouts/slideLayout217.xml"/><Relationship Id="rId81" Type="http://schemas.openxmlformats.org/officeDocument/2006/relationships/slideLayout" Target="../slideLayouts/slideLayout220.xml"/><Relationship Id="rId86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39" Type="http://schemas.openxmlformats.org/officeDocument/2006/relationships/slideLayout" Target="../slideLayouts/slideLayout178.xml"/><Relationship Id="rId34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89.xml"/><Relationship Id="rId55" Type="http://schemas.openxmlformats.org/officeDocument/2006/relationships/slideLayout" Target="../slideLayouts/slideLayout194.xml"/><Relationship Id="rId7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146.xml"/><Relationship Id="rId7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79.xml"/><Relationship Id="rId45" Type="http://schemas.openxmlformats.org/officeDocument/2006/relationships/slideLayout" Target="../slideLayouts/slideLayout184.xml"/><Relationship Id="rId66" Type="http://schemas.openxmlformats.org/officeDocument/2006/relationships/slideLayout" Target="../slideLayouts/slideLayout205.xml"/><Relationship Id="rId87" Type="http://schemas.openxmlformats.org/officeDocument/2006/relationships/theme" Target="../theme/theme11.xml"/><Relationship Id="rId61" Type="http://schemas.openxmlformats.org/officeDocument/2006/relationships/slideLayout" Target="../slideLayouts/slideLayout200.xml"/><Relationship Id="rId82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883" r:id="rId9"/>
    <p:sldLayoutId id="2147483882" r:id="rId10"/>
    <p:sldLayoutId id="2147483881" r:id="rId11"/>
    <p:sldLayoutId id="2147483880" r:id="rId12"/>
    <p:sldLayoutId id="2147483879" r:id="rId13"/>
    <p:sldLayoutId id="2147483878" r:id="rId14"/>
    <p:sldLayoutId id="2147483877" r:id="rId15"/>
    <p:sldLayoutId id="2147483876" r:id="rId16"/>
    <p:sldLayoutId id="2147483875" r:id="rId17"/>
    <p:sldLayoutId id="2147483874" r:id="rId18"/>
    <p:sldLayoutId id="2147483873" r:id="rId19"/>
    <p:sldLayoutId id="2147483872" r:id="rId20"/>
    <p:sldLayoutId id="2147483871" r:id="rId21"/>
    <p:sldLayoutId id="2147483870" r:id="rId22"/>
    <p:sldLayoutId id="2147483869" r:id="rId23"/>
    <p:sldLayoutId id="2147483868" r:id="rId24"/>
    <p:sldLayoutId id="2147483867" r:id="rId25"/>
    <p:sldLayoutId id="2147483866" r:id="rId26"/>
    <p:sldLayoutId id="2147483865" r:id="rId27"/>
    <p:sldLayoutId id="2147483864" r:id="rId28"/>
    <p:sldLayoutId id="2147483863" r:id="rId29"/>
    <p:sldLayoutId id="2147483862" r:id="rId30"/>
    <p:sldLayoutId id="2147483861" r:id="rId31"/>
    <p:sldLayoutId id="2147483860" r:id="rId32"/>
    <p:sldLayoutId id="2147483859" r:id="rId33"/>
    <p:sldLayoutId id="2147483858" r:id="rId34"/>
    <p:sldLayoutId id="2147483857" r:id="rId35"/>
    <p:sldLayoutId id="2147483856" r:id="rId36"/>
    <p:sldLayoutId id="2147483855" r:id="rId37"/>
    <p:sldLayoutId id="2147483854" r:id="rId38"/>
    <p:sldLayoutId id="2147483853" r:id="rId39"/>
    <p:sldLayoutId id="2147483852" r:id="rId40"/>
    <p:sldLayoutId id="2147483851" r:id="rId41"/>
    <p:sldLayoutId id="2147483850" r:id="rId42"/>
    <p:sldLayoutId id="2147483849" r:id="rId43"/>
    <p:sldLayoutId id="2147483848" r:id="rId44"/>
    <p:sldLayoutId id="2147483847" r:id="rId45"/>
    <p:sldLayoutId id="2147483846" r:id="rId46"/>
    <p:sldLayoutId id="2147483845" r:id="rId47"/>
    <p:sldLayoutId id="2147483844" r:id="rId48"/>
    <p:sldLayoutId id="2147483843" r:id="rId49"/>
    <p:sldLayoutId id="2147483842" r:id="rId50"/>
    <p:sldLayoutId id="2147483841" r:id="rId51"/>
    <p:sldLayoutId id="2147483840" r:id="rId52"/>
    <p:sldLayoutId id="2147483839" r:id="rId53"/>
    <p:sldLayoutId id="2147483838" r:id="rId54"/>
    <p:sldLayoutId id="2147483837" r:id="rId55"/>
    <p:sldLayoutId id="2147483836" r:id="rId56"/>
    <p:sldLayoutId id="2147483835" r:id="rId57"/>
    <p:sldLayoutId id="2147483834" r:id="rId58"/>
    <p:sldLayoutId id="2147483833" r:id="rId59"/>
    <p:sldLayoutId id="2147483832" r:id="rId60"/>
    <p:sldLayoutId id="2147483831" r:id="rId61"/>
    <p:sldLayoutId id="2147483830" r:id="rId62"/>
    <p:sldLayoutId id="2147483829" r:id="rId63"/>
    <p:sldLayoutId id="2147483828" r:id="rId64"/>
    <p:sldLayoutId id="2147483827" r:id="rId65"/>
    <p:sldLayoutId id="2147483826" r:id="rId66"/>
    <p:sldLayoutId id="2147483825" r:id="rId67"/>
    <p:sldLayoutId id="2147483824" r:id="rId68"/>
    <p:sldLayoutId id="2147483823" r:id="rId69"/>
    <p:sldLayoutId id="2147483822" r:id="rId70"/>
    <p:sldLayoutId id="2147483821" r:id="rId71"/>
    <p:sldLayoutId id="2147483820" r:id="rId72"/>
    <p:sldLayoutId id="2147483819" r:id="rId73"/>
    <p:sldLayoutId id="2147483818" r:id="rId74"/>
    <p:sldLayoutId id="2147483817" r:id="rId75"/>
    <p:sldLayoutId id="2147483816" r:id="rId76"/>
    <p:sldLayoutId id="2147483815" r:id="rId77"/>
    <p:sldLayoutId id="2147483814" r:id="rId78"/>
    <p:sldLayoutId id="2147483813" r:id="rId79"/>
    <p:sldLayoutId id="2147483812" r:id="rId80"/>
    <p:sldLayoutId id="2147483811" r:id="rId81"/>
    <p:sldLayoutId id="2147483810" r:id="rId82"/>
    <p:sldLayoutId id="2147483809" r:id="rId83"/>
    <p:sldLayoutId id="2147483808" r:id="rId84"/>
    <p:sldLayoutId id="2147483807" r:id="rId85"/>
    <p:sldLayoutId id="2147483806" r:id="rId86"/>
    <p:sldLayoutId id="2147483805" r:id="rId87"/>
    <p:sldLayoutId id="2147483804" r:id="rId88"/>
    <p:sldLayoutId id="2147483803" r:id="rId89"/>
    <p:sldLayoutId id="2147483802" r:id="rId90"/>
    <p:sldLayoutId id="2147483801" r:id="rId91"/>
    <p:sldLayoutId id="2147483800" r:id="rId92"/>
    <p:sldLayoutId id="2147483799" r:id="rId93"/>
    <p:sldLayoutId id="2147483711" r:id="rId94"/>
    <p:sldLayoutId id="2147483710" r:id="rId95"/>
    <p:sldLayoutId id="2147483709" r:id="rId96"/>
    <p:sldLayoutId id="2147483708" r:id="rId97"/>
    <p:sldLayoutId id="2147483707" r:id="rId98"/>
    <p:sldLayoutId id="2147483706" r:id="rId99"/>
    <p:sldLayoutId id="2147483701" r:id="rId100"/>
    <p:sldLayoutId id="2147483702" r:id="rId101"/>
    <p:sldLayoutId id="2147483703" r:id="rId102"/>
    <p:sldLayoutId id="2147483704" r:id="rId103"/>
    <p:sldLayoutId id="2147483705" r:id="rId10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9Slide.vn - 2019">
            <a:extLst>
              <a:ext uri="{FF2B5EF4-FFF2-40B4-BE49-F238E27FC236}">
                <a16:creationId xmlns:a16="http://schemas.microsoft.com/office/drawing/2014/main" id="{18227E69-AE9D-48D3-97CE-72C424756D5E}"/>
              </a:ext>
            </a:extLst>
          </p:cNvPr>
          <p:cNvSpPr txBox="1"/>
          <p:nvPr userDrawn="1"/>
        </p:nvSpPr>
        <p:spPr>
          <a:xfrm>
            <a:off x="5118784" y="-1512682"/>
            <a:ext cx="1952845" cy="3694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8"/>
            </p:custDataLst>
          </p:nvPr>
        </p:nvGrpSpPr>
        <p:grpSpPr>
          <a:xfrm>
            <a:off x="-2201814" y="-2224738"/>
            <a:ext cx="16594040" cy="11286936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9"/>
            </p:custDataLst>
          </p:nvPr>
        </p:nvSpPr>
        <p:spPr>
          <a:xfrm>
            <a:off x="6090635" y="-8917464"/>
            <a:ext cx="9143" cy="914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0"/>
            </p:custDataLst>
          </p:nvPr>
        </p:nvSpPr>
        <p:spPr>
          <a:xfrm>
            <a:off x="6090635" y="15767906"/>
            <a:ext cx="9143" cy="914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26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98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  <p:sldLayoutId id="2147483761" r:id="rId50"/>
    <p:sldLayoutId id="2147483762" r:id="rId51"/>
    <p:sldLayoutId id="2147483763" r:id="rId52"/>
    <p:sldLayoutId id="2147483764" r:id="rId53"/>
    <p:sldLayoutId id="2147483765" r:id="rId54"/>
    <p:sldLayoutId id="2147483766" r:id="rId55"/>
    <p:sldLayoutId id="2147483767" r:id="rId56"/>
    <p:sldLayoutId id="2147483768" r:id="rId57"/>
    <p:sldLayoutId id="2147483769" r:id="rId58"/>
    <p:sldLayoutId id="2147483770" r:id="rId59"/>
    <p:sldLayoutId id="2147483771" r:id="rId60"/>
    <p:sldLayoutId id="2147483772" r:id="rId61"/>
    <p:sldLayoutId id="2147483773" r:id="rId62"/>
    <p:sldLayoutId id="2147483774" r:id="rId63"/>
    <p:sldLayoutId id="2147483775" r:id="rId64"/>
    <p:sldLayoutId id="2147483776" r:id="rId65"/>
    <p:sldLayoutId id="2147483777" r:id="rId66"/>
    <p:sldLayoutId id="2147483778" r:id="rId67"/>
    <p:sldLayoutId id="2147483779" r:id="rId68"/>
    <p:sldLayoutId id="2147483780" r:id="rId69"/>
    <p:sldLayoutId id="2147483781" r:id="rId70"/>
    <p:sldLayoutId id="2147483782" r:id="rId71"/>
    <p:sldLayoutId id="2147483783" r:id="rId72"/>
    <p:sldLayoutId id="2147483784" r:id="rId73"/>
    <p:sldLayoutId id="2147483785" r:id="rId74"/>
    <p:sldLayoutId id="2147483786" r:id="rId75"/>
    <p:sldLayoutId id="2147483787" r:id="rId76"/>
    <p:sldLayoutId id="2147483788" r:id="rId77"/>
    <p:sldLayoutId id="2147483789" r:id="rId78"/>
    <p:sldLayoutId id="2147483790" r:id="rId79"/>
    <p:sldLayoutId id="2147483791" r:id="rId80"/>
    <p:sldLayoutId id="2147483792" r:id="rId81"/>
    <p:sldLayoutId id="2147483793" r:id="rId82"/>
    <p:sldLayoutId id="2147483794" r:id="rId83"/>
    <p:sldLayoutId id="2147483795" r:id="rId84"/>
    <p:sldLayoutId id="2147483796" r:id="rId85"/>
    <p:sldLayoutId id="2147483797" r:id="rId8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emf"/><Relationship Id="rId5" Type="http://schemas.openxmlformats.org/officeDocument/2006/relationships/image" Target="../media/image19.sv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6.xml"/><Relationship Id="rId6" Type="http://schemas.openxmlformats.org/officeDocument/2006/relationships/image" Target="../media/image19.sv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tags" Target="../tags/tag9.xml"/><Relationship Id="rId7" Type="http://schemas.microsoft.com/office/2007/relationships/hdphoto" Target="../media/hdphoto3.wdp"/><Relationship Id="rId12" Type="http://schemas.openxmlformats.org/officeDocument/2006/relationships/image" Target="../media/image22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21.emf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svg"/><Relationship Id="rId5" Type="http://schemas.microsoft.com/office/2007/relationships/hdphoto" Target="../media/hdphoto3.wdp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emf"/><Relationship Id="rId5" Type="http://schemas.openxmlformats.org/officeDocument/2006/relationships/image" Target="../media/image19.sv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0.xml"/><Relationship Id="rId6" Type="http://schemas.openxmlformats.org/officeDocument/2006/relationships/image" Target="../media/image19.sv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tags" Target="../tags/tag13.xml"/><Relationship Id="rId7" Type="http://schemas.microsoft.com/office/2007/relationships/hdphoto" Target="../media/hdphoto3.wdp"/><Relationship Id="rId12" Type="http://schemas.openxmlformats.org/officeDocument/2006/relationships/image" Target="../media/image22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11" Type="http://schemas.openxmlformats.org/officeDocument/2006/relationships/image" Target="../media/image21.emf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43.xml"/><Relationship Id="rId6" Type="http://schemas.microsoft.com/office/2007/relationships/hdphoto" Target="../media/hdphoto5.wdp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Relationship Id="rId5" Type="http://schemas.microsoft.com/office/2007/relationships/hdphoto" Target="../media/hdphoto7.wdp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Relationship Id="rId5" Type="http://schemas.microsoft.com/office/2007/relationships/hdphoto" Target="../media/hdphoto7.wdp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739672" y="1660078"/>
            <a:ext cx="9148338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500" dirty="0">
                <a:ln w="57150">
                  <a:solidFill>
                    <a:schemeClr val="bg1"/>
                  </a:solidFill>
                </a:ln>
                <a:solidFill>
                  <a:srgbClr val="ED5565"/>
                </a:solidFill>
                <a:latin typeface="Coiny" panose="0200090306050006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599" y="4404896"/>
            <a:ext cx="7268031" cy="15811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149531" y="724821"/>
            <a:ext cx="11040883" cy="70966"/>
          </a:xfrm>
          <a:prstGeom prst="rect">
            <a:avLst/>
          </a:prstGeom>
          <a:solidFill>
            <a:srgbClr val="1A7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8" name="Graphic 7">
            <a:extLst>
              <a:ext uri="{FF2B5EF4-FFF2-40B4-BE49-F238E27FC236}">
                <a16:creationId xmlns:a16="http://schemas.microsoft.com/office/drawing/2014/main" id="{19FB521C-198C-419B-BD8E-A802F707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34" y="1384093"/>
            <a:ext cx="4889134" cy="24682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1106257" y="2064229"/>
            <a:ext cx="39083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30 – 4 =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2" name="Graphic 7">
            <a:extLst>
              <a:ext uri="{FF2B5EF4-FFF2-40B4-BE49-F238E27FC236}">
                <a16:creationId xmlns:a16="http://schemas.microsoft.com/office/drawing/2014/main" id="{19FB521C-198C-419B-BD8E-A802F707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7284" y="1384093"/>
            <a:ext cx="4889134" cy="24682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6817837" y="2064229"/>
            <a:ext cx="44766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50 – 24 =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4CDEBD-A514-41CB-B791-2EF52E3CD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4250819"/>
            <a:ext cx="1936873" cy="2797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3994273" y="4317958"/>
            <a:ext cx="6026425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Cùng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làm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nhóm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4770961" y="-116853"/>
            <a:ext cx="2694648" cy="7786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 smtClean="0">
                <a:solidFill>
                  <a:srgbClr val="0070C0"/>
                </a:solidFill>
                <a:latin typeface="Coiny" panose="02000903060500060000" pitchFamily="2" charset="0"/>
              </a:rPr>
              <a:t>Cùng</a:t>
            </a:r>
            <a:r>
              <a:rPr lang="en-US" sz="4400" dirty="0" smtClean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endParaRPr lang="en-US" sz="44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3077"/>
          <a:stretch/>
        </p:blipFill>
        <p:spPr>
          <a:xfrm>
            <a:off x="-38108" y="265033"/>
            <a:ext cx="2614684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0" y="447466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CÙNG HỌC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BBDB01-86EC-4814-A41E-6220451A2DA8}"/>
              </a:ext>
            </a:extLst>
          </p:cNvPr>
          <p:cNvGrpSpPr/>
          <p:nvPr/>
        </p:nvGrpSpPr>
        <p:grpSpPr>
          <a:xfrm>
            <a:off x="2542582" y="211358"/>
            <a:ext cx="10449518" cy="1036988"/>
            <a:chOff x="2971800" y="403525"/>
            <a:chExt cx="10210800" cy="103698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43B99DA-B578-495C-A1A5-1CE38929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40000" contrast="40000"/>
            </a:blip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6F450E-0937-462F-BEBD-006492F859BE}"/>
                </a:ext>
              </a:extLst>
            </p:cNvPr>
            <p:cNvSpPr txBox="1"/>
            <p:nvPr/>
          </p:nvSpPr>
          <p:spPr>
            <a:xfrm>
              <a:off x="3525081" y="685800"/>
              <a:ext cx="861548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 smtClean="0">
                  <a:solidFill>
                    <a:srgbClr val="000000"/>
                  </a:solidFill>
                </a:rPr>
                <a:t>Để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</a:rPr>
                <a:t>thực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</a:rPr>
                <a:t>hiện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</a:rPr>
                <a:t>phép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</a:rPr>
                <a:t>trừ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 30 – 4 ta </a:t>
              </a:r>
              <a:r>
                <a:rPr lang="en-US" sz="3200" b="1" dirty="0" err="1" smtClean="0">
                  <a:solidFill>
                    <a:srgbClr val="000000"/>
                  </a:solidFill>
                </a:rPr>
                <a:t>có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</a:rPr>
                <a:t>thể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</a:rPr>
                <a:t>làm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</a:rPr>
                <a:t>như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</a:rPr>
                <a:t>sau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: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9072A16-5565-4297-9EDF-09BD18F425F9}"/>
              </a:ext>
            </a:extLst>
          </p:cNvPr>
          <p:cNvGrpSpPr/>
          <p:nvPr/>
        </p:nvGrpSpPr>
        <p:grpSpPr>
          <a:xfrm>
            <a:off x="5311807" y="1760807"/>
            <a:ext cx="724222" cy="3949548"/>
            <a:chOff x="1728994" y="1979309"/>
            <a:chExt cx="691662" cy="3771987"/>
          </a:xfrm>
        </p:grpSpPr>
        <p:sp>
          <p:nvSpPr>
            <p:cNvPr id="66" name="Rectangle: Rounded Corners 59">
              <a:extLst>
                <a:ext uri="{FF2B5EF4-FFF2-40B4-BE49-F238E27FC236}">
                  <a16:creationId xmlns:a16="http://schemas.microsoft.com/office/drawing/2014/main" id="{AF7F0845-EB02-42DE-9A14-CAD252DBC88F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3A4DB58-056B-48FB-AE4A-2EBD1C7CAE19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F66F37C1-C198-4ED1-9F6F-943D0996D69C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873F05EC-E669-4207-9BDC-4AE0AFEFC418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06738883-5062-4A15-B603-FD9714807558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2C320904-D1FC-4CAB-A047-22829136B2B8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84D8702A-8728-4F5D-9C73-63357380EF12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6339BB7B-960F-424A-8FFB-A63C7ED58CDA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E5596237-E6C4-4D64-9847-557152913153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09762DDF-4DA8-408A-BC60-5355707FC571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E6EB9B34-3BB4-4182-AFCD-81683ED6227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CF8C7B4B-E008-4A3D-945C-4D492797A986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6155753" y="1760807"/>
            <a:ext cx="724222" cy="3949548"/>
            <a:chOff x="1728994" y="1979309"/>
            <a:chExt cx="691662" cy="3771987"/>
          </a:xfrm>
        </p:grpSpPr>
        <p:sp>
          <p:nvSpPr>
            <p:cNvPr id="79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186112" y="1789020"/>
            <a:ext cx="322131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5696"/>
                </a:solidFill>
                <a:cs typeface="Calibri" panose="020F0502020204030204" pitchFamily="34" charset="0"/>
              </a:rPr>
              <a:t>30 – 4 =</a:t>
            </a:r>
            <a:endParaRPr lang="en-US" sz="5400" b="1" dirty="0">
              <a:solidFill>
                <a:srgbClr val="005696"/>
              </a:solidFill>
              <a:cs typeface="Calibri" panose="020F050202020403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7096055" y="1760807"/>
            <a:ext cx="724222" cy="3949548"/>
            <a:chOff x="1728994" y="1979309"/>
            <a:chExt cx="691662" cy="3771987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5" name="Rounded Rectangle 104"/>
          <p:cNvSpPr/>
          <p:nvPr/>
        </p:nvSpPr>
        <p:spPr>
          <a:xfrm>
            <a:off x="5895148" y="6026111"/>
            <a:ext cx="1348291" cy="6439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5696"/>
                </a:solidFill>
              </a:rPr>
              <a:t>30</a:t>
            </a:r>
            <a:endParaRPr lang="en-US" sz="4400" b="1" dirty="0">
              <a:solidFill>
                <a:srgbClr val="005696"/>
              </a:solidFill>
            </a:endParaRPr>
          </a:p>
        </p:txBody>
      </p: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6CD10AA2-D47B-41F1-B950-925DDF7DCEB0}"/>
              </a:ext>
            </a:extLst>
          </p:cNvPr>
          <p:cNvSpPr/>
          <p:nvPr/>
        </p:nvSpPr>
        <p:spPr>
          <a:xfrm rot="16200000">
            <a:off x="6421603" y="4430479"/>
            <a:ext cx="284972" cy="2769573"/>
          </a:xfrm>
          <a:prstGeom prst="leftBrace">
            <a:avLst>
              <a:gd name="adj1" fmla="val 68777"/>
              <a:gd name="adj2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63EC9BD-7AE5-4047-A8BE-AE7B6729DC0C}"/>
              </a:ext>
            </a:extLst>
          </p:cNvPr>
          <p:cNvGrpSpPr/>
          <p:nvPr/>
        </p:nvGrpSpPr>
        <p:grpSpPr>
          <a:xfrm>
            <a:off x="7210355" y="3302601"/>
            <a:ext cx="490191" cy="2282557"/>
            <a:chOff x="914396" y="3065638"/>
            <a:chExt cx="555631" cy="2595389"/>
          </a:xfrm>
        </p:grpSpPr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2F765FD5-6A80-479E-B6B9-B9B42D5212BA}"/>
                </a:ext>
              </a:extLst>
            </p:cNvPr>
            <p:cNvSpPr/>
            <p:nvPr/>
          </p:nvSpPr>
          <p:spPr>
            <a:xfrm>
              <a:off x="914400" y="5105400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5950E740-1362-44BC-97FC-AE60B3191BA3}"/>
                </a:ext>
              </a:extLst>
            </p:cNvPr>
            <p:cNvSpPr/>
            <p:nvPr/>
          </p:nvSpPr>
          <p:spPr>
            <a:xfrm>
              <a:off x="914399" y="4702173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58C546D-FE64-4D3F-B041-D0B2FCCA838F}"/>
                </a:ext>
              </a:extLst>
            </p:cNvPr>
            <p:cNvSpPr/>
            <p:nvPr/>
          </p:nvSpPr>
          <p:spPr>
            <a:xfrm>
              <a:off x="914399" y="4298946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2783C0CD-B02A-4699-A948-0F84A4437C2D}"/>
                </a:ext>
              </a:extLst>
            </p:cNvPr>
            <p:cNvSpPr/>
            <p:nvPr/>
          </p:nvSpPr>
          <p:spPr>
            <a:xfrm>
              <a:off x="914398" y="3895719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EE21ADD9-C187-493A-9933-B586E4B81F2E}"/>
                </a:ext>
              </a:extLst>
            </p:cNvPr>
            <p:cNvSpPr/>
            <p:nvPr/>
          </p:nvSpPr>
          <p:spPr>
            <a:xfrm>
              <a:off x="914397" y="3492492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3AC7BF47-2BD7-4B71-A233-6171E19721E3}"/>
                </a:ext>
              </a:extLst>
            </p:cNvPr>
            <p:cNvSpPr/>
            <p:nvPr/>
          </p:nvSpPr>
          <p:spPr>
            <a:xfrm>
              <a:off x="914396" y="3065638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23B9A02-56F1-434E-9F89-5B52B965A661}"/>
              </a:ext>
            </a:extLst>
          </p:cNvPr>
          <p:cNvGrpSpPr/>
          <p:nvPr/>
        </p:nvGrpSpPr>
        <p:grpSpPr>
          <a:xfrm>
            <a:off x="7210355" y="1904159"/>
            <a:ext cx="490187" cy="1525802"/>
            <a:chOff x="914398" y="3895719"/>
            <a:chExt cx="555629" cy="1765308"/>
          </a:xfrm>
        </p:grpSpPr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4C0919BE-81F4-434E-B302-31721791C55E}"/>
                </a:ext>
              </a:extLst>
            </p:cNvPr>
            <p:cNvSpPr/>
            <p:nvPr/>
          </p:nvSpPr>
          <p:spPr>
            <a:xfrm>
              <a:off x="914400" y="5105400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15034563-1366-4C97-B138-5ACBB8B39E45}"/>
                </a:ext>
              </a:extLst>
            </p:cNvPr>
            <p:cNvSpPr/>
            <p:nvPr/>
          </p:nvSpPr>
          <p:spPr>
            <a:xfrm>
              <a:off x="914399" y="4702173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15FBC298-EA8C-4560-9BA1-08B71F92AB99}"/>
                </a:ext>
              </a:extLst>
            </p:cNvPr>
            <p:cNvSpPr/>
            <p:nvPr/>
          </p:nvSpPr>
          <p:spPr>
            <a:xfrm>
              <a:off x="914399" y="4298946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DD194806-0BEE-41A4-82D3-0A40DFD28607}"/>
                </a:ext>
              </a:extLst>
            </p:cNvPr>
            <p:cNvSpPr/>
            <p:nvPr/>
          </p:nvSpPr>
          <p:spPr>
            <a:xfrm>
              <a:off x="914398" y="3895719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23B9A02-56F1-434E-9F89-5B52B965A661}"/>
              </a:ext>
            </a:extLst>
          </p:cNvPr>
          <p:cNvGrpSpPr/>
          <p:nvPr/>
        </p:nvGrpSpPr>
        <p:grpSpPr>
          <a:xfrm>
            <a:off x="7210353" y="1114374"/>
            <a:ext cx="490187" cy="1525802"/>
            <a:chOff x="914398" y="3895719"/>
            <a:chExt cx="555629" cy="1765308"/>
          </a:xfrm>
        </p:grpSpPr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4C0919BE-81F4-434E-B302-31721791C55E}"/>
                </a:ext>
              </a:extLst>
            </p:cNvPr>
            <p:cNvSpPr/>
            <p:nvPr/>
          </p:nvSpPr>
          <p:spPr>
            <a:xfrm>
              <a:off x="914400" y="5105400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15034563-1366-4C97-B138-5ACBB8B39E45}"/>
                </a:ext>
              </a:extLst>
            </p:cNvPr>
            <p:cNvSpPr/>
            <p:nvPr/>
          </p:nvSpPr>
          <p:spPr>
            <a:xfrm>
              <a:off x="914399" y="4702173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15FBC298-EA8C-4560-9BA1-08B71F92AB99}"/>
                </a:ext>
              </a:extLst>
            </p:cNvPr>
            <p:cNvSpPr/>
            <p:nvPr/>
          </p:nvSpPr>
          <p:spPr>
            <a:xfrm>
              <a:off x="914399" y="4298946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DD194806-0BEE-41A4-82D3-0A40DFD28607}"/>
                </a:ext>
              </a:extLst>
            </p:cNvPr>
            <p:cNvSpPr/>
            <p:nvPr/>
          </p:nvSpPr>
          <p:spPr>
            <a:xfrm>
              <a:off x="914398" y="3895719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9746220" y="1767998"/>
            <a:ext cx="171097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5696"/>
                </a:solidFill>
                <a:cs typeface="Calibri" panose="020F0502020204030204" pitchFamily="34" charset="0"/>
              </a:rPr>
              <a:t>Trừ</a:t>
            </a:r>
            <a:r>
              <a:rPr lang="en-US" sz="5400" b="1" dirty="0" smtClean="0">
                <a:solidFill>
                  <a:srgbClr val="005696"/>
                </a:solidFill>
                <a:cs typeface="Calibri" panose="020F0502020204030204" pitchFamily="34" charset="0"/>
              </a:rPr>
              <a:t> 4</a:t>
            </a:r>
            <a:endParaRPr lang="en-US" sz="5400" b="1" dirty="0">
              <a:solidFill>
                <a:srgbClr val="005696"/>
              </a:solidFill>
              <a:cs typeface="Calibri" panose="020F050202020403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4723621" y="6044217"/>
            <a:ext cx="3498599" cy="6439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5696"/>
                </a:solidFill>
              </a:rPr>
              <a:t>Còn</a:t>
            </a:r>
            <a:r>
              <a:rPr lang="en-US" sz="4400" b="1" dirty="0" smtClean="0">
                <a:solidFill>
                  <a:srgbClr val="005696"/>
                </a:solidFill>
              </a:rPr>
              <a:t> </a:t>
            </a:r>
            <a:r>
              <a:rPr lang="en-US" sz="4400" b="1" dirty="0" err="1" smtClean="0">
                <a:solidFill>
                  <a:srgbClr val="005696"/>
                </a:solidFill>
              </a:rPr>
              <a:t>lại</a:t>
            </a:r>
            <a:r>
              <a:rPr lang="en-US" sz="4400" b="1" dirty="0" smtClean="0">
                <a:solidFill>
                  <a:srgbClr val="005696"/>
                </a:solidFill>
              </a:rPr>
              <a:t> ……</a:t>
            </a:r>
            <a:endParaRPr lang="en-US" sz="4400" b="1" dirty="0">
              <a:solidFill>
                <a:srgbClr val="005696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2650871" y="1760807"/>
            <a:ext cx="9938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5696"/>
                </a:solidFill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rgbClr val="005696"/>
              </a:solidFill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6806113" y="5879509"/>
            <a:ext cx="9938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26</a:t>
            </a:r>
            <a:endParaRPr lang="en-US" sz="54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3933E-6 1.11085E-6 L 2.03933E-6 -0.11525 " pathEditMode="relative" rAng="0" ptsTypes="AA">
                                          <p:cBhvr>
                                            <p:cTn id="39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4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2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3933E-6 2.21014E-6 L 0.11056 -0.03148 C 0.16018 -0.04536 0.23037 0.04189 0.23792 0.12705 L 0.25498 0.31775 " pathEditMode="relative" rAng="4860000" ptsTypes="AAAA">
                                          <p:cBhvr>
                                            <p:cTn id="56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49" y="158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62795E-6 1.19185E-6 L -0.32596 -0.59685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04" y="-298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 animBg="1"/>
          <p:bldP spid="105" grpId="1" animBg="1"/>
          <p:bldP spid="106" grpId="0" animBg="1"/>
          <p:bldP spid="124" grpId="0"/>
          <p:bldP spid="125" grpId="0" animBg="1"/>
          <p:bldP spid="126" grpId="0"/>
          <p:bldP spid="127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1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3933E-6 1.11085E-6 L 2.03933E-6 -0.11525 " pathEditMode="relative" rAng="0" ptsTypes="AA">
                                          <p:cBhvr>
                                            <p:cTn id="39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4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2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3933E-6 2.21014E-6 L 0.11056 -0.03148 C 0.16018 -0.04536 0.23037 0.04189 0.23792 0.12705 L 0.25498 0.31775 " pathEditMode="relative" rAng="4860000" ptsTypes="AAAA">
                                          <p:cBhvr>
                                            <p:cTn id="56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49" y="158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35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62795E-6 1.19185E-6 L -0.32596 -0.59685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04" y="-298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 animBg="1"/>
          <p:bldP spid="105" grpId="1" animBg="1"/>
          <p:bldP spid="106" grpId="0" animBg="1"/>
          <p:bldP spid="124" grpId="0"/>
          <p:bldP spid="125" grpId="0" animBg="1"/>
          <p:bldP spid="126" grpId="0"/>
          <p:bldP spid="127" grpId="0" build="allAtOnce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3077"/>
          <a:stretch/>
        </p:blipFill>
        <p:spPr>
          <a:xfrm>
            <a:off x="-38108" y="265033"/>
            <a:ext cx="2614684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FBBDB01-86EC-4814-A41E-6220451A2DA8}"/>
              </a:ext>
            </a:extLst>
          </p:cNvPr>
          <p:cNvGrpSpPr/>
          <p:nvPr/>
        </p:nvGrpSpPr>
        <p:grpSpPr>
          <a:xfrm>
            <a:off x="2542582" y="211358"/>
            <a:ext cx="10449518" cy="1036988"/>
            <a:chOff x="2971800" y="403525"/>
            <a:chExt cx="10210800" cy="103698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43B99DA-B578-495C-A1A5-1CE38929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bright="40000" contrast="40000"/>
            </a:blip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6F450E-0937-462F-BEBD-006492F859BE}"/>
                </a:ext>
              </a:extLst>
            </p:cNvPr>
            <p:cNvSpPr txBox="1"/>
            <p:nvPr/>
          </p:nvSpPr>
          <p:spPr>
            <a:xfrm>
              <a:off x="3403091" y="685800"/>
              <a:ext cx="885946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0000"/>
                  </a:solidFill>
                </a:rPr>
                <a:t>Để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thực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hiện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phép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trừ</a:t>
              </a:r>
              <a:r>
                <a:rPr lang="en-US" sz="3200" b="1" dirty="0">
                  <a:solidFill>
                    <a:srgbClr val="000000"/>
                  </a:solidFill>
                </a:rPr>
                <a:t> 30 – 4 ta </a:t>
              </a:r>
              <a:r>
                <a:rPr lang="en-US" sz="3200" b="1" dirty="0" err="1">
                  <a:solidFill>
                    <a:srgbClr val="000000"/>
                  </a:solidFill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thể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như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sau</a:t>
              </a:r>
              <a:r>
                <a:rPr lang="en-US" sz="3200" b="1" dirty="0">
                  <a:solidFill>
                    <a:srgbClr val="000000"/>
                  </a:solidFill>
                </a:rPr>
                <a:t>: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7C1B98-2BB2-4576-B689-FB442FA83FDF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4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ED55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07996" y="2080736"/>
              <a:ext cx="206858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Đặt</a:t>
              </a: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tính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EAD76E-08A0-49AF-8892-D97EAF51D11F}"/>
              </a:ext>
            </a:extLst>
          </p:cNvPr>
          <p:cNvGrpSpPr/>
          <p:nvPr/>
        </p:nvGrpSpPr>
        <p:grpSpPr>
          <a:xfrm>
            <a:off x="3073388" y="1647825"/>
            <a:ext cx="8890012" cy="5198538"/>
            <a:chOff x="3073388" y="1647825"/>
            <a:chExt cx="8890012" cy="5198538"/>
          </a:xfrm>
        </p:grpSpPr>
        <p:sp>
          <p:nvSpPr>
            <p:cNvPr id="52" name="Rectangle: Top Corners Rounded 11">
              <a:extLst>
                <a:ext uri="{FF2B5EF4-FFF2-40B4-BE49-F238E27FC236}">
                  <a16:creationId xmlns:a16="http://schemas.microsoft.com/office/drawing/2014/main" id="{6BE59B84-5F46-45E2-9C91-EE295F2C3107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9DE4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3" name="Rectangle: Top Corners Rounded 12">
              <a:extLst>
                <a:ext uri="{FF2B5EF4-FFF2-40B4-BE49-F238E27FC236}">
                  <a16:creationId xmlns:a16="http://schemas.microsoft.com/office/drawing/2014/main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4" name="Canh Thang - 9Slide.vn">
            <a:extLst>
              <a:ext uri="{FF2B5EF4-FFF2-40B4-BE49-F238E27FC236}">
                <a16:creationId xmlns:a16="http://schemas.microsoft.com/office/drawing/2014/main" id="{67DDFE21-A19B-45B1-9ADE-AD6F26948623}"/>
              </a:ext>
            </a:extLst>
          </p:cNvPr>
          <p:cNvSpPr/>
          <p:nvPr/>
        </p:nvSpPr>
        <p:spPr>
          <a:xfrm>
            <a:off x="10210800" y="3048000"/>
            <a:ext cx="609601" cy="2001821"/>
          </a:xfrm>
          <a:prstGeom prst="roundRect">
            <a:avLst/>
          </a:prstGeom>
          <a:solidFill>
            <a:srgbClr val="FCEC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462F51-2029-4B95-8AE3-6170ABB0934F}"/>
              </a:ext>
            </a:extLst>
          </p:cNvPr>
          <p:cNvSpPr txBox="1"/>
          <p:nvPr/>
        </p:nvSpPr>
        <p:spPr>
          <a:xfrm>
            <a:off x="3810000" y="2438400"/>
            <a:ext cx="5475858" cy="10710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sz="2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#9Slide02 Noi dung dai"/>
              </a:rPr>
              <a:t>Viết</a:t>
            </a: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#9Slide02 Noi dung dai"/>
              </a:rPr>
              <a:t> </a:t>
            </a:r>
            <a:r>
              <a:rPr lang="en-US" sz="2400" b="1" dirty="0" smtClean="0">
                <a:solidFill>
                  <a:srgbClr val="ED5565"/>
                </a:solidFill>
                <a:latin typeface="#9Slide02 Noi dung dai"/>
              </a:rPr>
              <a:t>30 </a:t>
            </a:r>
            <a:r>
              <a:rPr lang="en-US" sz="2400" b="1" dirty="0" err="1" smtClean="0">
                <a:solidFill>
                  <a:srgbClr val="ED5565"/>
                </a:solidFill>
                <a:latin typeface="#9Slide02 Noi dung dai"/>
              </a:rPr>
              <a:t>rồi</a:t>
            </a:r>
            <a:r>
              <a:rPr lang="en-US" sz="2400" b="1" dirty="0" smtClean="0">
                <a:solidFill>
                  <a:srgbClr val="ED5565"/>
                </a:solidFill>
                <a:latin typeface="#9Slide02 Noi dung dai"/>
              </a:rPr>
              <a:t> </a:t>
            </a:r>
            <a:r>
              <a:rPr lang="en-US" sz="2400" b="1" dirty="0" err="1" smtClean="0">
                <a:solidFill>
                  <a:srgbClr val="ED5565"/>
                </a:solidFill>
                <a:latin typeface="#9Slide02 Noi dung dai"/>
              </a:rPr>
              <a:t>viết</a:t>
            </a:r>
            <a:r>
              <a:rPr lang="en-US" sz="2400" b="1" dirty="0" smtClean="0">
                <a:solidFill>
                  <a:srgbClr val="ED5565"/>
                </a:solidFill>
                <a:latin typeface="#9Slide02 Noi dung dai"/>
              </a:rPr>
              <a:t> </a:t>
            </a:r>
            <a:r>
              <a:rPr lang="en-US" sz="2400" b="1" dirty="0" err="1" smtClean="0">
                <a:solidFill>
                  <a:srgbClr val="ED5565"/>
                </a:solidFill>
                <a:latin typeface="#9Slide02 Noi dung dai"/>
              </a:rPr>
              <a:t>số</a:t>
            </a:r>
            <a:r>
              <a:rPr lang="en-US" sz="2400" b="1" dirty="0" smtClean="0">
                <a:solidFill>
                  <a:srgbClr val="ED5565"/>
                </a:solidFill>
                <a:latin typeface="#9Slide02 Noi dung dai"/>
              </a:rPr>
              <a:t> 4, </a:t>
            </a:r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#9Slide02 Noi dung dai"/>
              </a:rPr>
              <a:t> </a:t>
            </a:r>
            <a:endParaRPr lang="en-US" sz="2400" b="1" dirty="0">
              <a:solidFill>
                <a:prstClr val="black">
                  <a:lumMod val="50000"/>
                  <a:lumOff val="50000"/>
                </a:prstClr>
              </a:solidFill>
              <a:latin typeface="#9Slide02 Noi dung dai"/>
            </a:endParaRPr>
          </a:p>
          <a:p>
            <a:pPr>
              <a:lnSpc>
                <a:spcPct val="145000"/>
              </a:lnSpc>
            </a:pPr>
            <a:r>
              <a:rPr lang="en-US" sz="2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#9Slide02 Noi dung dai"/>
              </a:rPr>
              <a:t>sao</a:t>
            </a: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#9Slide02 Noi dung dai"/>
              </a:rPr>
              <a:t> </a:t>
            </a:r>
            <a:r>
              <a:rPr lang="en-US" sz="2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#9Slide02 Noi dung dai"/>
              </a:rPr>
              <a:t>cho</a:t>
            </a: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#9Slide02 Noi dung dai"/>
              </a:rPr>
              <a:t> </a:t>
            </a:r>
            <a:r>
              <a:rPr lang="en-US" sz="2400" b="1" dirty="0" err="1">
                <a:solidFill>
                  <a:srgbClr val="ED5565"/>
                </a:solidFill>
                <a:latin typeface="#9Slide02 Noi dung dai"/>
              </a:rPr>
              <a:t>số</a:t>
            </a:r>
            <a:r>
              <a:rPr lang="en-US" sz="2400" b="1" dirty="0">
                <a:solidFill>
                  <a:srgbClr val="ED5565"/>
                </a:solidFill>
                <a:latin typeface="#9Slide02 Noi dung dai"/>
              </a:rPr>
              <a:t> </a:t>
            </a:r>
            <a:r>
              <a:rPr lang="en-US" sz="2400" b="1" dirty="0" err="1">
                <a:solidFill>
                  <a:srgbClr val="ED5565"/>
                </a:solidFill>
                <a:latin typeface="#9Slide02 Noi dung dai"/>
              </a:rPr>
              <a:t>đơn</a:t>
            </a:r>
            <a:r>
              <a:rPr lang="en-US" sz="2400" b="1" dirty="0">
                <a:solidFill>
                  <a:srgbClr val="ED5565"/>
                </a:solidFill>
                <a:latin typeface="#9Slide02 Noi dung dai"/>
              </a:rPr>
              <a:t> </a:t>
            </a:r>
            <a:r>
              <a:rPr lang="en-US" sz="2400" b="1" dirty="0" err="1">
                <a:solidFill>
                  <a:srgbClr val="ED5565"/>
                </a:solidFill>
                <a:latin typeface="#9Slide02 Noi dung dai"/>
              </a:rPr>
              <a:t>vị</a:t>
            </a:r>
            <a:r>
              <a:rPr lang="en-US" sz="2400" b="1" dirty="0">
                <a:solidFill>
                  <a:srgbClr val="ED5565"/>
                </a:solidFill>
                <a:latin typeface="#9Slide02 Noi dung dai"/>
              </a:rPr>
              <a:t> </a:t>
            </a:r>
            <a:r>
              <a:rPr lang="en-US" sz="2400" b="1" dirty="0" err="1">
                <a:solidFill>
                  <a:srgbClr val="ED5565"/>
                </a:solidFill>
                <a:latin typeface="#9Slide02 Noi dung dai"/>
              </a:rPr>
              <a:t>thẳng</a:t>
            </a:r>
            <a:r>
              <a:rPr lang="en-US" sz="2400" b="1" dirty="0">
                <a:solidFill>
                  <a:srgbClr val="ED5565"/>
                </a:solidFill>
                <a:latin typeface="#9Slide02 Noi dung dai"/>
              </a:rPr>
              <a:t> </a:t>
            </a:r>
            <a:r>
              <a:rPr lang="en-US" sz="2400" b="1" dirty="0" err="1">
                <a:solidFill>
                  <a:srgbClr val="ED5565"/>
                </a:solidFill>
                <a:latin typeface="#9Slide02 Noi dung dai"/>
              </a:rPr>
              <a:t>cột</a:t>
            </a:r>
            <a:r>
              <a:rPr lang="en-US" sz="2400" b="1" dirty="0">
                <a:solidFill>
                  <a:srgbClr val="ED5565"/>
                </a:solidFill>
                <a:latin typeface="#9Slide02 Noi dung dai"/>
              </a:rPr>
              <a:t> </a:t>
            </a:r>
            <a:r>
              <a:rPr lang="en-US" sz="2400" b="1" dirty="0" err="1">
                <a:solidFill>
                  <a:srgbClr val="ED5565"/>
                </a:solidFill>
                <a:latin typeface="#9Slide02 Noi dung dai"/>
              </a:rPr>
              <a:t>với</a:t>
            </a:r>
            <a:r>
              <a:rPr lang="en-US" sz="2400" b="1" dirty="0">
                <a:solidFill>
                  <a:srgbClr val="ED5565"/>
                </a:solidFill>
                <a:latin typeface="#9Slide02 Noi dung dai"/>
              </a:rPr>
              <a:t> </a:t>
            </a:r>
            <a:r>
              <a:rPr lang="en-US" sz="2400" b="1" dirty="0" err="1">
                <a:solidFill>
                  <a:srgbClr val="ED5565"/>
                </a:solidFill>
                <a:latin typeface="#9Slide02 Noi dung dai"/>
              </a:rPr>
              <a:t>nhau</a:t>
            </a:r>
            <a:endParaRPr lang="en-US" sz="2400" b="1" dirty="0">
              <a:solidFill>
                <a:srgbClr val="ED5565"/>
              </a:solidFill>
              <a:latin typeface="#9Slide02 Noi dung da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A5A75F-6AF0-4522-BE5F-2A49147945DA}"/>
              </a:ext>
            </a:extLst>
          </p:cNvPr>
          <p:cNvSpPr txBox="1"/>
          <p:nvPr/>
        </p:nvSpPr>
        <p:spPr>
          <a:xfrm>
            <a:off x="9296400" y="2971692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30</a:t>
            </a:r>
            <a:endParaRPr lang="en-US" sz="8000" b="1" spc="300" dirty="0">
              <a:solidFill>
                <a:prstClr val="black">
                  <a:lumMod val="75000"/>
                  <a:lumOff val="2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FE33BF-C4C8-43E9-A8A1-1534810C18B3}"/>
              </a:ext>
            </a:extLst>
          </p:cNvPr>
          <p:cNvSpPr txBox="1"/>
          <p:nvPr/>
        </p:nvSpPr>
        <p:spPr>
          <a:xfrm>
            <a:off x="9296400" y="4082271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0" b="1" spc="3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9693748" y="5105400"/>
            <a:ext cx="1126653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257C0C7-4BC0-465C-BC52-6CC260CC518A}"/>
              </a:ext>
            </a:extLst>
          </p:cNvPr>
          <p:cNvSpPr txBox="1"/>
          <p:nvPr/>
        </p:nvSpPr>
        <p:spPr>
          <a:xfrm>
            <a:off x="3810000" y="4057809"/>
            <a:ext cx="1720856" cy="5355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sz="2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#9Slide02 Noi dung dai"/>
              </a:rPr>
              <a:t>Viết</a:t>
            </a:r>
            <a:r>
              <a: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#9Slide02 Noi dung dai"/>
              </a:rPr>
              <a:t> </a:t>
            </a:r>
            <a:r>
              <a:rPr lang="en-US" sz="2400" b="1" dirty="0" err="1">
                <a:solidFill>
                  <a:srgbClr val="ED5565"/>
                </a:solidFill>
                <a:latin typeface="#9Slide02 Noi dung dai"/>
              </a:rPr>
              <a:t>dấu</a:t>
            </a:r>
            <a:r>
              <a:rPr lang="en-US" sz="2400" b="1" dirty="0">
                <a:solidFill>
                  <a:srgbClr val="ED5565"/>
                </a:solidFill>
                <a:latin typeface="#9Slide02 Noi dung dai"/>
              </a:rPr>
              <a:t> </a:t>
            </a:r>
            <a:r>
              <a:rPr lang="en-US" sz="2400" b="1" dirty="0" err="1" smtClean="0">
                <a:solidFill>
                  <a:srgbClr val="ED5565"/>
                </a:solidFill>
                <a:latin typeface="#9Slide02 Noi dung dai"/>
              </a:rPr>
              <a:t>trừ</a:t>
            </a:r>
            <a:endParaRPr lang="en-US" sz="2400" b="1" dirty="0">
              <a:solidFill>
                <a:srgbClr val="ED5565"/>
              </a:solidFill>
              <a:latin typeface="#9Slide02 Noi dung da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EEBB5D-99F8-436A-9087-11B2043B01D7}"/>
              </a:ext>
            </a:extLst>
          </p:cNvPr>
          <p:cNvSpPr txBox="1"/>
          <p:nvPr/>
        </p:nvSpPr>
        <p:spPr>
          <a:xfrm>
            <a:off x="3810000" y="5105400"/>
            <a:ext cx="2013372" cy="4785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sz="2400" b="1">
                <a:solidFill>
                  <a:prstClr val="black">
                    <a:lumMod val="50000"/>
                    <a:lumOff val="50000"/>
                  </a:prstClr>
                </a:solidFill>
                <a:latin typeface="#9Slide02 Noi dung dai"/>
              </a:rPr>
              <a:t>Kẻ </a:t>
            </a:r>
            <a:r>
              <a:rPr lang="en-US" sz="2400" b="1">
                <a:solidFill>
                  <a:srgbClr val="ED5565"/>
                </a:solidFill>
                <a:latin typeface="#9Slide02 Noi dung dai"/>
              </a:rPr>
              <a:t>vạch ngang</a:t>
            </a:r>
          </a:p>
        </p:txBody>
      </p:sp>
      <p:pic>
        <p:nvPicPr>
          <p:cNvPr id="62" name="Big Bullet  - 9Slide.vn">
            <a:extLst>
              <a:ext uri="{FF2B5EF4-FFF2-40B4-BE49-F238E27FC236}">
                <a16:creationId xmlns:a16="http://schemas.microsoft.com/office/drawing/2014/main" id="{FDAAC533-BB64-41FA-91EB-60B82B44A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4401" y="2522220"/>
            <a:ext cx="316196" cy="394028"/>
          </a:xfrm>
          <a:prstGeom prst="rect">
            <a:avLst/>
          </a:prstGeom>
        </p:spPr>
      </p:pic>
      <p:pic>
        <p:nvPicPr>
          <p:cNvPr id="63" name="Big Bullet  - 9Slide.vn">
            <a:extLst>
              <a:ext uri="{FF2B5EF4-FFF2-40B4-BE49-F238E27FC236}">
                <a16:creationId xmlns:a16="http://schemas.microsoft.com/office/drawing/2014/main" id="{738F8A6C-5EB9-492D-822A-58D4C883B4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4401" y="4146013"/>
            <a:ext cx="316196" cy="394028"/>
          </a:xfrm>
          <a:prstGeom prst="rect">
            <a:avLst/>
          </a:prstGeom>
        </p:spPr>
      </p:pic>
      <p:pic>
        <p:nvPicPr>
          <p:cNvPr id="64" name="Big Bullet  - 9Slide.vn">
            <a:extLst>
              <a:ext uri="{FF2B5EF4-FFF2-40B4-BE49-F238E27FC236}">
                <a16:creationId xmlns:a16="http://schemas.microsoft.com/office/drawing/2014/main" id="{01D95A62-B49D-4CBD-96C2-BAF068333A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4401" y="5221937"/>
            <a:ext cx="316196" cy="39402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9296400" y="4164698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0" y="447466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CÙNG HỌC</a:t>
            </a:r>
          </a:p>
        </p:txBody>
      </p:sp>
    </p:spTree>
    <p:extLst>
      <p:ext uri="{BB962C8B-B14F-4D97-AF65-F5344CB8AC3E}">
        <p14:creationId xmlns:p14="http://schemas.microsoft.com/office/powerpoint/2010/main" val="19375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/>
          <p:bldP spid="56" grpId="0"/>
          <p:bldP spid="57" grpId="0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/>
          <p:bldP spid="56" grpId="0"/>
          <p:bldP spid="57" grpId="0"/>
          <p:bldP spid="60" grpId="0"/>
          <p:bldP spid="6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3077"/>
          <a:stretch/>
        </p:blipFill>
        <p:spPr>
          <a:xfrm>
            <a:off x="-38108" y="265033"/>
            <a:ext cx="2614684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FBBDB01-86EC-4814-A41E-6220451A2DA8}"/>
              </a:ext>
            </a:extLst>
          </p:cNvPr>
          <p:cNvGrpSpPr/>
          <p:nvPr/>
        </p:nvGrpSpPr>
        <p:grpSpPr>
          <a:xfrm>
            <a:off x="2542582" y="211358"/>
            <a:ext cx="10449518" cy="1036988"/>
            <a:chOff x="2971800" y="403525"/>
            <a:chExt cx="10210800" cy="103698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43B99DA-B578-495C-A1A5-1CE38929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lum bright="40000" contrast="40000"/>
            </a:blip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6F450E-0937-462F-BEBD-006492F859BE}"/>
                </a:ext>
              </a:extLst>
            </p:cNvPr>
            <p:cNvSpPr txBox="1"/>
            <p:nvPr/>
          </p:nvSpPr>
          <p:spPr>
            <a:xfrm>
              <a:off x="3442254" y="685800"/>
              <a:ext cx="878114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0000"/>
                  </a:solidFill>
                </a:rPr>
                <a:t>Để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thực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hiện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phép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trừ</a:t>
              </a:r>
              <a:r>
                <a:rPr lang="en-US" sz="3200" b="1" dirty="0">
                  <a:solidFill>
                    <a:srgbClr val="000000"/>
                  </a:solidFill>
                </a:rPr>
                <a:t> 30 – 4 ta </a:t>
              </a:r>
              <a:r>
                <a:rPr lang="en-US" sz="3200" b="1" dirty="0" err="1">
                  <a:solidFill>
                    <a:srgbClr val="000000"/>
                  </a:solidFill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thể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như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sau</a:t>
              </a:r>
              <a:r>
                <a:rPr lang="en-US" sz="3200" b="1" dirty="0">
                  <a:solidFill>
                    <a:srgbClr val="000000"/>
                  </a:solidFill>
                </a:rPr>
                <a:t>: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7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ED55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07996" y="2080736"/>
              <a:ext cx="206858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Đặt</a:t>
              </a: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tính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073388" y="1647825"/>
            <a:ext cx="8890012" cy="5198537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248452" y="1816609"/>
            <a:ext cx="8576983" cy="5029754"/>
          </a:xfrm>
          <a:prstGeom prst="round2SameRect">
            <a:avLst/>
          </a:prstGeom>
          <a:blipFill dpi="0" rotWithShape="0"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3" name="Rectangle: Rounded Corners 13">
            <a:extLst>
              <a:ext uri="{FF2B5EF4-FFF2-40B4-BE49-F238E27FC236}">
                <a16:creationId xmlns:a16="http://schemas.microsoft.com/office/drawing/2014/main" id="{6633FC8A-57D1-4594-A869-A53EC51359D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334000" y="2471169"/>
            <a:ext cx="609584" cy="3243831"/>
          </a:xfrm>
          <a:prstGeom prst="roundRect">
            <a:avLst>
              <a:gd name="adj" fmla="val 25241"/>
            </a:avLst>
          </a:prstGeom>
          <a:solidFill>
            <a:srgbClr val="FCECD0">
              <a:alpha val="6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4" name="Rectangle: Rounded Corners 35">
            <a:extLst>
              <a:ext uri="{FF2B5EF4-FFF2-40B4-BE49-F238E27FC236}">
                <a16:creationId xmlns:a16="http://schemas.microsoft.com/office/drawing/2014/main" id="{B0D51633-A65A-45FC-B179-41C18035FF66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700510" y="2471169"/>
            <a:ext cx="609584" cy="3243831"/>
          </a:xfrm>
          <a:prstGeom prst="roundRect">
            <a:avLst>
              <a:gd name="adj" fmla="val 25241"/>
            </a:avLst>
          </a:prstGeom>
          <a:solidFill>
            <a:srgbClr val="4FC1E9">
              <a:lumMod val="20000"/>
              <a:lumOff val="80000"/>
              <a:alpha val="6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7A5A75F-6AF0-4522-BE5F-2A49147945DA}"/>
              </a:ext>
            </a:extLst>
          </p:cNvPr>
          <p:cNvSpPr txBox="1"/>
          <p:nvPr/>
        </p:nvSpPr>
        <p:spPr>
          <a:xfrm>
            <a:off x="4472913" y="2450118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0" b="1" spc="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30</a:t>
            </a:r>
            <a:endParaRPr lang="en-US" sz="8000" b="1" spc="800" dirty="0">
              <a:solidFill>
                <a:prstClr val="black">
                  <a:lumMod val="75000"/>
                  <a:lumOff val="2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FE33BF-C4C8-43E9-A8A1-1534810C18B3}"/>
              </a:ext>
            </a:extLst>
          </p:cNvPr>
          <p:cNvSpPr txBox="1"/>
          <p:nvPr/>
        </p:nvSpPr>
        <p:spPr>
          <a:xfrm>
            <a:off x="4465366" y="3521971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0" b="1" spc="8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 noChangeAspect="1"/>
          </p:cNvCxnSpPr>
          <p:nvPr>
            <p:custDataLst>
              <p:tags r:id="rId3"/>
            </p:custDataLst>
          </p:nvPr>
        </p:nvCxnSpPr>
        <p:spPr>
          <a:xfrm>
            <a:off x="4662932" y="4587514"/>
            <a:ext cx="1280652" cy="0"/>
          </a:xfrm>
          <a:prstGeom prst="line">
            <a:avLst/>
          </a:prstGeom>
          <a:noFill/>
          <a:ln w="571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613B6EB-97E2-4036-87DA-3B6694FFD27F}"/>
              </a:ext>
            </a:extLst>
          </p:cNvPr>
          <p:cNvGrpSpPr/>
          <p:nvPr/>
        </p:nvGrpSpPr>
        <p:grpSpPr>
          <a:xfrm>
            <a:off x="152400" y="3158858"/>
            <a:ext cx="2781292" cy="1005840"/>
            <a:chOff x="152400" y="1981200"/>
            <a:chExt cx="2781292" cy="1005840"/>
          </a:xfrm>
        </p:grpSpPr>
        <p:sp>
          <p:nvSpPr>
            <p:cNvPr id="90" name="Rectangle: Rounded Corners 20">
              <a:extLst>
                <a:ext uri="{FF2B5EF4-FFF2-40B4-BE49-F238E27FC236}">
                  <a16:creationId xmlns:a16="http://schemas.microsoft.com/office/drawing/2014/main" id="{C9E3A573-BCE1-481D-BC35-AB374511A2BC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ED55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1" name="Rectangle: Rounded Corners 21">
              <a:extLst>
                <a:ext uri="{FF2B5EF4-FFF2-40B4-BE49-F238E27FC236}">
                  <a16:creationId xmlns:a16="http://schemas.microsoft.com/office/drawing/2014/main" id="{FA3BBA3E-7FE7-470F-B0E8-4A803141FE71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F84BD71-4859-451B-9544-4EF11A078DEC}"/>
                </a:ext>
              </a:extLst>
            </p:cNvPr>
            <p:cNvSpPr txBox="1"/>
            <p:nvPr/>
          </p:nvSpPr>
          <p:spPr>
            <a:xfrm>
              <a:off x="984440" y="2080736"/>
              <a:ext cx="1115691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Tính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1F311A03-F365-4732-99F8-C00547BEC159}"/>
              </a:ext>
            </a:extLst>
          </p:cNvPr>
          <p:cNvSpPr txBox="1"/>
          <p:nvPr/>
        </p:nvSpPr>
        <p:spPr>
          <a:xfrm>
            <a:off x="6774779" y="2309932"/>
            <a:ext cx="499380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ED5565"/>
                </a:solidFill>
                <a:cs typeface="Calibri" panose="020F0502020204030204" pitchFamily="34" charset="0"/>
              </a:rPr>
              <a:t>Tính</a:t>
            </a:r>
            <a:r>
              <a:rPr lang="en-US" sz="4400" b="1" dirty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ED5565"/>
                </a:solidFill>
                <a:cs typeface="Calibri" panose="020F0502020204030204" pitchFamily="34" charset="0"/>
              </a:rPr>
              <a:t>từ</a:t>
            </a:r>
            <a:r>
              <a:rPr lang="en-US" sz="4400" b="1" dirty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phải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 sang </a:t>
            </a:r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trái</a:t>
            </a:r>
            <a:endParaRPr lang="en-US" sz="4400" b="1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6885404" y="3065671"/>
            <a:ext cx="34320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0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không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trừ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được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4,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940A6E6-29C6-433D-8A3A-E45FFB4CB62F}"/>
              </a:ext>
            </a:extLst>
          </p:cNvPr>
          <p:cNvSpPr txBox="1"/>
          <p:nvPr/>
        </p:nvSpPr>
        <p:spPr>
          <a:xfrm>
            <a:off x="6950178" y="3550105"/>
            <a:ext cx="35742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l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ấy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10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trừ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4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bằng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6,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87B94D-7AFA-499C-95FF-AD500489C1DF}"/>
              </a:ext>
            </a:extLst>
          </p:cNvPr>
          <p:cNvSpPr txBox="1"/>
          <p:nvPr/>
        </p:nvSpPr>
        <p:spPr>
          <a:xfrm>
            <a:off x="8063285" y="4094788"/>
            <a:ext cx="11092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dirty="0" err="1">
                <a:solidFill>
                  <a:srgbClr val="ED5565"/>
                </a:solidFill>
                <a:cs typeface="Calibri" panose="020F0502020204030204" pitchFamily="34" charset="0"/>
              </a:rPr>
              <a:t>nhớ</a:t>
            </a:r>
            <a:r>
              <a:rPr lang="en-US" sz="3200" b="1" dirty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1.</a:t>
            </a:r>
            <a:endParaRPr lang="en-US" sz="3200" b="1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C8E490-1DA6-46DF-B3BE-EEFABF7B64D7}"/>
              </a:ext>
            </a:extLst>
          </p:cNvPr>
          <p:cNvSpPr txBox="1"/>
          <p:nvPr/>
        </p:nvSpPr>
        <p:spPr>
          <a:xfrm>
            <a:off x="6885404" y="5181520"/>
            <a:ext cx="25856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3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trừ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1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bằng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2, 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BE34359-0041-4E5D-B202-35B192685823}"/>
              </a:ext>
            </a:extLst>
          </p:cNvPr>
          <p:cNvSpPr txBox="1"/>
          <p:nvPr/>
        </p:nvSpPr>
        <p:spPr>
          <a:xfrm>
            <a:off x="9511917" y="5186997"/>
            <a:ext cx="105195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2.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1DB55E3-C4B0-48CB-9D1E-0B0F17BEB112}"/>
              </a:ext>
            </a:extLst>
          </p:cNvPr>
          <p:cNvSpPr txBox="1"/>
          <p:nvPr/>
        </p:nvSpPr>
        <p:spPr>
          <a:xfrm>
            <a:off x="6774774" y="6121265"/>
            <a:ext cx="346761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err="1">
                <a:solidFill>
                  <a:srgbClr val="ED5565"/>
                </a:solidFill>
                <a:cs typeface="Calibri" panose="020F0502020204030204" pitchFamily="34" charset="0"/>
              </a:rPr>
              <a:t>Vậy</a:t>
            </a:r>
            <a:r>
              <a:rPr lang="en-US" sz="4400" b="1" dirty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30 – 4 = 26</a:t>
            </a:r>
            <a:endParaRPr lang="en-US" sz="4400" b="1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07C8B0C-ED48-47AF-BB56-1CC8CFAB91FA}"/>
              </a:ext>
            </a:extLst>
          </p:cNvPr>
          <p:cNvSpPr txBox="1"/>
          <p:nvPr/>
        </p:nvSpPr>
        <p:spPr>
          <a:xfrm>
            <a:off x="5334000" y="4587514"/>
            <a:ext cx="6095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6</a:t>
            </a:r>
            <a:endParaRPr lang="en-US" sz="80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C58F791-8AA3-47BB-B53E-C51DD31709B4}"/>
              </a:ext>
            </a:extLst>
          </p:cNvPr>
          <p:cNvSpPr txBox="1"/>
          <p:nvPr/>
        </p:nvSpPr>
        <p:spPr>
          <a:xfrm>
            <a:off x="4736459" y="4587514"/>
            <a:ext cx="6095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2</a:t>
            </a:r>
            <a:endParaRPr lang="en-US" sz="80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pic>
        <p:nvPicPr>
          <p:cNvPr id="102" name="Big Bullet  - 9Slide.vn">
            <a:extLst>
              <a:ext uri="{FF2B5EF4-FFF2-40B4-BE49-F238E27FC236}">
                <a16:creationId xmlns:a16="http://schemas.microsoft.com/office/drawing/2014/main" id="{FBBB777D-F1DF-4FD1-8DB5-E38EE0D6F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2346" y="2435887"/>
            <a:ext cx="316196" cy="394028"/>
          </a:xfrm>
          <a:prstGeom prst="rect">
            <a:avLst/>
          </a:prstGeom>
        </p:spPr>
      </p:pic>
      <p:pic>
        <p:nvPicPr>
          <p:cNvPr id="103" name="Big Bullet - 9Slide.vn">
            <a:extLst>
              <a:ext uri="{FF2B5EF4-FFF2-40B4-BE49-F238E27FC236}">
                <a16:creationId xmlns:a16="http://schemas.microsoft.com/office/drawing/2014/main" id="{50C233D1-E014-4709-8A08-DC19722025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7862" y="6232027"/>
            <a:ext cx="316196" cy="394028"/>
          </a:xfrm>
          <a:prstGeom prst="rect">
            <a:avLst/>
          </a:prstGeom>
        </p:spPr>
      </p:pic>
      <p:pic>
        <p:nvPicPr>
          <p:cNvPr id="104" name="Small Bullet - 9Slide.vn">
            <a:extLst>
              <a:ext uri="{FF2B5EF4-FFF2-40B4-BE49-F238E27FC236}">
                <a16:creationId xmlns:a16="http://schemas.microsoft.com/office/drawing/2014/main" id="{5B9ABB88-C5A3-4CEC-820B-62886AC94B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3980" y="3204147"/>
            <a:ext cx="170555" cy="212538"/>
          </a:xfrm>
          <a:prstGeom prst="rect">
            <a:avLst/>
          </a:prstGeom>
        </p:spPr>
      </p:pic>
      <p:pic>
        <p:nvPicPr>
          <p:cNvPr id="105" name="Small Bullet - 9Slide.vn1">
            <a:extLst>
              <a:ext uri="{FF2B5EF4-FFF2-40B4-BE49-F238E27FC236}">
                <a16:creationId xmlns:a16="http://schemas.microsoft.com/office/drawing/2014/main" id="{14A1729C-81A5-43F0-A424-715146F31E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3980" y="5312706"/>
            <a:ext cx="170555" cy="212538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4940A6E6-29C6-433D-8A3A-E45FFB4CB62F}"/>
              </a:ext>
            </a:extLst>
          </p:cNvPr>
          <p:cNvSpPr txBox="1"/>
          <p:nvPr/>
        </p:nvSpPr>
        <p:spPr>
          <a:xfrm>
            <a:off x="6934898" y="4105973"/>
            <a:ext cx="14253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v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iết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6, 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cs typeface="Calibri" panose="020F0502020204030204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451382" y="3681224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57152" y="447466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CÙNG HỌC</a:t>
            </a:r>
          </a:p>
        </p:txBody>
      </p:sp>
    </p:spTree>
    <p:extLst>
      <p:ext uri="{BB962C8B-B14F-4D97-AF65-F5344CB8AC3E}">
        <p14:creationId xmlns:p14="http://schemas.microsoft.com/office/powerpoint/2010/main" val="20049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4" grpId="0" animBg="1"/>
          <p:bldP spid="93" grpId="0"/>
          <p:bldP spid="94" grpId="0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/>
          <p:bldP spid="10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4" grpId="0" animBg="1"/>
          <p:bldP spid="93" grpId="0"/>
          <p:bldP spid="94" grpId="0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/>
          <p:bldP spid="10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0" y="610730"/>
            <a:ext cx="12190413" cy="6248857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2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3077"/>
          <a:stretch/>
        </p:blipFill>
        <p:spPr>
          <a:xfrm>
            <a:off x="-38108" y="265033"/>
            <a:ext cx="2614684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8" name="Graphic 7">
            <a:extLst>
              <a:ext uri="{FF2B5EF4-FFF2-40B4-BE49-F238E27FC236}">
                <a16:creationId xmlns:a16="http://schemas.microsoft.com/office/drawing/2014/main" id="{19FB521C-198C-419B-BD8E-A802F707B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14713" y="1156189"/>
            <a:ext cx="4889134" cy="2468268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3935266" y="1836325"/>
            <a:ext cx="44766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50 – 24 =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026" name="Picture 2" descr="Bảng Học Sinh Thiên Long B-01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16333" r="1722" b="16667"/>
          <a:stretch/>
        </p:blipFill>
        <p:spPr bwMode="auto">
          <a:xfrm>
            <a:off x="7806665" y="4301582"/>
            <a:ext cx="3147085" cy="21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1F311A03-F365-4732-99F8-C00547BEC159}"/>
              </a:ext>
            </a:extLst>
          </p:cNvPr>
          <p:cNvSpPr txBox="1"/>
          <p:nvPr/>
        </p:nvSpPr>
        <p:spPr>
          <a:xfrm>
            <a:off x="1157263" y="4564913"/>
            <a:ext cx="586430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Cả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lớp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thực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hiện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đặt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tính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trên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bảng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 con </a:t>
            </a:r>
            <a:r>
              <a:rPr lang="en-US" sz="4400" b="1" dirty="0" err="1" smtClean="0">
                <a:solidFill>
                  <a:srgbClr val="ED5565"/>
                </a:solidFill>
                <a:cs typeface="Calibri" panose="020F0502020204030204" pitchFamily="34" charset="0"/>
              </a:rPr>
              <a:t>nhé</a:t>
            </a:r>
            <a:r>
              <a:rPr lang="en-US" sz="4400" b="1" dirty="0" smtClean="0">
                <a:solidFill>
                  <a:srgbClr val="ED5565"/>
                </a:solidFill>
                <a:cs typeface="Calibri" panose="020F0502020204030204" pitchFamily="34" charset="0"/>
              </a:rPr>
              <a:t>.</a:t>
            </a:r>
            <a:endParaRPr lang="en-US" sz="4400" b="1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57152" y="447466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CÙNG HỌC</a:t>
            </a:r>
          </a:p>
        </p:txBody>
      </p:sp>
    </p:spTree>
    <p:extLst>
      <p:ext uri="{BB962C8B-B14F-4D97-AF65-F5344CB8AC3E}">
        <p14:creationId xmlns:p14="http://schemas.microsoft.com/office/powerpoint/2010/main" val="15938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3077"/>
          <a:stretch/>
        </p:blipFill>
        <p:spPr>
          <a:xfrm>
            <a:off x="-38108" y="265033"/>
            <a:ext cx="2614684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FBBDB01-86EC-4814-A41E-6220451A2DA8}"/>
              </a:ext>
            </a:extLst>
          </p:cNvPr>
          <p:cNvGrpSpPr/>
          <p:nvPr/>
        </p:nvGrpSpPr>
        <p:grpSpPr>
          <a:xfrm>
            <a:off x="2542582" y="211358"/>
            <a:ext cx="10449518" cy="1036988"/>
            <a:chOff x="2971800" y="403525"/>
            <a:chExt cx="10210800" cy="103698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43B99DA-B578-495C-A1A5-1CE38929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40000" contrast="40000"/>
            </a:blip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6F450E-0937-462F-BEBD-006492F859BE}"/>
                </a:ext>
              </a:extLst>
            </p:cNvPr>
            <p:cNvSpPr txBox="1"/>
            <p:nvPr/>
          </p:nvSpPr>
          <p:spPr>
            <a:xfrm>
              <a:off x="3425200" y="685800"/>
              <a:ext cx="874079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0000"/>
                  </a:solidFill>
                </a:rPr>
                <a:t>Để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thực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hiện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phép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trừ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50 – 24 ta </a:t>
              </a:r>
              <a:r>
                <a:rPr lang="en-US" sz="3200" b="1" dirty="0" err="1">
                  <a:solidFill>
                    <a:srgbClr val="000000"/>
                  </a:solidFill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thể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như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sau</a:t>
              </a:r>
              <a:r>
                <a:rPr lang="en-US" sz="3200" b="1" dirty="0">
                  <a:solidFill>
                    <a:srgbClr val="000000"/>
                  </a:solidFill>
                </a:rPr>
                <a:t>: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9072A16-5565-4297-9EDF-09BD18F425F9}"/>
              </a:ext>
            </a:extLst>
          </p:cNvPr>
          <p:cNvGrpSpPr/>
          <p:nvPr/>
        </p:nvGrpSpPr>
        <p:grpSpPr>
          <a:xfrm>
            <a:off x="3889170" y="1767998"/>
            <a:ext cx="724222" cy="3949548"/>
            <a:chOff x="1728994" y="1979309"/>
            <a:chExt cx="691662" cy="3771987"/>
          </a:xfrm>
        </p:grpSpPr>
        <p:sp>
          <p:nvSpPr>
            <p:cNvPr id="66" name="Rectangle: Rounded Corners 59">
              <a:extLst>
                <a:ext uri="{FF2B5EF4-FFF2-40B4-BE49-F238E27FC236}">
                  <a16:creationId xmlns:a16="http://schemas.microsoft.com/office/drawing/2014/main" id="{AF7F0845-EB02-42DE-9A14-CAD252DBC88F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3A4DB58-056B-48FB-AE4A-2EBD1C7CAE19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F66F37C1-C198-4ED1-9F6F-943D0996D69C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873F05EC-E669-4207-9BDC-4AE0AFEFC418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06738883-5062-4A15-B603-FD9714807558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2C320904-D1FC-4CAB-A047-22829136B2B8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84D8702A-8728-4F5D-9C73-63357380EF12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6339BB7B-960F-424A-8FFB-A63C7ED58CDA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E5596237-E6C4-4D64-9847-557152913153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09762DDF-4DA8-408A-BC60-5355707FC571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E6EB9B34-3BB4-4182-AFCD-81683ED6227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CF8C7B4B-E008-4A3D-945C-4D492797A986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4695016" y="1767998"/>
            <a:ext cx="724222" cy="3949548"/>
            <a:chOff x="1728994" y="1979309"/>
            <a:chExt cx="691662" cy="3771987"/>
          </a:xfrm>
        </p:grpSpPr>
        <p:sp>
          <p:nvSpPr>
            <p:cNvPr id="79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186112" y="1789020"/>
            <a:ext cx="322131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50 – 24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5559082" y="1767998"/>
            <a:ext cx="724222" cy="3949548"/>
            <a:chOff x="1728994" y="1979309"/>
            <a:chExt cx="691662" cy="3771987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5" name="Rounded Rectangle 104"/>
          <p:cNvSpPr/>
          <p:nvPr/>
        </p:nvSpPr>
        <p:spPr>
          <a:xfrm>
            <a:off x="5270480" y="6122492"/>
            <a:ext cx="1348291" cy="6439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6CD10AA2-D47B-41F1-B950-925DDF7DCEB0}"/>
              </a:ext>
            </a:extLst>
          </p:cNvPr>
          <p:cNvSpPr/>
          <p:nvPr/>
        </p:nvSpPr>
        <p:spPr>
          <a:xfrm rot="16200000">
            <a:off x="5727630" y="3755073"/>
            <a:ext cx="428470" cy="4164199"/>
          </a:xfrm>
          <a:prstGeom prst="leftBrace">
            <a:avLst>
              <a:gd name="adj1" fmla="val 68777"/>
              <a:gd name="adj2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9006572" y="1560596"/>
            <a:ext cx="230063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24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2846553" y="1789020"/>
            <a:ext cx="9938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6367920" y="1767998"/>
            <a:ext cx="724222" cy="3949548"/>
            <a:chOff x="1728994" y="1979309"/>
            <a:chExt cx="691662" cy="3771987"/>
          </a:xfrm>
        </p:grpSpPr>
        <p:sp>
          <p:nvSpPr>
            <p:cNvPr id="129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131" name="Cube 130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" name="Cube 131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" name="Cube 133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9" name="Cube 138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0" name="Cube 139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7199931" y="1767998"/>
            <a:ext cx="724222" cy="3949548"/>
            <a:chOff x="1728994" y="1979309"/>
            <a:chExt cx="691662" cy="3771987"/>
          </a:xfrm>
        </p:grpSpPr>
        <p:sp>
          <p:nvSpPr>
            <p:cNvPr id="178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63EC9BD-7AE5-4047-A8BE-AE7B6729DC0C}"/>
              </a:ext>
            </a:extLst>
          </p:cNvPr>
          <p:cNvGrpSpPr/>
          <p:nvPr/>
        </p:nvGrpSpPr>
        <p:grpSpPr>
          <a:xfrm>
            <a:off x="7314231" y="3309792"/>
            <a:ext cx="490191" cy="2282557"/>
            <a:chOff x="914396" y="3065638"/>
            <a:chExt cx="555631" cy="2595389"/>
          </a:xfrm>
        </p:grpSpPr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2F765FD5-6A80-479E-B6B9-B9B42D5212BA}"/>
                </a:ext>
              </a:extLst>
            </p:cNvPr>
            <p:cNvSpPr/>
            <p:nvPr/>
          </p:nvSpPr>
          <p:spPr>
            <a:xfrm>
              <a:off x="914400" y="5105400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5950E740-1362-44BC-97FC-AE60B3191BA3}"/>
                </a:ext>
              </a:extLst>
            </p:cNvPr>
            <p:cNvSpPr/>
            <p:nvPr/>
          </p:nvSpPr>
          <p:spPr>
            <a:xfrm>
              <a:off x="914399" y="4702173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id="{A58C546D-FE64-4D3F-B041-D0B2FCCA838F}"/>
                </a:ext>
              </a:extLst>
            </p:cNvPr>
            <p:cNvSpPr/>
            <p:nvPr/>
          </p:nvSpPr>
          <p:spPr>
            <a:xfrm>
              <a:off x="914399" y="4298946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2783C0CD-B02A-4699-A948-0F84A4437C2D}"/>
                </a:ext>
              </a:extLst>
            </p:cNvPr>
            <p:cNvSpPr/>
            <p:nvPr/>
          </p:nvSpPr>
          <p:spPr>
            <a:xfrm>
              <a:off x="914398" y="3895719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id="{EE21ADD9-C187-493A-9933-B586E4B81F2E}"/>
                </a:ext>
              </a:extLst>
            </p:cNvPr>
            <p:cNvSpPr/>
            <p:nvPr/>
          </p:nvSpPr>
          <p:spPr>
            <a:xfrm>
              <a:off x="914397" y="3492492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id="{3AC7BF47-2BD7-4B71-A233-6171E19721E3}"/>
                </a:ext>
              </a:extLst>
            </p:cNvPr>
            <p:cNvSpPr/>
            <p:nvPr/>
          </p:nvSpPr>
          <p:spPr>
            <a:xfrm>
              <a:off x="914396" y="3065638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23B9A02-56F1-434E-9F89-5B52B965A661}"/>
              </a:ext>
            </a:extLst>
          </p:cNvPr>
          <p:cNvGrpSpPr/>
          <p:nvPr/>
        </p:nvGrpSpPr>
        <p:grpSpPr>
          <a:xfrm>
            <a:off x="7314231" y="1911350"/>
            <a:ext cx="490187" cy="1525802"/>
            <a:chOff x="914398" y="3895719"/>
            <a:chExt cx="555629" cy="1765308"/>
          </a:xfrm>
        </p:grpSpPr>
        <p:sp>
          <p:nvSpPr>
            <p:cNvPr id="198" name="Cube 197">
              <a:extLst>
                <a:ext uri="{FF2B5EF4-FFF2-40B4-BE49-F238E27FC236}">
                  <a16:creationId xmlns:a16="http://schemas.microsoft.com/office/drawing/2014/main" id="{4C0919BE-81F4-434E-B302-31721791C55E}"/>
                </a:ext>
              </a:extLst>
            </p:cNvPr>
            <p:cNvSpPr/>
            <p:nvPr/>
          </p:nvSpPr>
          <p:spPr>
            <a:xfrm>
              <a:off x="914400" y="5105400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9" name="Cube 198">
              <a:extLst>
                <a:ext uri="{FF2B5EF4-FFF2-40B4-BE49-F238E27FC236}">
                  <a16:creationId xmlns:a16="http://schemas.microsoft.com/office/drawing/2014/main" id="{15034563-1366-4C97-B138-5ACBB8B39E45}"/>
                </a:ext>
              </a:extLst>
            </p:cNvPr>
            <p:cNvSpPr/>
            <p:nvPr/>
          </p:nvSpPr>
          <p:spPr>
            <a:xfrm>
              <a:off x="914399" y="4702173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0" name="Cube 199">
              <a:extLst>
                <a:ext uri="{FF2B5EF4-FFF2-40B4-BE49-F238E27FC236}">
                  <a16:creationId xmlns:a16="http://schemas.microsoft.com/office/drawing/2014/main" id="{15FBC298-EA8C-4560-9BA1-08B71F92AB99}"/>
                </a:ext>
              </a:extLst>
            </p:cNvPr>
            <p:cNvSpPr/>
            <p:nvPr/>
          </p:nvSpPr>
          <p:spPr>
            <a:xfrm>
              <a:off x="914399" y="4298946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id="{DD194806-0BEE-41A4-82D3-0A40DFD28607}"/>
                </a:ext>
              </a:extLst>
            </p:cNvPr>
            <p:cNvSpPr/>
            <p:nvPr/>
          </p:nvSpPr>
          <p:spPr>
            <a:xfrm>
              <a:off x="914398" y="3895719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23B9A02-56F1-434E-9F89-5B52B965A661}"/>
              </a:ext>
            </a:extLst>
          </p:cNvPr>
          <p:cNvGrpSpPr/>
          <p:nvPr/>
        </p:nvGrpSpPr>
        <p:grpSpPr>
          <a:xfrm>
            <a:off x="7314229" y="1121565"/>
            <a:ext cx="490187" cy="1525802"/>
            <a:chOff x="914398" y="3895719"/>
            <a:chExt cx="555629" cy="1765308"/>
          </a:xfrm>
        </p:grpSpPr>
        <p:sp>
          <p:nvSpPr>
            <p:cNvPr id="203" name="Cube 202">
              <a:extLst>
                <a:ext uri="{FF2B5EF4-FFF2-40B4-BE49-F238E27FC236}">
                  <a16:creationId xmlns:a16="http://schemas.microsoft.com/office/drawing/2014/main" id="{4C0919BE-81F4-434E-B302-31721791C55E}"/>
                </a:ext>
              </a:extLst>
            </p:cNvPr>
            <p:cNvSpPr/>
            <p:nvPr/>
          </p:nvSpPr>
          <p:spPr>
            <a:xfrm>
              <a:off x="914400" y="5105400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4" name="Cube 203">
              <a:extLst>
                <a:ext uri="{FF2B5EF4-FFF2-40B4-BE49-F238E27FC236}">
                  <a16:creationId xmlns:a16="http://schemas.microsoft.com/office/drawing/2014/main" id="{15034563-1366-4C97-B138-5ACBB8B39E45}"/>
                </a:ext>
              </a:extLst>
            </p:cNvPr>
            <p:cNvSpPr/>
            <p:nvPr/>
          </p:nvSpPr>
          <p:spPr>
            <a:xfrm>
              <a:off x="914399" y="4702173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5" name="Cube 204">
              <a:extLst>
                <a:ext uri="{FF2B5EF4-FFF2-40B4-BE49-F238E27FC236}">
                  <a16:creationId xmlns:a16="http://schemas.microsoft.com/office/drawing/2014/main" id="{15FBC298-EA8C-4560-9BA1-08B71F92AB99}"/>
                </a:ext>
              </a:extLst>
            </p:cNvPr>
            <p:cNvSpPr/>
            <p:nvPr/>
          </p:nvSpPr>
          <p:spPr>
            <a:xfrm>
              <a:off x="914399" y="4298946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DD194806-0BEE-41A4-82D3-0A40DFD28607}"/>
                </a:ext>
              </a:extLst>
            </p:cNvPr>
            <p:cNvSpPr/>
            <p:nvPr/>
          </p:nvSpPr>
          <p:spPr>
            <a:xfrm>
              <a:off x="914398" y="3895719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207" name="Rounded Rectangle 206"/>
          <p:cNvSpPr/>
          <p:nvPr/>
        </p:nvSpPr>
        <p:spPr>
          <a:xfrm>
            <a:off x="4157563" y="6102365"/>
            <a:ext cx="3498599" cy="6439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5696"/>
                </a:solidFill>
              </a:rPr>
              <a:t>Còn</a:t>
            </a:r>
            <a:r>
              <a:rPr lang="en-US" sz="4400" b="1" dirty="0" smtClean="0">
                <a:solidFill>
                  <a:srgbClr val="005696"/>
                </a:solidFill>
              </a:rPr>
              <a:t> </a:t>
            </a:r>
            <a:r>
              <a:rPr lang="en-US" sz="4400" b="1" dirty="0" err="1" smtClean="0">
                <a:solidFill>
                  <a:srgbClr val="005696"/>
                </a:solidFill>
              </a:rPr>
              <a:t>lại</a:t>
            </a:r>
            <a:r>
              <a:rPr lang="en-US" sz="4400" b="1" dirty="0" smtClean="0">
                <a:solidFill>
                  <a:srgbClr val="005696"/>
                </a:solidFill>
              </a:rPr>
              <a:t> ……</a:t>
            </a:r>
            <a:endParaRPr lang="en-US" sz="4400" b="1" dirty="0">
              <a:solidFill>
                <a:srgbClr val="005696"/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6240055" y="5937657"/>
            <a:ext cx="9938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26</a:t>
            </a:r>
            <a:endParaRPr lang="en-US" sz="54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86096" y="447466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CÙNG HỌC</a:t>
            </a:r>
          </a:p>
        </p:txBody>
      </p:sp>
    </p:spTree>
    <p:extLst>
      <p:ext uri="{BB962C8B-B14F-4D97-AF65-F5344CB8AC3E}">
        <p14:creationId xmlns:p14="http://schemas.microsoft.com/office/powerpoint/2010/main" val="3099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0451E-6 -4.60079E-6 L -2.60451E-6 -0.11525 " pathEditMode="relative" rAng="0" ptsTypes="AA">
                                      <p:cBhvr>
                                        <p:cTn id="41" dur="1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922E-6 -0.00023 L 0.11734 -0.03309 C 0.17034 -0.04814 0.24873 0.09512 0.26058 0.22634 L 0.28689 0.52164 " pathEditMode="relative" rAng="4860000" ptsTypes="AAAA">
                                      <p:cBhvr>
                                        <p:cTn id="5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1" y="2608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0162 L 0.13855 -0.04073 C 0.20041 -0.05809 0.28089 -0.0324 0.28428 0.00648 L 0.29209 0.09373 " pathEditMode="relative" rAng="4860000" ptsTypes="AAAA">
                                      <p:cBhvr>
                                        <p:cTn id="6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4" y="47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7 L 0.13882 -0.03958 C 0.20094 -0.05693 0.28103 -0.03078 0.28467 0.00856 L 0.29262 0.09673 " pathEditMode="relative" rAng="4860000" ptsTypes="AAAA">
                                      <p:cBhvr>
                                        <p:cTn id="6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4" y="48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11E-6 -2.12914E-7 L -0.27256 -0.6095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5" y="-3047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24" grpId="0"/>
      <p:bldP spid="126" grpId="0"/>
      <p:bldP spid="207" grpId="0" animBg="1"/>
      <p:bldP spid="20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3077"/>
          <a:stretch/>
        </p:blipFill>
        <p:spPr>
          <a:xfrm>
            <a:off x="-38108" y="265033"/>
            <a:ext cx="2614684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FBBDB01-86EC-4814-A41E-6220451A2DA8}"/>
              </a:ext>
            </a:extLst>
          </p:cNvPr>
          <p:cNvGrpSpPr/>
          <p:nvPr/>
        </p:nvGrpSpPr>
        <p:grpSpPr>
          <a:xfrm>
            <a:off x="2542582" y="211358"/>
            <a:ext cx="10449518" cy="1036988"/>
            <a:chOff x="2971800" y="403525"/>
            <a:chExt cx="10210800" cy="103698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43B99DA-B578-495C-A1A5-1CE38929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bright="40000" contrast="40000"/>
            </a:blip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6F450E-0937-462F-BEBD-006492F859BE}"/>
                </a:ext>
              </a:extLst>
            </p:cNvPr>
            <p:cNvSpPr txBox="1"/>
            <p:nvPr/>
          </p:nvSpPr>
          <p:spPr>
            <a:xfrm>
              <a:off x="3301276" y="685800"/>
              <a:ext cx="906309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0000"/>
                  </a:solidFill>
                </a:rPr>
                <a:t>Để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thực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hiện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phép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trừ</a:t>
              </a:r>
              <a:r>
                <a:rPr lang="en-US" sz="3200" b="1" dirty="0">
                  <a:solidFill>
                    <a:srgbClr val="000000"/>
                  </a:solidFill>
                </a:rPr>
                <a:t> 50 – 24 ta </a:t>
              </a:r>
              <a:r>
                <a:rPr lang="en-US" sz="3200" b="1" dirty="0" err="1">
                  <a:solidFill>
                    <a:srgbClr val="000000"/>
                  </a:solidFill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thể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như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sau</a:t>
              </a:r>
              <a:r>
                <a:rPr lang="en-US" sz="3200" b="1" dirty="0">
                  <a:solidFill>
                    <a:srgbClr val="000000"/>
                  </a:solidFill>
                </a:rPr>
                <a:t>: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7C1B98-2BB2-4576-B689-FB442FA83FDF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4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ED55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07996" y="2080736"/>
              <a:ext cx="206858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EAD76E-08A0-49AF-8892-D97EAF51D11F}"/>
              </a:ext>
            </a:extLst>
          </p:cNvPr>
          <p:cNvGrpSpPr/>
          <p:nvPr/>
        </p:nvGrpSpPr>
        <p:grpSpPr>
          <a:xfrm>
            <a:off x="3073388" y="1647825"/>
            <a:ext cx="8890012" cy="5198538"/>
            <a:chOff x="3073388" y="1647825"/>
            <a:chExt cx="8890012" cy="5198538"/>
          </a:xfrm>
        </p:grpSpPr>
        <p:sp>
          <p:nvSpPr>
            <p:cNvPr id="52" name="Rectangle: Top Corners Rounded 11">
              <a:extLst>
                <a:ext uri="{FF2B5EF4-FFF2-40B4-BE49-F238E27FC236}">
                  <a16:creationId xmlns:a16="http://schemas.microsoft.com/office/drawing/2014/main" id="{6BE59B84-5F46-45E2-9C91-EE295F2C3107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9DE4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3" name="Rectangle: Top Corners Rounded 12">
              <a:extLst>
                <a:ext uri="{FF2B5EF4-FFF2-40B4-BE49-F238E27FC236}">
                  <a16:creationId xmlns:a16="http://schemas.microsoft.com/office/drawing/2014/main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4" name="Canh Thang - 9Slide.vn">
            <a:extLst>
              <a:ext uri="{FF2B5EF4-FFF2-40B4-BE49-F238E27FC236}">
                <a16:creationId xmlns:a16="http://schemas.microsoft.com/office/drawing/2014/main" id="{67DDFE21-A19B-45B1-9ADE-AD6F26948623}"/>
              </a:ext>
            </a:extLst>
          </p:cNvPr>
          <p:cNvSpPr/>
          <p:nvPr/>
        </p:nvSpPr>
        <p:spPr>
          <a:xfrm>
            <a:off x="10210800" y="3048000"/>
            <a:ext cx="609601" cy="2001821"/>
          </a:xfrm>
          <a:prstGeom prst="roundRect">
            <a:avLst/>
          </a:prstGeom>
          <a:solidFill>
            <a:srgbClr val="FCEC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462F51-2029-4B95-8AE3-6170ABB0934F}"/>
              </a:ext>
            </a:extLst>
          </p:cNvPr>
          <p:cNvSpPr txBox="1"/>
          <p:nvPr/>
        </p:nvSpPr>
        <p:spPr>
          <a:xfrm>
            <a:off x="3810000" y="2438400"/>
            <a:ext cx="5475858" cy="10710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50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rồi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24,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thẳng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cột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nhau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A5A75F-6AF0-4522-BE5F-2A49147945DA}"/>
              </a:ext>
            </a:extLst>
          </p:cNvPr>
          <p:cNvSpPr txBox="1"/>
          <p:nvPr/>
        </p:nvSpPr>
        <p:spPr>
          <a:xfrm>
            <a:off x="9296400" y="2971692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50</a:t>
            </a:r>
            <a:endParaRPr kumimoji="0" lang="en-US" sz="8000" b="1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FE33BF-C4C8-43E9-A8A1-1534810C18B3}"/>
              </a:ext>
            </a:extLst>
          </p:cNvPr>
          <p:cNvSpPr txBox="1"/>
          <p:nvPr/>
        </p:nvSpPr>
        <p:spPr>
          <a:xfrm>
            <a:off x="9296400" y="4082271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24</a:t>
            </a:r>
            <a:endParaRPr kumimoji="0" lang="en-US" sz="8000" b="1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9693748" y="5105400"/>
            <a:ext cx="1126653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257C0C7-4BC0-465C-BC52-6CC260CC518A}"/>
              </a:ext>
            </a:extLst>
          </p:cNvPr>
          <p:cNvSpPr txBox="1"/>
          <p:nvPr/>
        </p:nvSpPr>
        <p:spPr>
          <a:xfrm>
            <a:off x="3810000" y="4057809"/>
            <a:ext cx="1720856" cy="5355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dấu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trừ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EEBB5D-99F8-436A-9087-11B2043B01D7}"/>
              </a:ext>
            </a:extLst>
          </p:cNvPr>
          <p:cNvSpPr txBox="1"/>
          <p:nvPr/>
        </p:nvSpPr>
        <p:spPr>
          <a:xfrm>
            <a:off x="3810000" y="5105400"/>
            <a:ext cx="2013372" cy="4785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Kẻ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vạch ngang</a:t>
            </a:r>
          </a:p>
        </p:txBody>
      </p:sp>
      <p:pic>
        <p:nvPicPr>
          <p:cNvPr id="62" name="Big Bullet  - 9Slide.vn">
            <a:extLst>
              <a:ext uri="{FF2B5EF4-FFF2-40B4-BE49-F238E27FC236}">
                <a16:creationId xmlns:a16="http://schemas.microsoft.com/office/drawing/2014/main" id="{FDAAC533-BB64-41FA-91EB-60B82B44A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4401" y="2522220"/>
            <a:ext cx="316196" cy="394028"/>
          </a:xfrm>
          <a:prstGeom prst="rect">
            <a:avLst/>
          </a:prstGeom>
        </p:spPr>
      </p:pic>
      <p:pic>
        <p:nvPicPr>
          <p:cNvPr id="63" name="Big Bullet  - 9Slide.vn">
            <a:extLst>
              <a:ext uri="{FF2B5EF4-FFF2-40B4-BE49-F238E27FC236}">
                <a16:creationId xmlns:a16="http://schemas.microsoft.com/office/drawing/2014/main" id="{738F8A6C-5EB9-492D-822A-58D4C883B4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4401" y="4146013"/>
            <a:ext cx="316196" cy="394028"/>
          </a:xfrm>
          <a:prstGeom prst="rect">
            <a:avLst/>
          </a:prstGeom>
        </p:spPr>
      </p:pic>
      <p:pic>
        <p:nvPicPr>
          <p:cNvPr id="64" name="Big Bullet  - 9Slide.vn">
            <a:extLst>
              <a:ext uri="{FF2B5EF4-FFF2-40B4-BE49-F238E27FC236}">
                <a16:creationId xmlns:a16="http://schemas.microsoft.com/office/drawing/2014/main" id="{01D95A62-B49D-4CBD-96C2-BAF068333A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4401" y="5221937"/>
            <a:ext cx="316196" cy="39402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9296400" y="4164698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114302" y="447466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CÙNG HỌC</a:t>
            </a:r>
          </a:p>
        </p:txBody>
      </p:sp>
    </p:spTree>
    <p:extLst>
      <p:ext uri="{BB962C8B-B14F-4D97-AF65-F5344CB8AC3E}">
        <p14:creationId xmlns:p14="http://schemas.microsoft.com/office/powerpoint/2010/main" val="25899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/>
          <p:bldP spid="56" grpId="0"/>
          <p:bldP spid="57" grpId="0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/>
          <p:bldP spid="56" grpId="0"/>
          <p:bldP spid="57" grpId="0"/>
          <p:bldP spid="60" grpId="0"/>
          <p:bldP spid="6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3077"/>
          <a:stretch/>
        </p:blipFill>
        <p:spPr>
          <a:xfrm>
            <a:off x="-38108" y="265033"/>
            <a:ext cx="2614684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FBBDB01-86EC-4814-A41E-6220451A2DA8}"/>
              </a:ext>
            </a:extLst>
          </p:cNvPr>
          <p:cNvGrpSpPr/>
          <p:nvPr/>
        </p:nvGrpSpPr>
        <p:grpSpPr>
          <a:xfrm>
            <a:off x="2542582" y="211358"/>
            <a:ext cx="10449518" cy="1036988"/>
            <a:chOff x="2971800" y="403525"/>
            <a:chExt cx="10210800" cy="103698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43B99DA-B578-495C-A1A5-1CE38929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lum bright="40000" contrast="40000"/>
            </a:blip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6F450E-0937-462F-BEBD-006492F859BE}"/>
                </a:ext>
              </a:extLst>
            </p:cNvPr>
            <p:cNvSpPr txBox="1"/>
            <p:nvPr/>
          </p:nvSpPr>
          <p:spPr>
            <a:xfrm>
              <a:off x="3376745" y="685800"/>
              <a:ext cx="891215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0000"/>
                  </a:solidFill>
                </a:rPr>
                <a:t>Để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thực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hiện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phép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trừ</a:t>
              </a:r>
              <a:r>
                <a:rPr lang="en-US" sz="3200" b="1" dirty="0">
                  <a:solidFill>
                    <a:srgbClr val="000000"/>
                  </a:solidFill>
                </a:rPr>
                <a:t> 50 – 24 ta </a:t>
              </a:r>
              <a:r>
                <a:rPr lang="en-US" sz="3200" b="1" dirty="0" err="1">
                  <a:solidFill>
                    <a:srgbClr val="000000"/>
                  </a:solidFill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thể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như</a:t>
              </a: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</a:rPr>
                <a:t>sau</a:t>
              </a:r>
              <a:r>
                <a:rPr lang="en-US" sz="3200" b="1" dirty="0">
                  <a:solidFill>
                    <a:srgbClr val="000000"/>
                  </a:solidFill>
                </a:rPr>
                <a:t>: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7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ED55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07996" y="2080736"/>
              <a:ext cx="206858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073388" y="1647825"/>
            <a:ext cx="8890012" cy="5198537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248452" y="1816609"/>
            <a:ext cx="8576983" cy="5029754"/>
          </a:xfrm>
          <a:prstGeom prst="round2SameRect">
            <a:avLst/>
          </a:prstGeom>
          <a:blipFill dpi="0" rotWithShape="0"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3" name="Rectangle: Rounded Corners 13">
            <a:extLst>
              <a:ext uri="{FF2B5EF4-FFF2-40B4-BE49-F238E27FC236}">
                <a16:creationId xmlns:a16="http://schemas.microsoft.com/office/drawing/2014/main" id="{6633FC8A-57D1-4594-A869-A53EC51359D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745978" y="2471169"/>
            <a:ext cx="609584" cy="3243831"/>
          </a:xfrm>
          <a:prstGeom prst="roundRect">
            <a:avLst>
              <a:gd name="adj" fmla="val 25241"/>
            </a:avLst>
          </a:prstGeom>
          <a:solidFill>
            <a:srgbClr val="FCECD0">
              <a:alpha val="6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4" name="Rectangle: Rounded Corners 35">
            <a:extLst>
              <a:ext uri="{FF2B5EF4-FFF2-40B4-BE49-F238E27FC236}">
                <a16:creationId xmlns:a16="http://schemas.microsoft.com/office/drawing/2014/main" id="{B0D51633-A65A-45FC-B179-41C18035FF66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12488" y="2471169"/>
            <a:ext cx="609584" cy="3243831"/>
          </a:xfrm>
          <a:prstGeom prst="roundRect">
            <a:avLst>
              <a:gd name="adj" fmla="val 25241"/>
            </a:avLst>
          </a:prstGeom>
          <a:solidFill>
            <a:srgbClr val="4FC1E9">
              <a:lumMod val="20000"/>
              <a:lumOff val="80000"/>
              <a:alpha val="6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7A5A75F-6AF0-4522-BE5F-2A49147945DA}"/>
              </a:ext>
            </a:extLst>
          </p:cNvPr>
          <p:cNvSpPr txBox="1"/>
          <p:nvPr/>
        </p:nvSpPr>
        <p:spPr>
          <a:xfrm>
            <a:off x="3884891" y="2450118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 panose="020F0502020204030204" pitchFamily="34" charset="0"/>
              </a:rPr>
              <a:t>50</a:t>
            </a:r>
            <a:endParaRPr kumimoji="0" lang="en-US" sz="8000" b="1" i="0" u="none" strike="noStrike" kern="1200" cap="none" spc="8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FE33BF-C4C8-43E9-A8A1-1534810C18B3}"/>
              </a:ext>
            </a:extLst>
          </p:cNvPr>
          <p:cNvSpPr txBox="1"/>
          <p:nvPr/>
        </p:nvSpPr>
        <p:spPr>
          <a:xfrm>
            <a:off x="3877344" y="3521971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80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24</a:t>
            </a:r>
            <a:endParaRPr kumimoji="0" lang="en-US" sz="8000" b="1" i="0" u="none" strike="noStrike" kern="1200" cap="none" spc="8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 noChangeAspect="1"/>
          </p:cNvCxnSpPr>
          <p:nvPr>
            <p:custDataLst>
              <p:tags r:id="rId3"/>
            </p:custDataLst>
          </p:nvPr>
        </p:nvCxnSpPr>
        <p:spPr>
          <a:xfrm>
            <a:off x="4074910" y="4587514"/>
            <a:ext cx="1280652" cy="0"/>
          </a:xfrm>
          <a:prstGeom prst="line">
            <a:avLst/>
          </a:prstGeom>
          <a:noFill/>
          <a:ln w="571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613B6EB-97E2-4036-87DA-3B6694FFD27F}"/>
              </a:ext>
            </a:extLst>
          </p:cNvPr>
          <p:cNvGrpSpPr/>
          <p:nvPr/>
        </p:nvGrpSpPr>
        <p:grpSpPr>
          <a:xfrm>
            <a:off x="152400" y="3158858"/>
            <a:ext cx="2781292" cy="1005840"/>
            <a:chOff x="152400" y="1981200"/>
            <a:chExt cx="2781292" cy="1005840"/>
          </a:xfrm>
        </p:grpSpPr>
        <p:sp>
          <p:nvSpPr>
            <p:cNvPr id="90" name="Rectangle: Rounded Corners 20">
              <a:extLst>
                <a:ext uri="{FF2B5EF4-FFF2-40B4-BE49-F238E27FC236}">
                  <a16:creationId xmlns:a16="http://schemas.microsoft.com/office/drawing/2014/main" id="{C9E3A573-BCE1-481D-BC35-AB374511A2BC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ED55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1" name="Rectangle: Rounded Corners 21">
              <a:extLst>
                <a:ext uri="{FF2B5EF4-FFF2-40B4-BE49-F238E27FC236}">
                  <a16:creationId xmlns:a16="http://schemas.microsoft.com/office/drawing/2014/main" id="{FA3BBA3E-7FE7-470F-B0E8-4A803141FE71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F84BD71-4859-451B-9544-4EF11A078DEC}"/>
                </a:ext>
              </a:extLst>
            </p:cNvPr>
            <p:cNvSpPr txBox="1"/>
            <p:nvPr/>
          </p:nvSpPr>
          <p:spPr>
            <a:xfrm>
              <a:off x="984440" y="2080736"/>
              <a:ext cx="1115691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1F311A03-F365-4732-99F8-C00547BEC159}"/>
              </a:ext>
            </a:extLst>
          </p:cNvPr>
          <p:cNvSpPr txBox="1"/>
          <p:nvPr/>
        </p:nvSpPr>
        <p:spPr>
          <a:xfrm>
            <a:off x="6447403" y="2309932"/>
            <a:ext cx="499380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phải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sang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trái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6558028" y="3065671"/>
            <a:ext cx="34320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4,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940A6E6-29C6-433D-8A3A-E45FFB4CB62F}"/>
              </a:ext>
            </a:extLst>
          </p:cNvPr>
          <p:cNvSpPr txBox="1"/>
          <p:nvPr/>
        </p:nvSpPr>
        <p:spPr>
          <a:xfrm>
            <a:off x="6622802" y="3550105"/>
            <a:ext cx="35742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ấy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6,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87B94D-7AFA-499C-95FF-AD500489C1DF}"/>
              </a:ext>
            </a:extLst>
          </p:cNvPr>
          <p:cNvSpPr txBox="1"/>
          <p:nvPr/>
        </p:nvSpPr>
        <p:spPr>
          <a:xfrm>
            <a:off x="7735909" y="4094788"/>
            <a:ext cx="11092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C8E490-1DA6-46DF-B3BE-EEFABF7B64D7}"/>
              </a:ext>
            </a:extLst>
          </p:cNvPr>
          <p:cNvSpPr txBox="1"/>
          <p:nvPr/>
        </p:nvSpPr>
        <p:spPr>
          <a:xfrm>
            <a:off x="6348478" y="4934057"/>
            <a:ext cx="28405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 panose="020F0502020204030204" pitchFamily="34" charset="0"/>
              </a:rPr>
              <a:t>2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 panose="020F0502020204030204" pitchFamily="34" charset="0"/>
              </a:rPr>
              <a:t>thêm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 panose="020F0502020204030204" pitchFamily="34" charset="0"/>
              </a:rPr>
              <a:t> 1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 panose="020F0502020204030204" pitchFamily="34" charset="0"/>
              </a:rPr>
              <a:t>bằng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 panose="020F0502020204030204" pitchFamily="34" charset="0"/>
              </a:rPr>
              <a:t> 3,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BE34359-0041-4E5D-B202-35B192685823}"/>
              </a:ext>
            </a:extLst>
          </p:cNvPr>
          <p:cNvSpPr txBox="1"/>
          <p:nvPr/>
        </p:nvSpPr>
        <p:spPr>
          <a:xfrm>
            <a:off x="9188999" y="4939534"/>
            <a:ext cx="28340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3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2,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1DB55E3-C4B0-48CB-9D1E-0B0F17BEB112}"/>
              </a:ext>
            </a:extLst>
          </p:cNvPr>
          <p:cNvSpPr txBox="1"/>
          <p:nvPr/>
        </p:nvSpPr>
        <p:spPr>
          <a:xfrm>
            <a:off x="6447398" y="6121265"/>
            <a:ext cx="375295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Vậy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5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 – 24 = 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07C8B0C-ED48-47AF-BB56-1CC8CFAB91FA}"/>
              </a:ext>
            </a:extLst>
          </p:cNvPr>
          <p:cNvSpPr txBox="1"/>
          <p:nvPr/>
        </p:nvSpPr>
        <p:spPr>
          <a:xfrm>
            <a:off x="4745978" y="4587514"/>
            <a:ext cx="6095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6</a:t>
            </a:r>
            <a:endParaRPr kumimoji="0" lang="en-US" sz="80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C58F791-8AA3-47BB-B53E-C51DD31709B4}"/>
              </a:ext>
            </a:extLst>
          </p:cNvPr>
          <p:cNvSpPr txBox="1"/>
          <p:nvPr/>
        </p:nvSpPr>
        <p:spPr>
          <a:xfrm>
            <a:off x="4148437" y="4587514"/>
            <a:ext cx="6095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</a:t>
            </a:r>
            <a:endParaRPr kumimoji="0" lang="en-US" sz="80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" name="Big Bullet  - 9Slide.vn">
            <a:extLst>
              <a:ext uri="{FF2B5EF4-FFF2-40B4-BE49-F238E27FC236}">
                <a16:creationId xmlns:a16="http://schemas.microsoft.com/office/drawing/2014/main" id="{FBBB777D-F1DF-4FD1-8DB5-E38EE0D6F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6454" y="2435887"/>
            <a:ext cx="316196" cy="394028"/>
          </a:xfrm>
          <a:prstGeom prst="rect">
            <a:avLst/>
          </a:prstGeom>
        </p:spPr>
      </p:pic>
      <p:pic>
        <p:nvPicPr>
          <p:cNvPr id="103" name="Big Bullet - 9Slide.vn">
            <a:extLst>
              <a:ext uri="{FF2B5EF4-FFF2-40B4-BE49-F238E27FC236}">
                <a16:creationId xmlns:a16="http://schemas.microsoft.com/office/drawing/2014/main" id="{50C233D1-E014-4709-8A08-DC19722025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1970" y="6232027"/>
            <a:ext cx="316196" cy="394028"/>
          </a:xfrm>
          <a:prstGeom prst="rect">
            <a:avLst/>
          </a:prstGeom>
        </p:spPr>
      </p:pic>
      <p:pic>
        <p:nvPicPr>
          <p:cNvPr id="104" name="Small Bullet - 9Slide.vn">
            <a:extLst>
              <a:ext uri="{FF2B5EF4-FFF2-40B4-BE49-F238E27FC236}">
                <a16:creationId xmlns:a16="http://schemas.microsoft.com/office/drawing/2014/main" id="{5B9ABB88-C5A3-4CEC-820B-62886AC94B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8088" y="3204147"/>
            <a:ext cx="170555" cy="212538"/>
          </a:xfrm>
          <a:prstGeom prst="rect">
            <a:avLst/>
          </a:prstGeom>
        </p:spPr>
      </p:pic>
      <p:pic>
        <p:nvPicPr>
          <p:cNvPr id="105" name="Small Bullet - 9Slide.vn1">
            <a:extLst>
              <a:ext uri="{FF2B5EF4-FFF2-40B4-BE49-F238E27FC236}">
                <a16:creationId xmlns:a16="http://schemas.microsoft.com/office/drawing/2014/main" id="{14A1729C-81A5-43F0-A424-715146F31E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8088" y="5082436"/>
            <a:ext cx="170555" cy="212538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4940A6E6-29C6-433D-8A3A-E45FFB4CB62F}"/>
              </a:ext>
            </a:extLst>
          </p:cNvPr>
          <p:cNvSpPr txBox="1"/>
          <p:nvPr/>
        </p:nvSpPr>
        <p:spPr>
          <a:xfrm>
            <a:off x="6607522" y="4105973"/>
            <a:ext cx="14253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v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6,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3863360" y="3681224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114302" y="447466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CÙNG HỌC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E34359-0041-4E5D-B202-35B192685823}"/>
              </a:ext>
            </a:extLst>
          </p:cNvPr>
          <p:cNvSpPr txBox="1"/>
          <p:nvPr/>
        </p:nvSpPr>
        <p:spPr>
          <a:xfrm>
            <a:off x="6350299" y="5471052"/>
            <a:ext cx="28340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 panose="020F0502020204030204" pitchFamily="34" charset="0"/>
              </a:rPr>
              <a:t>v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 panose="020F0502020204030204" pitchFamily="34" charset="0"/>
              </a:rPr>
              <a:t>iết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 panose="020F0502020204030204" pitchFamily="34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4" grpId="0" animBg="1"/>
          <p:bldP spid="93" grpId="0"/>
          <p:bldP spid="94" grpId="0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/>
          <p:bldP spid="106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4" grpId="0" animBg="1"/>
          <p:bldP spid="93" grpId="0"/>
          <p:bldP spid="94" grpId="0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/>
          <p:bldP spid="106" grpId="0"/>
          <p:bldP spid="3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37" y="1272755"/>
            <a:ext cx="7482592" cy="283856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1602791" y="1650745"/>
            <a:ext cx="6801542" cy="16989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Thực</a:t>
            </a:r>
            <a:r>
              <a:rPr lang="en-US" sz="96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96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hành</a:t>
            </a:r>
            <a:endParaRPr lang="en-US" sz="9600" dirty="0">
              <a:solidFill>
                <a:srgbClr val="ED5565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1272167" y="1411235"/>
            <a:ext cx="9779510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1272167" y="1589615"/>
            <a:ext cx="9435161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44447B-48F4-49DE-8DBD-B83A3FA5184F}"/>
              </a:ext>
            </a:extLst>
          </p:cNvPr>
          <p:cNvGrpSpPr/>
          <p:nvPr/>
        </p:nvGrpSpPr>
        <p:grpSpPr>
          <a:xfrm>
            <a:off x="2709223" y="76200"/>
            <a:ext cx="6231439" cy="1181100"/>
            <a:chOff x="620940" y="275897"/>
            <a:chExt cx="6231439" cy="124810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7D9265D-389A-449A-9646-F68EF8904D1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249ACDE-8740-4649-A7D9-BC6C2BAEE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38D786B-6E63-4014-805E-18321AF6D3CA}"/>
                  </a:ext>
                </a:extLst>
              </p:cNvPr>
              <p:cNvSpPr txBox="1"/>
              <p:nvPr/>
            </p:nvSpPr>
            <p:spPr>
              <a:xfrm>
                <a:off x="2029898" y="622149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Đặt tính rồi tính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4FC623A-51B1-4CAC-BE7E-EDE2047883DE}"/>
                </a:ext>
              </a:extLst>
            </p:cNvPr>
            <p:cNvGrpSpPr/>
            <p:nvPr/>
          </p:nvGrpSpPr>
          <p:grpSpPr>
            <a:xfrm>
              <a:off x="620940" y="275897"/>
              <a:ext cx="1302617" cy="1248103"/>
              <a:chOff x="620940" y="275897"/>
              <a:chExt cx="1302617" cy="1248103"/>
            </a:xfrm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C7D79B18-D6DF-4C3B-B407-F445E1222E4F}"/>
                  </a:ext>
                </a:extLst>
              </p:cNvPr>
              <p:cNvSpPr/>
              <p:nvPr/>
            </p:nvSpPr>
            <p:spPr>
              <a:xfrm>
                <a:off x="620940" y="275897"/>
                <a:ext cx="1302617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AFDEB0-3A54-48F1-ACB9-3259D4E9DEF7}"/>
                  </a:ext>
                </a:extLst>
              </p:cNvPr>
              <p:cNvSpPr txBox="1"/>
              <p:nvPr/>
            </p:nvSpPr>
            <p:spPr>
              <a:xfrm>
                <a:off x="1096719" y="52981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19DBB1E-BA53-4707-BCE4-A86B35F9EC2A}"/>
              </a:ext>
            </a:extLst>
          </p:cNvPr>
          <p:cNvSpPr txBox="1"/>
          <p:nvPr/>
        </p:nvSpPr>
        <p:spPr>
          <a:xfrm>
            <a:off x="1691450" y="2051051"/>
            <a:ext cx="186910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68AFF"/>
                </a:solidFill>
                <a:cs typeface="Calibri" panose="020F0502020204030204" pitchFamily="34" charset="0"/>
              </a:rPr>
              <a:t>70 – 6 </a:t>
            </a:r>
            <a:endParaRPr lang="en-US" sz="5400" b="1" dirty="0">
              <a:solidFill>
                <a:srgbClr val="068AFF"/>
              </a:solidFill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9625DF-1476-463B-8EA9-3B7A1A442101}"/>
              </a:ext>
            </a:extLst>
          </p:cNvPr>
          <p:cNvSpPr txBox="1"/>
          <p:nvPr/>
        </p:nvSpPr>
        <p:spPr>
          <a:xfrm>
            <a:off x="2176251" y="304917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70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E9B134-42EF-47D3-A5A2-3A53ACE77DBC}"/>
              </a:ext>
            </a:extLst>
          </p:cNvPr>
          <p:cNvSpPr txBox="1"/>
          <p:nvPr/>
        </p:nvSpPr>
        <p:spPr>
          <a:xfrm>
            <a:off x="2638074" y="4202344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6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2658055" y="5347037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4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AF3C002-5E1E-4C58-A767-A3654DF20670}"/>
              </a:ext>
            </a:extLst>
          </p:cNvPr>
          <p:cNvSpPr txBox="1"/>
          <p:nvPr/>
        </p:nvSpPr>
        <p:spPr>
          <a:xfrm>
            <a:off x="2131730" y="5333618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6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49C9AC5-54DA-47C9-AA71-8032746BCE48}"/>
              </a:ext>
            </a:extLst>
          </p:cNvPr>
          <p:cNvCxnSpPr/>
          <p:nvPr/>
        </p:nvCxnSpPr>
        <p:spPr>
          <a:xfrm>
            <a:off x="2110221" y="5097219"/>
            <a:ext cx="1019468" cy="0"/>
          </a:xfrm>
          <a:prstGeom prst="line">
            <a:avLst/>
          </a:prstGeom>
          <a:noFill/>
          <a:ln w="3810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1826707" y="4153890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C19DBB1E-BA53-4707-BCE4-A86B35F9EC2A}"/>
              </a:ext>
            </a:extLst>
          </p:cNvPr>
          <p:cNvSpPr txBox="1"/>
          <p:nvPr/>
        </p:nvSpPr>
        <p:spPr>
          <a:xfrm>
            <a:off x="5089309" y="2051051"/>
            <a:ext cx="22201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68AFF"/>
                </a:solidFill>
                <a:cs typeface="Calibri" panose="020F0502020204030204" pitchFamily="34" charset="0"/>
              </a:rPr>
              <a:t>40 – 23 </a:t>
            </a:r>
            <a:endParaRPr lang="en-US" sz="5400" b="1" dirty="0">
              <a:solidFill>
                <a:srgbClr val="068AFF"/>
              </a:solidFill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79625DF-1476-463B-8EA9-3B7A1A442101}"/>
              </a:ext>
            </a:extLst>
          </p:cNvPr>
          <p:cNvSpPr txBox="1"/>
          <p:nvPr/>
        </p:nvSpPr>
        <p:spPr>
          <a:xfrm>
            <a:off x="5749639" y="304917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40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FE9B134-42EF-47D3-A5A2-3A53ACE77DBC}"/>
              </a:ext>
            </a:extLst>
          </p:cNvPr>
          <p:cNvSpPr txBox="1"/>
          <p:nvPr/>
        </p:nvSpPr>
        <p:spPr>
          <a:xfrm>
            <a:off x="5705118" y="4202344"/>
            <a:ext cx="97442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23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231443" y="5347037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7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AF3C002-5E1E-4C58-A767-A3654DF20670}"/>
              </a:ext>
            </a:extLst>
          </p:cNvPr>
          <p:cNvSpPr txBox="1"/>
          <p:nvPr/>
        </p:nvSpPr>
        <p:spPr>
          <a:xfrm>
            <a:off x="5705118" y="5333618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1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49C9AC5-54DA-47C9-AA71-8032746BCE48}"/>
              </a:ext>
            </a:extLst>
          </p:cNvPr>
          <p:cNvCxnSpPr/>
          <p:nvPr/>
        </p:nvCxnSpPr>
        <p:spPr>
          <a:xfrm>
            <a:off x="5683609" y="5097219"/>
            <a:ext cx="1019468" cy="0"/>
          </a:xfrm>
          <a:prstGeom prst="line">
            <a:avLst/>
          </a:prstGeom>
          <a:noFill/>
          <a:ln w="3810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5400095" y="4153890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C19DBB1E-BA53-4707-BCE4-A86B35F9EC2A}"/>
              </a:ext>
            </a:extLst>
          </p:cNvPr>
          <p:cNvSpPr txBox="1"/>
          <p:nvPr/>
        </p:nvSpPr>
        <p:spPr>
          <a:xfrm>
            <a:off x="8468710" y="2051051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68AFF"/>
                </a:solidFill>
                <a:cs typeface="Calibri" panose="020F0502020204030204" pitchFamily="34" charset="0"/>
              </a:rPr>
              <a:t>30 – 18</a:t>
            </a:r>
            <a:endParaRPr lang="en-US" sz="5400" b="1" dirty="0">
              <a:solidFill>
                <a:srgbClr val="068AFF"/>
              </a:solidFill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79625DF-1476-463B-8EA9-3B7A1A442101}"/>
              </a:ext>
            </a:extLst>
          </p:cNvPr>
          <p:cNvSpPr txBox="1"/>
          <p:nvPr/>
        </p:nvSpPr>
        <p:spPr>
          <a:xfrm>
            <a:off x="9050493" y="304917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>
                <a:solidFill>
                  <a:srgbClr val="ED5565"/>
                </a:solidFill>
                <a:cs typeface="Calibri" panose="020F0502020204030204" pitchFamily="34" charset="0"/>
              </a:rPr>
              <a:t>3</a:t>
            </a:r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0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FE9B134-42EF-47D3-A5A2-3A53ACE77DBC}"/>
              </a:ext>
            </a:extLst>
          </p:cNvPr>
          <p:cNvSpPr txBox="1"/>
          <p:nvPr/>
        </p:nvSpPr>
        <p:spPr>
          <a:xfrm>
            <a:off x="8960926" y="4202344"/>
            <a:ext cx="101946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18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9532297" y="5347037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2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AF3C002-5E1E-4C58-A767-A3654DF20670}"/>
              </a:ext>
            </a:extLst>
          </p:cNvPr>
          <p:cNvSpPr txBox="1"/>
          <p:nvPr/>
        </p:nvSpPr>
        <p:spPr>
          <a:xfrm>
            <a:off x="9005972" y="5333618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solidFill>
                  <a:srgbClr val="ED5565"/>
                </a:solidFill>
                <a:cs typeface="Calibri" panose="020F0502020204030204" pitchFamily="34" charset="0"/>
              </a:rPr>
              <a:t>1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49C9AC5-54DA-47C9-AA71-8032746BCE48}"/>
              </a:ext>
            </a:extLst>
          </p:cNvPr>
          <p:cNvCxnSpPr/>
          <p:nvPr/>
        </p:nvCxnSpPr>
        <p:spPr>
          <a:xfrm>
            <a:off x="8984463" y="5097219"/>
            <a:ext cx="1019468" cy="0"/>
          </a:xfrm>
          <a:prstGeom prst="line">
            <a:avLst/>
          </a:prstGeom>
          <a:noFill/>
          <a:ln w="3810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8700949" y="4153890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749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7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7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/>
          <p:bldP spid="73" grpId="0"/>
          <p:bldP spid="74" grpId="0"/>
          <p:bldP spid="75" grpId="0"/>
          <p:bldP spid="76" grpId="0"/>
          <p:bldP spid="110" grpId="0"/>
          <p:bldP spid="111" grpId="0"/>
          <p:bldP spid="112" grpId="0"/>
          <p:bldP spid="113" grpId="0"/>
          <p:bldP spid="114" grpId="0"/>
          <p:bldP spid="117" grpId="0"/>
          <p:bldP spid="118" grpId="0"/>
          <p:bldP spid="119" grpId="0"/>
          <p:bldP spid="120" grpId="0"/>
          <p:bldP spid="1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7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7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/>
          <p:bldP spid="73" grpId="0"/>
          <p:bldP spid="74" grpId="0"/>
          <p:bldP spid="75" grpId="0"/>
          <p:bldP spid="76" grpId="0"/>
          <p:bldP spid="110" grpId="0"/>
          <p:bldP spid="111" grpId="0"/>
          <p:bldP spid="112" grpId="0"/>
          <p:bldP spid="113" grpId="0"/>
          <p:bldP spid="114" grpId="0"/>
          <p:bldP spid="117" grpId="0"/>
          <p:bldP spid="118" grpId="0"/>
          <p:bldP spid="119" grpId="0"/>
          <p:bldP spid="120" grpId="0"/>
          <p:bldP spid="12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59EAFF4-A47B-4DA4-9975-9684E2F8BF79}"/>
              </a:ext>
            </a:extLst>
          </p:cNvPr>
          <p:cNvSpPr txBox="1"/>
          <p:nvPr/>
        </p:nvSpPr>
        <p:spPr>
          <a:xfrm>
            <a:off x="2318885" y="222647"/>
            <a:ext cx="233647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E1237F-79BC-4081-9BF9-C3349F79C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7" y="1925670"/>
            <a:ext cx="3794887" cy="4910177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D88D0230-3B34-468C-AA0C-F0B7D000B72E}"/>
              </a:ext>
            </a:extLst>
          </p:cNvPr>
          <p:cNvSpPr/>
          <p:nvPr/>
        </p:nvSpPr>
        <p:spPr>
          <a:xfrm>
            <a:off x="166915" y="2720125"/>
            <a:ext cx="7453086" cy="1083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1" dirty="0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B2A2F826-CBE6-4B38-80DE-62DA017B4321}"/>
              </a:ext>
            </a:extLst>
          </p:cNvPr>
          <p:cNvSpPr/>
          <p:nvPr/>
        </p:nvSpPr>
        <p:spPr>
          <a:xfrm>
            <a:off x="166915" y="3927081"/>
            <a:ext cx="7453086" cy="1083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– 2 </a:t>
            </a:r>
            <a:r>
              <a:rPr lang="en-US" sz="2800" b="1" dirty="0" err="1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TRÒN CHỤC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7745DF22-CCA7-42A6-A876-6A272DDF6628}"/>
              </a:ext>
            </a:extLst>
          </p:cNvPr>
          <p:cNvSpPr/>
          <p:nvPr/>
        </p:nvSpPr>
        <p:spPr>
          <a:xfrm>
            <a:off x="166915" y="5141411"/>
            <a:ext cx="7453086" cy="1083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b="1" dirty="0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800" b="1" dirty="0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b="1" dirty="0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thắng</a:t>
            </a:r>
            <a:r>
              <a:rPr lang="en-US" sz="2800" b="1" dirty="0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47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endParaRPr lang="en-US" sz="2800" b="1" dirty="0">
              <a:solidFill>
                <a:srgbClr val="0047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peech Bubble: Rectangle with Corners Rounded 9">
            <a:extLst>
              <a:ext uri="{FF2B5EF4-FFF2-40B4-BE49-F238E27FC236}">
                <a16:creationId xmlns:a16="http://schemas.microsoft.com/office/drawing/2014/main" id="{136A4404-9A10-46A0-A1A3-8A0332E32BA9}"/>
              </a:ext>
            </a:extLst>
          </p:cNvPr>
          <p:cNvSpPr/>
          <p:nvPr/>
        </p:nvSpPr>
        <p:spPr>
          <a:xfrm flipH="1" flipV="1">
            <a:off x="6742442" y="137755"/>
            <a:ext cx="3657600" cy="1309861"/>
          </a:xfrm>
          <a:prstGeom prst="wedgeRoundRectCallout">
            <a:avLst>
              <a:gd name="adj1" fmla="val -32817"/>
              <a:gd name="adj2" fmla="val -7863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11334-3C50-4B34-AE1A-2A5BC465DEFE}"/>
              </a:ext>
            </a:extLst>
          </p:cNvPr>
          <p:cNvSpPr txBox="1"/>
          <p:nvPr/>
        </p:nvSpPr>
        <p:spPr>
          <a:xfrm>
            <a:off x="141654" y="685800"/>
            <a:ext cx="6690934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500" dirty="0">
                <a:ln w="57150">
                  <a:solidFill>
                    <a:schemeClr val="bg1"/>
                  </a:solidFill>
                </a:ln>
                <a:solidFill>
                  <a:srgbClr val="ED5565"/>
                </a:solidFill>
                <a:latin typeface="Coiny" panose="02000903060500060000" pitchFamily="2" charset="0"/>
              </a:rPr>
              <a:t>TÌM BẠN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7504" y="222647"/>
            <a:ext cx="3487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Tổng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hai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tớ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cậu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4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7" grpId="0" animBg="1"/>
          <p:bldP spid="18" grpId="0" animBg="1"/>
          <p:bldP spid="19" grpId="0" animBg="1"/>
          <p:bldP spid="20" grpId="0" animBg="1"/>
          <p:bldP spid="21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7" grpId="0" animBg="1"/>
          <p:bldP spid="18" grpId="0" animBg="1"/>
          <p:bldP spid="19" grpId="0" animBg="1"/>
          <p:bldP spid="20" grpId="0" animBg="1"/>
          <p:bldP spid="21" grpId="0"/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267" y="1242756"/>
            <a:ext cx="6974590" cy="27089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1884922" y="1650745"/>
            <a:ext cx="6237285" cy="16989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Luyện</a:t>
            </a:r>
            <a:r>
              <a:rPr lang="en-US" sz="96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96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tập</a:t>
            </a:r>
            <a:endParaRPr lang="en-US" sz="9600" dirty="0">
              <a:solidFill>
                <a:srgbClr val="ED5565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1411235"/>
            <a:ext cx="11712418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44929" y="1589615"/>
            <a:ext cx="11300009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365814" y="118608"/>
            <a:ext cx="3194738" cy="1114298"/>
            <a:chOff x="152400" y="199697"/>
            <a:chExt cx="3578363" cy="12481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866" y="331194"/>
              <a:ext cx="259389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152400" y="199697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2016307" y="515971"/>
              <a:ext cx="1330461" cy="689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endPara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05506" y="401896"/>
              <a:ext cx="35105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1541" y="1771650"/>
            <a:ext cx="6117184" cy="4911763"/>
            <a:chOff x="512216" y="2539933"/>
            <a:chExt cx="4015003" cy="4143480"/>
          </a:xfrm>
        </p:grpSpPr>
        <p:sp>
          <p:nvSpPr>
            <p:cNvPr id="3" name="Isosceles Triangle 2"/>
            <p:cNvSpPr/>
            <p:nvPr/>
          </p:nvSpPr>
          <p:spPr>
            <a:xfrm>
              <a:off x="512216" y="2539933"/>
              <a:ext cx="4015003" cy="144534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ED5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t="10952"/>
            <a:stretch/>
          </p:blipFill>
          <p:spPr>
            <a:xfrm>
              <a:off x="570572" y="3985276"/>
              <a:ext cx="3956647" cy="26981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522467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61304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6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4212081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3671678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85050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6641" y="3712784"/>
            <a:ext cx="56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22467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4</a:t>
            </a:r>
            <a:r>
              <a:rPr lang="en-US" sz="6000" dirty="0" smtClean="0">
                <a:solidFill>
                  <a:schemeClr val="tx1"/>
                </a:solidFill>
              </a:rPr>
              <a:t>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61304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16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5667132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5126729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85050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0642" y="5167835"/>
            <a:ext cx="111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24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1411235"/>
            <a:ext cx="11712418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44929" y="1589615"/>
            <a:ext cx="11300009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365814" y="118608"/>
            <a:ext cx="3194738" cy="1114298"/>
            <a:chOff x="152400" y="199697"/>
            <a:chExt cx="3578363" cy="12481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866" y="331194"/>
              <a:ext cx="259389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152400" y="199697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2016307" y="515971"/>
              <a:ext cx="1330461" cy="689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endPara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05506" y="401896"/>
              <a:ext cx="35105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1541" y="1771650"/>
            <a:ext cx="6117184" cy="4911763"/>
            <a:chOff x="512216" y="2539933"/>
            <a:chExt cx="4015003" cy="4143480"/>
          </a:xfrm>
        </p:grpSpPr>
        <p:sp>
          <p:nvSpPr>
            <p:cNvPr id="3" name="Isosceles Triangle 2"/>
            <p:cNvSpPr/>
            <p:nvPr/>
          </p:nvSpPr>
          <p:spPr>
            <a:xfrm>
              <a:off x="512216" y="2539933"/>
              <a:ext cx="4015003" cy="144534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ED5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0952"/>
            <a:stretch/>
          </p:blipFill>
          <p:spPr>
            <a:xfrm>
              <a:off x="570572" y="3985276"/>
              <a:ext cx="3956647" cy="26981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522467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61304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8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4212081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3671678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85050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6641" y="3712784"/>
            <a:ext cx="56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22467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50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61304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28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5667132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5126729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85050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0642" y="5167835"/>
            <a:ext cx="111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22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1411235"/>
            <a:ext cx="11712418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44929" y="1589615"/>
            <a:ext cx="11300009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365814" y="118608"/>
            <a:ext cx="3194738" cy="1114298"/>
            <a:chOff x="152400" y="199697"/>
            <a:chExt cx="3578363" cy="12481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866" y="331194"/>
              <a:ext cx="259389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152400" y="199697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2016307" y="515971"/>
              <a:ext cx="1330461" cy="689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endPara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05506" y="401896"/>
              <a:ext cx="35105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1541" y="1771650"/>
            <a:ext cx="6117184" cy="4911763"/>
            <a:chOff x="512216" y="2539933"/>
            <a:chExt cx="4015003" cy="4143480"/>
          </a:xfrm>
        </p:grpSpPr>
        <p:sp>
          <p:nvSpPr>
            <p:cNvPr id="3" name="Isosceles Triangle 2"/>
            <p:cNvSpPr/>
            <p:nvPr/>
          </p:nvSpPr>
          <p:spPr>
            <a:xfrm>
              <a:off x="512216" y="2539933"/>
              <a:ext cx="4015003" cy="144534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ED5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0952"/>
            <a:stretch/>
          </p:blipFill>
          <p:spPr>
            <a:xfrm>
              <a:off x="570572" y="3985276"/>
              <a:ext cx="3956647" cy="26981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522467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61304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4212081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3671678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85050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6641" y="3712784"/>
            <a:ext cx="56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7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22467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9</a:t>
            </a:r>
            <a:r>
              <a:rPr lang="en-US" sz="6000" dirty="0" smtClean="0">
                <a:solidFill>
                  <a:schemeClr val="tx1"/>
                </a:solidFill>
              </a:rPr>
              <a:t>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61304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63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5667132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5126729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85050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0642" y="5167835"/>
            <a:ext cx="111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27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1411235"/>
            <a:ext cx="11712418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07439" y="1589615"/>
            <a:ext cx="11300009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365814" y="118608"/>
            <a:ext cx="10427372" cy="1114298"/>
            <a:chOff x="152400" y="199697"/>
            <a:chExt cx="11679494" cy="12481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867" y="331194"/>
              <a:ext cx="1069502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152400" y="199697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2016305" y="515971"/>
              <a:ext cx="8407310" cy="6894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4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chú</a:t>
              </a:r>
              <a:r>
                <a:rPr lang="en-US" sz="4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ngựa</a:t>
              </a:r>
              <a:r>
                <a:rPr lang="en-US" sz="4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kéo</a:t>
              </a:r>
              <a:r>
                <a:rPr lang="en-US" sz="4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chiếc</a:t>
              </a:r>
              <a:r>
                <a:rPr lang="en-US" sz="4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xe</a:t>
              </a:r>
              <a:r>
                <a:rPr lang="en-US" sz="4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4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584428" y="401896"/>
              <a:ext cx="393213" cy="9307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5" b="36984" l="3704" r="34352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61653" b="63276"/>
          <a:stretch/>
        </p:blipFill>
        <p:spPr>
          <a:xfrm>
            <a:off x="1192996" y="1245231"/>
            <a:ext cx="2050417" cy="25563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68" b="69488" l="1019" r="33889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36453" r="59310" b="27187"/>
          <a:stretch/>
        </p:blipFill>
        <p:spPr>
          <a:xfrm>
            <a:off x="477947" y="3610738"/>
            <a:ext cx="1981114" cy="23046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509" b="100000" l="19259" r="52130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5640" t="62666" r="43670" b="974"/>
          <a:stretch/>
        </p:blipFill>
        <p:spPr>
          <a:xfrm>
            <a:off x="1900855" y="4559533"/>
            <a:ext cx="2043423" cy="23771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367" b="97440" l="51852" r="97130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3320" t="58297" r="1396" b="5343"/>
          <a:stretch/>
        </p:blipFill>
        <p:spPr>
          <a:xfrm>
            <a:off x="5157914" y="5224535"/>
            <a:ext cx="1637968" cy="1712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34" b="61807" l="52222" r="97500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162" t="30247" r="-360" b="33393"/>
          <a:stretch/>
        </p:blipFill>
        <p:spPr>
          <a:xfrm>
            <a:off x="4948657" y="3361780"/>
            <a:ext cx="1815729" cy="1712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7" b="34139" l="51944" r="97315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741" t="-338" r="61" b="63978"/>
          <a:stretch/>
        </p:blipFill>
        <p:spPr>
          <a:xfrm>
            <a:off x="5032483" y="1332855"/>
            <a:ext cx="1815729" cy="1712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42704" l="28519" r="63704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7" t="388" r="34437" b="55942"/>
          <a:stretch/>
        </p:blipFill>
        <p:spPr>
          <a:xfrm>
            <a:off x="8455977" y="2307492"/>
            <a:ext cx="1328381" cy="18135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790" b="85903" l="3056" r="38241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652" t="34872" r="61422" b="21458"/>
          <a:stretch/>
        </p:blipFill>
        <p:spPr>
          <a:xfrm>
            <a:off x="8381154" y="5016951"/>
            <a:ext cx="1383201" cy="18884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776" b="94889" l="48056" r="85741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954" t="43005" r="14120" b="4139"/>
          <a:stretch/>
        </p:blipFill>
        <p:spPr>
          <a:xfrm>
            <a:off x="9731775" y="3787361"/>
            <a:ext cx="1432825" cy="236764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517954" y="670769"/>
            <a:ext cx="5291817" cy="2871328"/>
            <a:chOff x="6628041" y="930245"/>
            <a:chExt cx="5291817" cy="2871328"/>
          </a:xfrm>
        </p:grpSpPr>
        <p:sp>
          <p:nvSpPr>
            <p:cNvPr id="41" name="Rounded Rectangle 40"/>
            <p:cNvSpPr/>
            <p:nvPr/>
          </p:nvSpPr>
          <p:spPr>
            <a:xfrm>
              <a:off x="7300198" y="1589615"/>
              <a:ext cx="4619660" cy="2211958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2" descr="Cartoon Bee. Cute Insect Character. Vector Illustration Stock Vector -  Illustration of characters, kids: 168706631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8041" y="930245"/>
              <a:ext cx="1344313" cy="134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7454740" y="2004715"/>
              <a:ext cx="4453446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hiệu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chú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ngựa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xe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ngựa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kéo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5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978E-6 0.00162 C 0.00352 -0.01504 0.01576 -0.03078 0.02019 -0.03078 C 0.04767 -0.03078 0.07593 0.22518 0.07593 0.48114 C 0.07593 0.352 0.09025 0.22518 0.10366 0.22518 C 0.1176 0.22518 0.13101 0.35362 0.13101 0.48114 C 0.13101 0.41726 0.13804 0.352 0.14521 0.352 C 0.15211 0.352 0.15927 0.41541 0.15927 0.48114 C 0.15927 0.44804 0.16292 0.41726 0.16643 0.41726 C 0.16995 0.41726 0.17333 0.44989 0.17333 0.48114 C 0.17333 0.46424 0.17516 0.44804 0.17698 0.44804 C 0.17789 0.44804 0.1805 0.46471 0.1805 0.48114 C 0.1805 0.47281 0.18141 0.46424 0.18219 0.46424 C 0.18219 0.46609 0.18401 0.47211 0.18401 0.48114 C 0.18401 0.47651 0.18401 0.47281 0.18492 0.47281 C 0.18492 0.47466 0.18597 0.4772 0.18597 0.48114 C 0.18597 0.47905 0.18597 0.47651 0.18597 0.47466 C 0.18688 0.47466 0.18688 0.47651 0.18688 0.47905 C 0.18779 0.47905 0.18779 0.4772 0.18779 0.47466 C 0.18883 0.47466 0.18883 0.47651 0.18883 0.47905 " pathEditMode="relative" rAng="0" ptsTypes="AAAAAAAAAAAAAAAA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1" y="22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698E-6 4.42027E-7 C 0.00495 0.01203 0.02214 0.02361 0.02852 0.02361 C 0.0668 0.02361 0.10652 -0.16015 0.10652 -0.34367 C 0.10652 -0.25133 0.12645 -0.16015 0.14494 -0.16015 C 0.16473 -0.16015 0.18336 -0.25249 0.18336 -0.34367 C 0.18336 -0.29808 0.19325 -0.25133 0.20328 -0.25133 C 0.21305 -0.25133 0.22294 -0.29669 0.22294 -0.34367 C 0.22294 -0.3203 0.22815 -0.29808 0.23297 -0.29808 C 0.23792 -0.29808 0.24274 -0.32145 0.24274 -0.34367 C 0.24274 -0.33187 0.24521 -0.3203 0.24769 -0.3203 C 0.24912 -0.3203 0.25277 -0.3321 0.25277 -0.34367 C 0.25277 -0.33789 0.25407 -0.33187 0.25524 -0.33187 C 0.25524 -0.33326 0.25771 -0.33765 0.25771 -0.34367 C 0.25771 -0.34066 0.25771 -0.33789 0.25889 -0.33789 C 0.25889 -0.33927 0.26019 -0.34113 0.26019 -0.34367 C 0.26019 -0.34251 0.26019 -0.34066 0.26019 -0.33927 C 0.26149 -0.33927 0.26149 -0.34066 0.26149 -0.34251 C 0.26279 -0.34251 0.26279 -0.34113 0.26279 -0.33927 C 0.26423 -0.33927 0.26423 -0.34066 0.26423 -0.34251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5" y="-16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843E-6 0.02268 C 0.00691 0.02314 0.03126 0.02361 0.04037 0.02361 C 0.09455 0.02361 0.15094 0.01782 0.15094 0.01227 C 0.15094 0.01504 0.17906 0.01782 0.20537 0.01782 C 0.23337 0.01782 0.2598 0.01504 0.2598 0.01227 C 0.2598 0.01365 0.27374 0.01504 0.28793 0.01504 C 0.30187 0.01504 0.3158 0.01365 0.3158 0.01227 C 0.3158 0.01296 0.32322 0.01365 0.33 0.01365 C 0.33703 0.01365 0.34393 0.01273 0.34393 0.01227 C 0.34393 0.0125 0.34745 0.01296 0.35096 0.01296 C 0.35292 0.01296 0.35812 0.0125 0.35812 0.01227 C 0.35812 0.01227 0.35995 0.0125 0.36164 0.0125 C 0.36164 0.0125 0.36516 0.01227 0.36516 0.01227 C 0.36516 0.01227 0.36516 0.01227 0.36672 0.01227 C 0.36672 0.01227 0.36867 0.01227 0.36867 0.01227 C 0.36867 0.01227 0.36867 0.01227 0.36867 0.01227 C 0.3705 0.01227 0.3705 0.01227 0.3705 0.01227 C 0.37232 0.01227 0.37232 0.01227 0.37232 0.01227 C 0.3744 0.01227 0.3744 0.01227 0.3744 0.01227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8962E-6 0.00532 C -0.0069 0.00139 -0.03112 -0.00116 -0.04011 -0.00116 C -0.09389 -0.00116 -0.14989 0.04166 -0.14989 0.08355 C -0.14989 0.06249 -0.17775 0.04166 -0.20367 0.04166 C -0.23154 0.04166 -0.25771 0.06249 -0.25771 0.08355 C -0.25771 0.0729 -0.27152 0.06249 -0.28571 0.06249 C -0.29951 0.06249 -0.31332 0.0729 -0.31332 0.08355 C -0.31332 0.07822 -0.32074 0.0729 -0.32738 0.0729 C -0.33441 0.0729 -0.34119 0.07961 -0.34119 0.08355 C -0.34119 0.08077 -0.3447 0.07822 -0.34822 0.07822 C -0.35017 0.07822 -0.35525 0.08077 -0.35525 0.08355 C -0.35525 0.08077 -0.35707 0.08077 -0.35877 0.08077 C -0.35877 0.07961 -0.36228 0.08355 -0.36228 0.08077 C -0.36228 0.08355 -0.36228 0.08077 -0.36385 0.08355 C -0.36385 0.08077 -0.3658 0.08355 -0.3658 0.08077 C -0.3658 0.08355 -0.3658 0.08077 -0.3658 0.08355 C -0.36762 0.08355 -0.36762 0.08077 -0.36762 0.08355 C -0.36944 0.08355 -0.36944 0.08077 -0.36944 0.08355 C -0.37127 0.08355 -0.37127 0.08077 -0.37127 0.08355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0" y="3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185E-6 5.90141E-7 C -0.00482 0.00602 -0.02148 0.01041 -0.02761 0.01041 C -0.06446 0.01041 -0.10288 -0.05855 -0.10288 -0.12613 C -0.10288 -0.09211 -0.12202 -0.05855 -0.13973 -0.05855 C -0.15874 -0.05855 -0.17671 -0.09211 -0.17671 -0.12613 C -0.17671 -0.10923 -0.18622 -0.09211 -0.19599 -0.09211 C -0.20549 -0.09211 -0.21487 -0.10923 -0.21487 -0.12613 C -0.21487 -0.1178 -0.21995 -0.10923 -0.22451 -0.10923 C -0.22932 -0.10923 -0.23401 -0.11988 -0.23401 -0.12613 C -0.23401 -0.12173 -0.23636 -0.1178 -0.23883 -0.1178 C -0.24013 -0.1178 -0.24365 -0.12173 -0.24365 -0.12613 C -0.24365 -0.12173 -0.24482 -0.12173 -0.24599 -0.12173 C -0.24599 -0.11988 -0.24847 -0.12613 -0.24847 -0.12173 C -0.24847 -0.12613 -0.24847 -0.12173 -0.24951 -0.12613 C -0.24951 -0.12173 -0.25081 -0.12613 -0.25081 -0.12173 C -0.25081 -0.12613 -0.25081 -0.12173 -0.25081 -0.12613 C -0.25211 -0.12613 -0.25211 -0.12173 -0.25211 -0.12613 C -0.25329 -0.12613 -0.25329 -0.12173 -0.25329 -0.12613 C -0.25446 -0.12613 -0.25446 -0.12173 -0.25446 -0.12613 " pathEditMode="relative" rAng="0" ptsTypes="AAAAAAAAAAAAAAAAA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3" y="-5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907E-6 -0.00648 C -0.00274 0.02037 -0.01211 0.03934 -0.01537 0.03934 C -0.03594 0.03934 -0.05743 -0.26845 -0.05743 -0.56954 C -0.05743 -0.41749 -0.06798 -0.26845 -0.07788 -0.26845 C -0.08856 -0.26845 -0.09845 -0.41749 -0.09845 -0.56954 C -0.09845 -0.49363 -0.10379 -0.41749 -0.10926 -0.41749 C -0.11447 -0.41749 -0.11981 -0.49363 -0.11981 -0.56954 C -0.11981 -0.53228 -0.12254 -0.49363 -0.12515 -0.49363 C -0.12775 -0.49363 -0.13049 -0.54131 -0.13049 -0.56954 C -0.13049 -0.5501 -0.13166 -0.53228 -0.13309 -0.53228 C -0.13374 -0.53228 -0.13583 -0.5501 -0.13583 -0.56954 C -0.13583 -0.5501 -0.13648 -0.5501 -0.137 -0.5501 C -0.137 -0.54131 -0.13843 -0.56954 -0.13843 -0.5501 C -0.13843 -0.56954 -0.13843 -0.5501 -0.13908 -0.56954 C -0.13908 -0.5501 -0.13973 -0.56954 -0.13973 -0.5501 C -0.13973 -0.56954 -0.13973 -0.5501 -0.13973 -0.56954 C -0.14052 -0.56954 -0.14052 -0.5501 -0.14052 -0.56954 C -0.14117 -0.56954 -0.14117 -0.5501 -0.14117 -0.56954 C -0.14169 -0.56954 -0.14169 -0.5501 -0.14169 -0.56954 " pathEditMode="relative" rAng="0" ptsTypes="AAAAAAAAAAAAAAAAA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4" y="-25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244929"/>
            <a:ext cx="11777732" cy="6660428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07439" y="542667"/>
            <a:ext cx="11418504" cy="6444181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2197" y="1153415"/>
            <a:ext cx="995743" cy="992067"/>
            <a:chOff x="244245" y="581388"/>
            <a:chExt cx="1252728" cy="124810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244245" y="581388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74002" y="672664"/>
              <a:ext cx="393213" cy="9307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9" b="100000" l="2315" r="98056">
                        <a14:foregroundMark x1="12037" y1="46069" x2="9537" y2="50504"/>
                        <a14:foregroundMark x1="11019" y1="54335" x2="14074" y2="65323"/>
                        <a14:foregroundMark x1="15926" y1="59375" x2="15741" y2="72883"/>
                        <a14:foregroundMark x1="15185" y1="39819" x2="6944" y2="53730"/>
                        <a14:foregroundMark x1="8426" y1="54335" x2="11944" y2="66431"/>
                        <a14:foregroundMark x1="9907" y1="63004" x2="20278" y2="75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363" y="3187835"/>
            <a:ext cx="3734050" cy="3429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1203182" y="726120"/>
            <a:ext cx="1018158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đàn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con, 7 con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đám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chui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ốc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ốc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09B841-DA03-4172-9E90-87954B5D878F}"/>
              </a:ext>
            </a:extLst>
          </p:cNvPr>
          <p:cNvSpPr txBox="1"/>
          <p:nvPr/>
        </p:nvSpPr>
        <p:spPr>
          <a:xfrm>
            <a:off x="1268777" y="4134058"/>
            <a:ext cx="575580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ốc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C58BBC-411F-4DE4-A87D-13E43307F60A}"/>
              </a:ext>
            </a:extLst>
          </p:cNvPr>
          <p:cNvSpPr txBox="1"/>
          <p:nvPr/>
        </p:nvSpPr>
        <p:spPr>
          <a:xfrm>
            <a:off x="2739980" y="2690874"/>
            <a:ext cx="183704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4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D1613E-DADB-4030-8744-D8B7825FBC39}"/>
              </a:ext>
            </a:extLst>
          </p:cNvPr>
          <p:cNvSpPr txBox="1"/>
          <p:nvPr/>
        </p:nvSpPr>
        <p:spPr>
          <a:xfrm>
            <a:off x="1757404" y="4828519"/>
            <a:ext cx="26289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– 7 = 13 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C43D49-F4E4-4199-AE6F-F821B01AEAEE}"/>
              </a:ext>
            </a:extLst>
          </p:cNvPr>
          <p:cNvSpPr txBox="1"/>
          <p:nvPr/>
        </p:nvSpPr>
        <p:spPr>
          <a:xfrm>
            <a:off x="4372348" y="4828519"/>
            <a:ext cx="183095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D1613E-DADB-4030-8744-D8B7825FBC39}"/>
              </a:ext>
            </a:extLst>
          </p:cNvPr>
          <p:cNvSpPr txBox="1"/>
          <p:nvPr/>
        </p:nvSpPr>
        <p:spPr>
          <a:xfrm>
            <a:off x="1857566" y="5505627"/>
            <a:ext cx="405912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13 con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5"/>
                            </p:stCondLst>
                            <p:childTnLst>
                              <p:par>
                                <p:cTn id="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1D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1D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244929"/>
            <a:ext cx="11777732" cy="6660428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07439" y="542667"/>
            <a:ext cx="11418504" cy="6444181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2197" y="1153415"/>
            <a:ext cx="995743" cy="992067"/>
            <a:chOff x="244245" y="581388"/>
            <a:chExt cx="1252728" cy="124810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244245" y="581388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74002" y="672664"/>
              <a:ext cx="393213" cy="9307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9" b="100000" l="2315" r="98056">
                        <a14:foregroundMark x1="12037" y1="46069" x2="9537" y2="50504"/>
                        <a14:foregroundMark x1="11019" y1="54335" x2="14074" y2="65323"/>
                        <a14:foregroundMark x1="15926" y1="59375" x2="15741" y2="72883"/>
                        <a14:foregroundMark x1="15185" y1="39819" x2="6944" y2="53730"/>
                        <a14:foregroundMark x1="8426" y1="54335" x2="11944" y2="66431"/>
                        <a14:foregroundMark x1="9907" y1="63004" x2="20278" y2="75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363" y="3187835"/>
            <a:ext cx="3734050" cy="3429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1203182" y="726120"/>
            <a:ext cx="1018158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đàn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con, 7 con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đám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chui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ốc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ốc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09B841-DA03-4172-9E90-87954B5D878F}"/>
              </a:ext>
            </a:extLst>
          </p:cNvPr>
          <p:cNvSpPr txBox="1"/>
          <p:nvPr/>
        </p:nvSpPr>
        <p:spPr>
          <a:xfrm>
            <a:off x="3503231" y="4144180"/>
            <a:ext cx="183864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C58BBC-411F-4DE4-A87D-13E43307F60A}"/>
              </a:ext>
            </a:extLst>
          </p:cNvPr>
          <p:cNvSpPr txBox="1"/>
          <p:nvPr/>
        </p:nvSpPr>
        <p:spPr>
          <a:xfrm>
            <a:off x="1295080" y="2677748"/>
            <a:ext cx="375263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D1613E-DADB-4030-8744-D8B7825FBC39}"/>
              </a:ext>
            </a:extLst>
          </p:cNvPr>
          <p:cNvSpPr txBox="1"/>
          <p:nvPr/>
        </p:nvSpPr>
        <p:spPr>
          <a:xfrm>
            <a:off x="4558453" y="4803952"/>
            <a:ext cx="26289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– 7 = 13 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D1613E-DADB-4030-8744-D8B7825FBC39}"/>
              </a:ext>
            </a:extLst>
          </p:cNvPr>
          <p:cNvSpPr txBox="1"/>
          <p:nvPr/>
        </p:nvSpPr>
        <p:spPr>
          <a:xfrm>
            <a:off x="1560016" y="5475081"/>
            <a:ext cx="580870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 con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ốc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09B841-DA03-4172-9E90-87954B5D878F}"/>
              </a:ext>
            </a:extLst>
          </p:cNvPr>
          <p:cNvSpPr txBox="1"/>
          <p:nvPr/>
        </p:nvSpPr>
        <p:spPr>
          <a:xfrm>
            <a:off x="1740264" y="4774426"/>
            <a:ext cx="241252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5"/>
                            </p:stCondLst>
                            <p:childTnLst>
                              <p:par>
                                <p:cTn id="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1D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1D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267" y="1242756"/>
            <a:ext cx="6974590" cy="27089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2450783" y="1650745"/>
            <a:ext cx="5105565" cy="16989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Củng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cố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7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1272167" y="1411235"/>
            <a:ext cx="9779510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1272167" y="1589615"/>
            <a:ext cx="9435161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44447B-48F4-49DE-8DBD-B83A3FA5184F}"/>
              </a:ext>
            </a:extLst>
          </p:cNvPr>
          <p:cNvGrpSpPr/>
          <p:nvPr/>
        </p:nvGrpSpPr>
        <p:grpSpPr>
          <a:xfrm>
            <a:off x="2709223" y="76200"/>
            <a:ext cx="6231439" cy="1181100"/>
            <a:chOff x="620940" y="275897"/>
            <a:chExt cx="6231439" cy="124810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7D9265D-389A-449A-9646-F68EF8904D1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249ACDE-8740-4649-A7D9-BC6C2BAEE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38D786B-6E63-4014-805E-18321AF6D3CA}"/>
                  </a:ext>
                </a:extLst>
              </p:cNvPr>
              <p:cNvSpPr txBox="1"/>
              <p:nvPr/>
            </p:nvSpPr>
            <p:spPr>
              <a:xfrm>
                <a:off x="2029898" y="622149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Đặt tính rồi tính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4FC623A-51B1-4CAC-BE7E-EDE2047883DE}"/>
                </a:ext>
              </a:extLst>
            </p:cNvPr>
            <p:cNvGrpSpPr/>
            <p:nvPr/>
          </p:nvGrpSpPr>
          <p:grpSpPr>
            <a:xfrm>
              <a:off x="620940" y="275897"/>
              <a:ext cx="1302617" cy="1248103"/>
              <a:chOff x="620940" y="275897"/>
              <a:chExt cx="1302617" cy="1248103"/>
            </a:xfrm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C7D79B18-D6DF-4C3B-B407-F445E1222E4F}"/>
                  </a:ext>
                </a:extLst>
              </p:cNvPr>
              <p:cNvSpPr/>
              <p:nvPr/>
            </p:nvSpPr>
            <p:spPr>
              <a:xfrm>
                <a:off x="620940" y="275897"/>
                <a:ext cx="1302617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AFDEB0-3A54-48F1-ACB9-3259D4E9DEF7}"/>
                  </a:ext>
                </a:extLst>
              </p:cNvPr>
              <p:cNvSpPr txBox="1"/>
              <p:nvPr/>
            </p:nvSpPr>
            <p:spPr>
              <a:xfrm>
                <a:off x="1096719" y="52981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19DBB1E-BA53-4707-BCE4-A86B35F9EC2A}"/>
              </a:ext>
            </a:extLst>
          </p:cNvPr>
          <p:cNvSpPr txBox="1"/>
          <p:nvPr/>
        </p:nvSpPr>
        <p:spPr>
          <a:xfrm>
            <a:off x="3459883" y="2051051"/>
            <a:ext cx="186910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60 – 6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68A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9625DF-1476-463B-8EA9-3B7A1A442101}"/>
              </a:ext>
            </a:extLst>
          </p:cNvPr>
          <p:cNvSpPr txBox="1"/>
          <p:nvPr/>
        </p:nvSpPr>
        <p:spPr>
          <a:xfrm>
            <a:off x="3944684" y="304917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6</a:t>
            </a: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E9B134-42EF-47D3-A5A2-3A53ACE77DBC}"/>
              </a:ext>
            </a:extLst>
          </p:cNvPr>
          <p:cNvSpPr txBox="1"/>
          <p:nvPr/>
        </p:nvSpPr>
        <p:spPr>
          <a:xfrm>
            <a:off x="4406507" y="4202344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6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4426488" y="5347037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4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AF3C002-5E1E-4C58-A767-A3654DF20670}"/>
              </a:ext>
            </a:extLst>
          </p:cNvPr>
          <p:cNvSpPr txBox="1"/>
          <p:nvPr/>
        </p:nvSpPr>
        <p:spPr>
          <a:xfrm>
            <a:off x="3900164" y="5333618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5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49C9AC5-54DA-47C9-AA71-8032746BCE48}"/>
              </a:ext>
            </a:extLst>
          </p:cNvPr>
          <p:cNvCxnSpPr/>
          <p:nvPr/>
        </p:nvCxnSpPr>
        <p:spPr>
          <a:xfrm>
            <a:off x="3878654" y="5097219"/>
            <a:ext cx="1019468" cy="0"/>
          </a:xfrm>
          <a:prstGeom prst="line">
            <a:avLst/>
          </a:prstGeom>
          <a:noFill/>
          <a:ln w="3810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3595140" y="4153890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C19DBB1E-BA53-4707-BCE4-A86B35F9EC2A}"/>
              </a:ext>
            </a:extLst>
          </p:cNvPr>
          <p:cNvSpPr txBox="1"/>
          <p:nvPr/>
        </p:nvSpPr>
        <p:spPr>
          <a:xfrm>
            <a:off x="7406212" y="2051051"/>
            <a:ext cx="22201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68AFF"/>
                </a:solidFill>
                <a:latin typeface="Calibri"/>
                <a:cs typeface="Calibri" panose="020F0502020204030204" pitchFamily="34" charset="0"/>
              </a:rPr>
              <a:t>8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 – 27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68A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79625DF-1476-463B-8EA9-3B7A1A442101}"/>
              </a:ext>
            </a:extLst>
          </p:cNvPr>
          <p:cNvSpPr txBox="1"/>
          <p:nvPr/>
        </p:nvSpPr>
        <p:spPr>
          <a:xfrm>
            <a:off x="8066542" y="304917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8</a:t>
            </a: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FE9B134-42EF-47D3-A5A2-3A53ACE77DBC}"/>
              </a:ext>
            </a:extLst>
          </p:cNvPr>
          <p:cNvSpPr txBox="1"/>
          <p:nvPr/>
        </p:nvSpPr>
        <p:spPr>
          <a:xfrm>
            <a:off x="8022021" y="4202344"/>
            <a:ext cx="97442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27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8548347" y="534703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AF3C002-5E1E-4C58-A767-A3654DF20670}"/>
              </a:ext>
            </a:extLst>
          </p:cNvPr>
          <p:cNvSpPr txBox="1"/>
          <p:nvPr/>
        </p:nvSpPr>
        <p:spPr>
          <a:xfrm>
            <a:off x="8022022" y="5333618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5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49C9AC5-54DA-47C9-AA71-8032746BCE48}"/>
              </a:ext>
            </a:extLst>
          </p:cNvPr>
          <p:cNvCxnSpPr/>
          <p:nvPr/>
        </p:nvCxnSpPr>
        <p:spPr>
          <a:xfrm>
            <a:off x="8000512" y="5097219"/>
            <a:ext cx="1019468" cy="0"/>
          </a:xfrm>
          <a:prstGeom prst="line">
            <a:avLst/>
          </a:prstGeom>
          <a:noFill/>
          <a:ln w="3810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7716998" y="4153890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07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/>
          <p:bldP spid="73" grpId="0"/>
          <p:bldP spid="74" grpId="0"/>
          <p:bldP spid="75" grpId="0"/>
          <p:bldP spid="76" grpId="0"/>
          <p:bldP spid="110" grpId="0"/>
          <p:bldP spid="111" grpId="0"/>
          <p:bldP spid="112" grpId="0"/>
          <p:bldP spid="113" grpId="0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/>
          <p:bldP spid="73" grpId="0"/>
          <p:bldP spid="74" grpId="0"/>
          <p:bldP spid="75" grpId="0"/>
          <p:bldP spid="76" grpId="0"/>
          <p:bldP spid="110" grpId="0"/>
          <p:bldP spid="111" grpId="0"/>
          <p:bldP spid="112" grpId="0"/>
          <p:bldP spid="113" grpId="0"/>
          <p:bldP spid="114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652232" y="991809"/>
            <a:ext cx="8609729" cy="2954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Tạm</a:t>
            </a:r>
            <a:r>
              <a:rPr kumimoji="0" lang="en-US" sz="9600" b="0" i="0" u="none" strike="noStrike" kern="1200" cap="none" spc="0" normalizeH="0" noProof="0" dirty="0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biệt</a:t>
            </a:r>
            <a:r>
              <a:rPr kumimoji="0" lang="en-US" sz="9600" b="0" i="0" u="none" strike="noStrike" kern="1200" cap="none" spc="0" normalizeH="0" noProof="0" dirty="0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và</a:t>
            </a:r>
            <a:r>
              <a:rPr kumimoji="0" lang="en-US" sz="9600" b="0" i="0" u="none" strike="noStrike" kern="1200" cap="none" spc="0" normalizeH="0" noProof="0" dirty="0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hẹn</a:t>
            </a:r>
            <a:r>
              <a:rPr kumimoji="0" lang="en-US" sz="9600" b="0" i="0" u="none" strike="noStrike" kern="1200" cap="none" spc="0" normalizeH="0" noProof="0" dirty="0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gặp</a:t>
            </a:r>
            <a:r>
              <a:rPr kumimoji="0" lang="en-US" sz="9600" b="0" i="0" u="none" strike="noStrike" kern="1200" cap="none" spc="0" normalizeH="0" noProof="0" dirty="0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9600" b="0" i="0" u="none" strike="noStrike" kern="1200" cap="none" spc="0" normalizeH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</a:rPr>
              <a:t>lại</a:t>
            </a:r>
            <a:endParaRPr kumimoji="0" lang="en-US" sz="9600" b="0" i="0" u="none" strike="noStrike" kern="1200" cap="none" spc="0" normalizeH="0" baseline="0" noProof="0" dirty="0">
              <a:ln w="57150">
                <a:solidFill>
                  <a:srgbClr val="FFFFFF"/>
                </a:solidFill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226E0C-1F9C-45CE-A155-641C379B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1117A-7955-40C0-827E-CAA091DC0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14" y="382191"/>
            <a:ext cx="4688874" cy="606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AAF2F-AC20-4E51-99B4-FAAC2C237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123" y="4666454"/>
            <a:ext cx="6587256" cy="1219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AF319-15EC-4927-99D1-DA960CF419E1}"/>
              </a:ext>
            </a:extLst>
          </p:cNvPr>
          <p:cNvSpPr txBox="1"/>
          <p:nvPr/>
        </p:nvSpPr>
        <p:spPr>
          <a:xfrm>
            <a:off x="3199983" y="5029786"/>
            <a:ext cx="5801666" cy="4923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09"/>
            <a:r>
              <a:rPr lang="en-US" sz="32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prstClr val="white"/>
                </a:solidFill>
                <a:latin typeface="iCiel Cadena" panose="02000503000000020004" pitchFamily="50" charset="0"/>
              </a:rPr>
              <a:t>NHỮNG BẠN ĐÃ TÌM THẤY NHAU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BED05C-7F3E-4914-B7B4-6977E86D7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613" y="3224369"/>
            <a:ext cx="6411187" cy="13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2000" y="1572625"/>
            <a:ext cx="8048171" cy="4135601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1571683" y="900172"/>
            <a:ext cx="676294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 err="1">
                <a:latin typeface="iCiel Cadena" panose="02000503000000020004" pitchFamily="50" charset="0"/>
              </a:rPr>
              <a:t>Thứ</a:t>
            </a:r>
            <a:r>
              <a:rPr lang="en-US" sz="3600" dirty="0">
                <a:latin typeface="iCiel Cadena" panose="02000503000000020004" pitchFamily="50" charset="0"/>
              </a:rPr>
              <a:t> ... </a:t>
            </a:r>
            <a:r>
              <a:rPr lang="en-US" sz="3600" dirty="0" err="1">
                <a:latin typeface="iCiel Cadena" panose="02000503000000020004" pitchFamily="50" charset="0"/>
              </a:rPr>
              <a:t>ngày</a:t>
            </a:r>
            <a:r>
              <a:rPr lang="en-US" sz="3600" dirty="0">
                <a:latin typeface="iCiel Cadena" panose="02000503000000020004" pitchFamily="50" charset="0"/>
              </a:rPr>
              <a:t> ... </a:t>
            </a:r>
            <a:r>
              <a:rPr lang="en-US" sz="3600" dirty="0" err="1">
                <a:latin typeface="iCiel Cadena" panose="02000503000000020004" pitchFamily="50" charset="0"/>
              </a:rPr>
              <a:t>tháng</a:t>
            </a:r>
            <a:r>
              <a:rPr lang="en-US" sz="3600" dirty="0">
                <a:latin typeface="iCiel Cadena" panose="02000503000000020004" pitchFamily="50" charset="0"/>
              </a:rPr>
              <a:t> ... </a:t>
            </a:r>
            <a:r>
              <a:rPr lang="en-US" sz="3600" dirty="0" err="1">
                <a:latin typeface="iCiel Cadena" panose="02000503000000020004" pitchFamily="50" charset="0"/>
              </a:rPr>
              <a:t>năm</a:t>
            </a:r>
            <a:r>
              <a:rPr lang="en-US" sz="3600" dirty="0">
                <a:latin typeface="iCiel Cadena" panose="02000503000000020004" pitchFamily="50" charset="0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946397" y="3008503"/>
            <a:ext cx="7676782" cy="19528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Phép</a:t>
            </a:r>
            <a:r>
              <a:rPr lang="en-US" sz="54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trừ</a:t>
            </a:r>
            <a:r>
              <a:rPr lang="en-US" sz="54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có</a:t>
            </a:r>
            <a:r>
              <a:rPr lang="en-US" sz="54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số</a:t>
            </a:r>
            <a:r>
              <a:rPr lang="en-US" sz="54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bị</a:t>
            </a:r>
            <a:r>
              <a:rPr lang="en-US" sz="54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trừ</a:t>
            </a:r>
            <a:r>
              <a:rPr lang="en-US" sz="54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5400" dirty="0" err="1">
                <a:solidFill>
                  <a:srgbClr val="ED5565"/>
                </a:solidFill>
                <a:latin typeface="Coiny" panose="02000903060500060000" pitchFamily="2" charset="0"/>
              </a:rPr>
              <a:t>l</a:t>
            </a:r>
            <a:r>
              <a:rPr lang="en-US" sz="54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à</a:t>
            </a:r>
            <a:r>
              <a:rPr lang="en-US" sz="54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số</a:t>
            </a:r>
            <a:r>
              <a:rPr lang="en-US" sz="54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tròn</a:t>
            </a:r>
            <a:r>
              <a:rPr lang="en-US" sz="54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chục</a:t>
            </a:r>
            <a:endParaRPr lang="en-US" sz="5400" dirty="0">
              <a:solidFill>
                <a:srgbClr val="ED5565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81" y="1090936"/>
            <a:ext cx="6450263" cy="294187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1798511" y="1712411"/>
            <a:ext cx="5873404" cy="16989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Cùng</a:t>
            </a:r>
            <a:r>
              <a:rPr lang="en-US" sz="9600" dirty="0" smtClean="0">
                <a:solidFill>
                  <a:srgbClr val="ED5565"/>
                </a:solidFill>
                <a:latin typeface="Coiny" panose="02000903060500060000" pitchFamily="2" charset="0"/>
              </a:rPr>
              <a:t> </a:t>
            </a:r>
            <a:r>
              <a:rPr lang="en-US" sz="9600" dirty="0" err="1" smtClean="0">
                <a:solidFill>
                  <a:srgbClr val="ED5565"/>
                </a:solidFill>
                <a:latin typeface="Coiny" panose="02000903060500060000" pitchFamily="2" charset="0"/>
              </a:rPr>
              <a:t>học</a:t>
            </a:r>
            <a:endParaRPr lang="en-US" sz="9600" dirty="0">
              <a:solidFill>
                <a:srgbClr val="ED5565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149531" y="724821"/>
            <a:ext cx="11040883" cy="70966"/>
          </a:xfrm>
          <a:prstGeom prst="rect">
            <a:avLst/>
          </a:prstGeom>
          <a:solidFill>
            <a:srgbClr val="1A7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Graphic 7">
            <a:extLst>
              <a:ext uri="{FF2B5EF4-FFF2-40B4-BE49-F238E27FC236}">
                <a16:creationId xmlns:a16="http://schemas.microsoft.com/office/drawing/2014/main" id="{19FB521C-198C-419B-BD8E-A802F707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34" y="1384093"/>
            <a:ext cx="4889134" cy="24682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1106257" y="2064229"/>
            <a:ext cx="39083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5696"/>
                </a:solidFill>
                <a:cs typeface="Calibri" panose="020F0502020204030204" pitchFamily="34" charset="0"/>
              </a:rPr>
              <a:t>30 – 4 = </a:t>
            </a:r>
            <a:r>
              <a:rPr lang="en-US" sz="7200" b="1" dirty="0">
                <a:solidFill>
                  <a:srgbClr val="005696"/>
                </a:solidFill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4770961" y="-116853"/>
            <a:ext cx="2694648" cy="7786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 smtClean="0">
                <a:solidFill>
                  <a:srgbClr val="0070C0"/>
                </a:solidFill>
                <a:latin typeface="Coiny" panose="02000903060500060000" pitchFamily="2" charset="0"/>
              </a:rPr>
              <a:t>Cùng</a:t>
            </a:r>
            <a:r>
              <a:rPr lang="en-US" sz="4400" dirty="0" smtClean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endParaRPr lang="en-US" sz="44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  <p:pic>
        <p:nvPicPr>
          <p:cNvPr id="22" name="Graphic 7">
            <a:extLst>
              <a:ext uri="{FF2B5EF4-FFF2-40B4-BE49-F238E27FC236}">
                <a16:creationId xmlns:a16="http://schemas.microsoft.com/office/drawing/2014/main" id="{19FB521C-198C-419B-BD8E-A802F707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7284" y="1384093"/>
            <a:ext cx="4889134" cy="24682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6817837" y="2064229"/>
            <a:ext cx="44766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5696"/>
                </a:solidFill>
                <a:cs typeface="Calibri" panose="020F0502020204030204" pitchFamily="34" charset="0"/>
              </a:rPr>
              <a:t>50 – 25 = </a:t>
            </a:r>
            <a:r>
              <a:rPr lang="en-US" sz="7200" b="1" dirty="0">
                <a:solidFill>
                  <a:srgbClr val="005696"/>
                </a:solidFill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75EB1B-1982-4207-A75E-E89C8FB7DE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613" y="3412068"/>
            <a:ext cx="2046998" cy="45458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777A47-6BDB-4E6B-997A-6E102C0B93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90959">
            <a:off x="6802656" y="3373388"/>
            <a:ext cx="393382" cy="5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1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1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149531" y="724821"/>
            <a:ext cx="11040883" cy="70966"/>
          </a:xfrm>
          <a:prstGeom prst="rect">
            <a:avLst/>
          </a:prstGeom>
          <a:solidFill>
            <a:srgbClr val="1A7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F45AC8E-3E0A-4137-82D0-5EDD1D9A6FB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20000" contrast="-20000"/>
          </a:blip>
          <a:stretch>
            <a:fillRect/>
          </a:stretch>
        </p:blipFill>
        <p:spPr>
          <a:xfrm>
            <a:off x="1675980" y="1081584"/>
            <a:ext cx="8788404" cy="2519548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B9072A16-5565-4297-9EDF-09BD18F425F9}"/>
              </a:ext>
            </a:extLst>
          </p:cNvPr>
          <p:cNvGrpSpPr/>
          <p:nvPr/>
        </p:nvGrpSpPr>
        <p:grpSpPr>
          <a:xfrm>
            <a:off x="4211663" y="3601132"/>
            <a:ext cx="542452" cy="2958266"/>
            <a:chOff x="1728994" y="1979309"/>
            <a:chExt cx="691662" cy="3771987"/>
          </a:xfrm>
        </p:grpSpPr>
        <p:sp>
          <p:nvSpPr>
            <p:cNvPr id="58" name="Rectangle: Rounded Corners 59">
              <a:extLst>
                <a:ext uri="{FF2B5EF4-FFF2-40B4-BE49-F238E27FC236}">
                  <a16:creationId xmlns:a16="http://schemas.microsoft.com/office/drawing/2014/main" id="{AF7F0845-EB02-42DE-9A14-CAD252DBC88F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A4DB58-056B-48FB-AE4A-2EBD1C7CAE19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60" name="Cube 59">
                <a:extLst>
                  <a:ext uri="{FF2B5EF4-FFF2-40B4-BE49-F238E27FC236}">
                    <a16:creationId xmlns:a16="http://schemas.microsoft.com/office/drawing/2014/main" id="{F66F37C1-C198-4ED1-9F6F-943D0996D69C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873F05EC-E669-4207-9BDC-4AE0AFEFC418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06738883-5062-4A15-B603-FD9714807558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2C320904-D1FC-4CAB-A047-22829136B2B8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84D8702A-8728-4F5D-9C73-63357380EF12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6339BB7B-960F-424A-8FFB-A63C7ED58CDA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E5596237-E6C4-4D64-9847-557152913153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09762DDF-4DA8-408A-BC60-5355707FC571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E6EB9B34-3BB4-4182-AFCD-81683ED6227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CF8C7B4B-E008-4A3D-945C-4D492797A986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4D1F44F-E9EE-4224-9F0A-B6620A376123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462134" y="1359807"/>
            <a:ext cx="6951690" cy="18614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Chúng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thể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endParaRPr lang="en-US" sz="3600" b="1" dirty="0" smtClean="0">
              <a:solidFill>
                <a:prstClr val="black">
                  <a:lumMod val="75000"/>
                  <a:lumOff val="25000"/>
                </a:prstClr>
              </a:solidFill>
              <a:cs typeface="Calibri" panose="020F050202020403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c</a:t>
            </a:r>
            <a:r>
              <a:rPr lang="en-US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ác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thẻ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chục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khối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lập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phương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endParaRPr lang="en-US" sz="3600" b="1" dirty="0" smtClean="0">
              <a:solidFill>
                <a:prstClr val="black">
                  <a:lumMod val="75000"/>
                  <a:lumOff val="25000"/>
                </a:prstClr>
              </a:solidFill>
              <a:cs typeface="Calibri" panose="020F050202020403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để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minh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họa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phép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nhé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4948948" y="3601132"/>
            <a:ext cx="542452" cy="2958266"/>
            <a:chOff x="1728994" y="1979309"/>
            <a:chExt cx="691662" cy="3771987"/>
          </a:xfrm>
        </p:grpSpPr>
        <p:sp>
          <p:nvSpPr>
            <p:cNvPr id="72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" name="Cube 83">
            <a:extLst>
              <a:ext uri="{FF2B5EF4-FFF2-40B4-BE49-F238E27FC236}">
                <a16:creationId xmlns:a16="http://schemas.microsoft.com/office/drawing/2014/main" id="{4C0919BE-81F4-434E-B302-31721791C55E}"/>
              </a:ext>
            </a:extLst>
          </p:cNvPr>
          <p:cNvSpPr/>
          <p:nvPr/>
        </p:nvSpPr>
        <p:spPr>
          <a:xfrm>
            <a:off x="6237158" y="5080265"/>
            <a:ext cx="333486" cy="333487"/>
          </a:xfrm>
          <a:prstGeom prst="cube">
            <a:avLst/>
          </a:prstGeom>
          <a:solidFill>
            <a:srgbClr val="ED556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682C00ED-AACD-40D3-8E64-04F89CBDCC17}"/>
              </a:ext>
            </a:extLst>
          </p:cNvPr>
          <p:cNvSpPr/>
          <p:nvPr/>
        </p:nvSpPr>
        <p:spPr>
          <a:xfrm>
            <a:off x="6650584" y="5080265"/>
            <a:ext cx="333486" cy="333487"/>
          </a:xfrm>
          <a:prstGeom prst="cube">
            <a:avLst/>
          </a:prstGeom>
          <a:solidFill>
            <a:srgbClr val="ED556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0F1F7E5B-4CC4-42C7-B2BC-C7DB4ABCD280}"/>
              </a:ext>
            </a:extLst>
          </p:cNvPr>
          <p:cNvSpPr/>
          <p:nvPr/>
        </p:nvSpPr>
        <p:spPr>
          <a:xfrm>
            <a:off x="7064010" y="5080265"/>
            <a:ext cx="333486" cy="333487"/>
          </a:xfrm>
          <a:prstGeom prst="cube">
            <a:avLst/>
          </a:prstGeom>
          <a:solidFill>
            <a:srgbClr val="ED556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7" name="Cube 86">
            <a:extLst>
              <a:ext uri="{FF2B5EF4-FFF2-40B4-BE49-F238E27FC236}">
                <a16:creationId xmlns:a16="http://schemas.microsoft.com/office/drawing/2014/main" id="{32B7AE61-FD8E-4E9F-8982-886F6305A4F2}"/>
              </a:ext>
            </a:extLst>
          </p:cNvPr>
          <p:cNvSpPr/>
          <p:nvPr/>
        </p:nvSpPr>
        <p:spPr>
          <a:xfrm>
            <a:off x="7477436" y="5080265"/>
            <a:ext cx="333486" cy="333487"/>
          </a:xfrm>
          <a:prstGeom prst="cube">
            <a:avLst/>
          </a:prstGeom>
          <a:solidFill>
            <a:srgbClr val="ED556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8" name="Cube 87">
            <a:extLst>
              <a:ext uri="{FF2B5EF4-FFF2-40B4-BE49-F238E27FC236}">
                <a16:creationId xmlns:a16="http://schemas.microsoft.com/office/drawing/2014/main" id="{89DC2CA4-F337-4C28-93F6-F2713C358161}"/>
              </a:ext>
            </a:extLst>
          </p:cNvPr>
          <p:cNvSpPr/>
          <p:nvPr/>
        </p:nvSpPr>
        <p:spPr>
          <a:xfrm>
            <a:off x="7890863" y="5080265"/>
            <a:ext cx="333486" cy="333487"/>
          </a:xfrm>
          <a:prstGeom prst="cube">
            <a:avLst/>
          </a:prstGeom>
          <a:solidFill>
            <a:srgbClr val="ED556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9" name="Cube 88">
            <a:extLst>
              <a:ext uri="{FF2B5EF4-FFF2-40B4-BE49-F238E27FC236}">
                <a16:creationId xmlns:a16="http://schemas.microsoft.com/office/drawing/2014/main" id="{27CEAEB0-B8D1-43AC-9701-9CB206AA3239}"/>
              </a:ext>
            </a:extLst>
          </p:cNvPr>
          <p:cNvSpPr/>
          <p:nvPr/>
        </p:nvSpPr>
        <p:spPr>
          <a:xfrm>
            <a:off x="6237158" y="4597692"/>
            <a:ext cx="333486" cy="333487"/>
          </a:xfrm>
          <a:prstGeom prst="cube">
            <a:avLst/>
          </a:prstGeom>
          <a:solidFill>
            <a:srgbClr val="ED556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1D4634BE-E513-4E99-850A-10266242AD55}"/>
              </a:ext>
            </a:extLst>
          </p:cNvPr>
          <p:cNvSpPr/>
          <p:nvPr/>
        </p:nvSpPr>
        <p:spPr>
          <a:xfrm>
            <a:off x="6650584" y="4597692"/>
            <a:ext cx="333486" cy="333487"/>
          </a:xfrm>
          <a:prstGeom prst="cube">
            <a:avLst/>
          </a:prstGeom>
          <a:solidFill>
            <a:srgbClr val="ED556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36F53000-F7D6-4C7E-8CBF-13F1DAB08215}"/>
              </a:ext>
            </a:extLst>
          </p:cNvPr>
          <p:cNvSpPr/>
          <p:nvPr/>
        </p:nvSpPr>
        <p:spPr>
          <a:xfrm>
            <a:off x="7064010" y="4597692"/>
            <a:ext cx="333486" cy="333487"/>
          </a:xfrm>
          <a:prstGeom prst="cube">
            <a:avLst/>
          </a:prstGeom>
          <a:solidFill>
            <a:srgbClr val="ED556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2" name="Cube 91">
            <a:extLst>
              <a:ext uri="{FF2B5EF4-FFF2-40B4-BE49-F238E27FC236}">
                <a16:creationId xmlns:a16="http://schemas.microsoft.com/office/drawing/2014/main" id="{8510BA30-D87E-406C-A3D5-BE5C8856825B}"/>
              </a:ext>
            </a:extLst>
          </p:cNvPr>
          <p:cNvSpPr/>
          <p:nvPr/>
        </p:nvSpPr>
        <p:spPr>
          <a:xfrm>
            <a:off x="7477436" y="4597692"/>
            <a:ext cx="333486" cy="333487"/>
          </a:xfrm>
          <a:prstGeom prst="cube">
            <a:avLst/>
          </a:prstGeom>
          <a:solidFill>
            <a:srgbClr val="ED556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3" name="Cube 92">
            <a:extLst>
              <a:ext uri="{FF2B5EF4-FFF2-40B4-BE49-F238E27FC236}">
                <a16:creationId xmlns:a16="http://schemas.microsoft.com/office/drawing/2014/main" id="{F2CDC6F3-C7F6-47FF-B376-36537D5DACFA}"/>
              </a:ext>
            </a:extLst>
          </p:cNvPr>
          <p:cNvSpPr/>
          <p:nvPr/>
        </p:nvSpPr>
        <p:spPr>
          <a:xfrm>
            <a:off x="7890863" y="4597692"/>
            <a:ext cx="333486" cy="333487"/>
          </a:xfrm>
          <a:prstGeom prst="cube">
            <a:avLst/>
          </a:prstGeom>
          <a:solidFill>
            <a:srgbClr val="ED556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BCF5EE70-6CEA-4A8A-B929-B94140454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5" y="3708505"/>
            <a:ext cx="1736427" cy="447604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646403" y="2982337"/>
            <a:ext cx="1346522" cy="758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 smtClean="0">
                <a:solidFill>
                  <a:srgbClr val="0070C0"/>
                </a:solidFill>
                <a:latin typeface="+mj-lt"/>
              </a:rPr>
              <a:t>Gợi</a:t>
            </a:r>
            <a:r>
              <a:rPr lang="en-US" sz="4400" dirty="0" smtClean="0">
                <a:solidFill>
                  <a:srgbClr val="0070C0"/>
                </a:solidFill>
                <a:latin typeface="+mj-lt"/>
              </a:rPr>
              <a:t> ý: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4770961" y="-116853"/>
            <a:ext cx="2694648" cy="7786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 smtClean="0">
                <a:solidFill>
                  <a:srgbClr val="0070C0"/>
                </a:solidFill>
                <a:latin typeface="Coiny" panose="02000903060500060000" pitchFamily="2" charset="0"/>
              </a:rPr>
              <a:t>Cùng</a:t>
            </a:r>
            <a:r>
              <a:rPr lang="en-US" sz="4400" dirty="0" smtClean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endParaRPr lang="en-US" sz="44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1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0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1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5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8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0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1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4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5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4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8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9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3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6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7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44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0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6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6" grpId="0"/>
          <p:bldP spid="4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149531" y="724821"/>
            <a:ext cx="11040883" cy="70966"/>
          </a:xfrm>
          <a:prstGeom prst="rect">
            <a:avLst/>
          </a:prstGeom>
          <a:solidFill>
            <a:srgbClr val="1A7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9072A16-5565-4297-9EDF-09BD18F425F9}"/>
              </a:ext>
            </a:extLst>
          </p:cNvPr>
          <p:cNvGrpSpPr/>
          <p:nvPr/>
        </p:nvGrpSpPr>
        <p:grpSpPr>
          <a:xfrm>
            <a:off x="5128687" y="1837007"/>
            <a:ext cx="724222" cy="3949548"/>
            <a:chOff x="1728994" y="1979309"/>
            <a:chExt cx="691662" cy="3771987"/>
          </a:xfrm>
        </p:grpSpPr>
        <p:sp>
          <p:nvSpPr>
            <p:cNvPr id="58" name="Rectangle: Rounded Corners 59">
              <a:extLst>
                <a:ext uri="{FF2B5EF4-FFF2-40B4-BE49-F238E27FC236}">
                  <a16:creationId xmlns:a16="http://schemas.microsoft.com/office/drawing/2014/main" id="{AF7F0845-EB02-42DE-9A14-CAD252DBC88F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A4DB58-056B-48FB-AE4A-2EBD1C7CAE19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60" name="Cube 59">
                <a:extLst>
                  <a:ext uri="{FF2B5EF4-FFF2-40B4-BE49-F238E27FC236}">
                    <a16:creationId xmlns:a16="http://schemas.microsoft.com/office/drawing/2014/main" id="{F66F37C1-C198-4ED1-9F6F-943D0996D69C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873F05EC-E669-4207-9BDC-4AE0AFEFC418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06738883-5062-4A15-B603-FD9714807558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2C320904-D1FC-4CAB-A047-22829136B2B8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84D8702A-8728-4F5D-9C73-63357380EF12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6339BB7B-960F-424A-8FFB-A63C7ED58CDA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E5596237-E6C4-4D64-9847-557152913153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09762DDF-4DA8-408A-BC60-5355707FC571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E6EB9B34-3BB4-4182-AFCD-81683ED6227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CF8C7B4B-E008-4A3D-945C-4D492797A986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5972633" y="1837007"/>
            <a:ext cx="724222" cy="3949548"/>
            <a:chOff x="1728994" y="1979309"/>
            <a:chExt cx="691662" cy="3771987"/>
          </a:xfrm>
        </p:grpSpPr>
        <p:sp>
          <p:nvSpPr>
            <p:cNvPr id="72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-221228" y="1865220"/>
            <a:ext cx="322131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5696"/>
                </a:solidFill>
                <a:cs typeface="Calibri" panose="020F0502020204030204" pitchFamily="34" charset="0"/>
              </a:rPr>
              <a:t>30 – 4 =</a:t>
            </a:r>
            <a:endParaRPr lang="en-US" sz="5400" b="1" dirty="0">
              <a:solidFill>
                <a:srgbClr val="005696"/>
              </a:solidFill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6912935" y="1837007"/>
            <a:ext cx="724222" cy="3949548"/>
            <a:chOff x="1728994" y="1979309"/>
            <a:chExt cx="691662" cy="3771987"/>
          </a:xfrm>
        </p:grpSpPr>
        <p:sp>
          <p:nvSpPr>
            <p:cNvPr id="47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D556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5712028" y="6102311"/>
            <a:ext cx="1348291" cy="6439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5696"/>
                </a:solidFill>
              </a:rPr>
              <a:t>30</a:t>
            </a:r>
            <a:endParaRPr lang="en-US" sz="4400" b="1" dirty="0">
              <a:solidFill>
                <a:srgbClr val="005696"/>
              </a:solidFill>
            </a:endParaRPr>
          </a:p>
        </p:txBody>
      </p:sp>
      <p:sp>
        <p:nvSpPr>
          <p:cNvPr id="99" name="Left Brace 98">
            <a:extLst>
              <a:ext uri="{FF2B5EF4-FFF2-40B4-BE49-F238E27FC236}">
                <a16:creationId xmlns:a16="http://schemas.microsoft.com/office/drawing/2014/main" id="{6CD10AA2-D47B-41F1-B950-925DDF7DCEB0}"/>
              </a:ext>
            </a:extLst>
          </p:cNvPr>
          <p:cNvSpPr/>
          <p:nvPr/>
        </p:nvSpPr>
        <p:spPr>
          <a:xfrm rot="16200000">
            <a:off x="6238483" y="4506679"/>
            <a:ext cx="284972" cy="2769573"/>
          </a:xfrm>
          <a:prstGeom prst="leftBrace">
            <a:avLst>
              <a:gd name="adj1" fmla="val 68777"/>
              <a:gd name="adj2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63EC9BD-7AE5-4047-A8BE-AE7B6729DC0C}"/>
              </a:ext>
            </a:extLst>
          </p:cNvPr>
          <p:cNvGrpSpPr/>
          <p:nvPr/>
        </p:nvGrpSpPr>
        <p:grpSpPr>
          <a:xfrm>
            <a:off x="7027235" y="3378801"/>
            <a:ext cx="490191" cy="2282557"/>
            <a:chOff x="914396" y="3065638"/>
            <a:chExt cx="555631" cy="2595389"/>
          </a:xfrm>
        </p:grpSpPr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2F765FD5-6A80-479E-B6B9-B9B42D5212BA}"/>
                </a:ext>
              </a:extLst>
            </p:cNvPr>
            <p:cNvSpPr/>
            <p:nvPr/>
          </p:nvSpPr>
          <p:spPr>
            <a:xfrm>
              <a:off x="914400" y="5105400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5950E740-1362-44BC-97FC-AE60B3191BA3}"/>
                </a:ext>
              </a:extLst>
            </p:cNvPr>
            <p:cNvSpPr/>
            <p:nvPr/>
          </p:nvSpPr>
          <p:spPr>
            <a:xfrm>
              <a:off x="914399" y="4702173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A58C546D-FE64-4D3F-B041-D0B2FCCA838F}"/>
                </a:ext>
              </a:extLst>
            </p:cNvPr>
            <p:cNvSpPr/>
            <p:nvPr/>
          </p:nvSpPr>
          <p:spPr>
            <a:xfrm>
              <a:off x="914399" y="4298946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2783C0CD-B02A-4699-A948-0F84A4437C2D}"/>
                </a:ext>
              </a:extLst>
            </p:cNvPr>
            <p:cNvSpPr/>
            <p:nvPr/>
          </p:nvSpPr>
          <p:spPr>
            <a:xfrm>
              <a:off x="914398" y="3895719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EE21ADD9-C187-493A-9933-B586E4B81F2E}"/>
                </a:ext>
              </a:extLst>
            </p:cNvPr>
            <p:cNvSpPr/>
            <p:nvPr/>
          </p:nvSpPr>
          <p:spPr>
            <a:xfrm>
              <a:off x="914397" y="3492492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3AC7BF47-2BD7-4B71-A233-6171E19721E3}"/>
                </a:ext>
              </a:extLst>
            </p:cNvPr>
            <p:cNvSpPr/>
            <p:nvPr/>
          </p:nvSpPr>
          <p:spPr>
            <a:xfrm>
              <a:off x="914396" y="3065638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23B9A02-56F1-434E-9F89-5B52B965A661}"/>
              </a:ext>
            </a:extLst>
          </p:cNvPr>
          <p:cNvGrpSpPr/>
          <p:nvPr/>
        </p:nvGrpSpPr>
        <p:grpSpPr>
          <a:xfrm>
            <a:off x="7027235" y="1980359"/>
            <a:ext cx="490187" cy="1525802"/>
            <a:chOff x="914398" y="3895719"/>
            <a:chExt cx="555629" cy="1765308"/>
          </a:xfrm>
        </p:grpSpPr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4C0919BE-81F4-434E-B302-31721791C55E}"/>
                </a:ext>
              </a:extLst>
            </p:cNvPr>
            <p:cNvSpPr/>
            <p:nvPr/>
          </p:nvSpPr>
          <p:spPr>
            <a:xfrm>
              <a:off x="914400" y="5105400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15034563-1366-4C97-B138-5ACBB8B39E45}"/>
                </a:ext>
              </a:extLst>
            </p:cNvPr>
            <p:cNvSpPr/>
            <p:nvPr/>
          </p:nvSpPr>
          <p:spPr>
            <a:xfrm>
              <a:off x="914399" y="4702173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15FBC298-EA8C-4560-9BA1-08B71F92AB99}"/>
                </a:ext>
              </a:extLst>
            </p:cNvPr>
            <p:cNvSpPr/>
            <p:nvPr/>
          </p:nvSpPr>
          <p:spPr>
            <a:xfrm>
              <a:off x="914399" y="4298946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DD194806-0BEE-41A4-82D3-0A40DFD28607}"/>
                </a:ext>
              </a:extLst>
            </p:cNvPr>
            <p:cNvSpPr/>
            <p:nvPr/>
          </p:nvSpPr>
          <p:spPr>
            <a:xfrm>
              <a:off x="914398" y="3895719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24" name="Picture 123">
            <a:extLst>
              <a:ext uri="{FF2B5EF4-FFF2-40B4-BE49-F238E27FC236}">
                <a16:creationId xmlns:a16="http://schemas.microsoft.com/office/drawing/2014/main" id="{BCF5EE70-6CEA-4A8A-B929-B94140454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5" y="3708505"/>
            <a:ext cx="1736427" cy="447604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646403" y="2982337"/>
            <a:ext cx="1346522" cy="758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 smtClean="0">
                <a:solidFill>
                  <a:srgbClr val="0070C0"/>
                </a:solidFill>
                <a:latin typeface="+mj-lt"/>
              </a:rPr>
              <a:t>Gợi</a:t>
            </a:r>
            <a:r>
              <a:rPr lang="en-US" sz="4400" dirty="0" smtClean="0">
                <a:solidFill>
                  <a:srgbClr val="0070C0"/>
                </a:solidFill>
                <a:latin typeface="+mj-lt"/>
              </a:rPr>
              <a:t> ý: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23B9A02-56F1-434E-9F89-5B52B965A661}"/>
              </a:ext>
            </a:extLst>
          </p:cNvPr>
          <p:cNvGrpSpPr/>
          <p:nvPr/>
        </p:nvGrpSpPr>
        <p:grpSpPr>
          <a:xfrm>
            <a:off x="7027233" y="849566"/>
            <a:ext cx="490187" cy="1525802"/>
            <a:chOff x="914398" y="3895719"/>
            <a:chExt cx="555629" cy="1765308"/>
          </a:xfrm>
        </p:grpSpPr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4C0919BE-81F4-434E-B302-31721791C55E}"/>
                </a:ext>
              </a:extLst>
            </p:cNvPr>
            <p:cNvSpPr/>
            <p:nvPr/>
          </p:nvSpPr>
          <p:spPr>
            <a:xfrm>
              <a:off x="914400" y="5105400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15034563-1366-4C97-B138-5ACBB8B39E45}"/>
                </a:ext>
              </a:extLst>
            </p:cNvPr>
            <p:cNvSpPr/>
            <p:nvPr/>
          </p:nvSpPr>
          <p:spPr>
            <a:xfrm>
              <a:off x="914399" y="4702173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15FBC298-EA8C-4560-9BA1-08B71F92AB99}"/>
                </a:ext>
              </a:extLst>
            </p:cNvPr>
            <p:cNvSpPr/>
            <p:nvPr/>
          </p:nvSpPr>
          <p:spPr>
            <a:xfrm>
              <a:off x="914399" y="4298946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DD194806-0BEE-41A4-82D3-0A40DFD28607}"/>
                </a:ext>
              </a:extLst>
            </p:cNvPr>
            <p:cNvSpPr/>
            <p:nvPr/>
          </p:nvSpPr>
          <p:spPr>
            <a:xfrm>
              <a:off x="914398" y="3895719"/>
              <a:ext cx="555627" cy="555627"/>
            </a:xfrm>
            <a:prstGeom prst="cube">
              <a:avLst/>
            </a:prstGeom>
            <a:solidFill>
              <a:srgbClr val="ED556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9563100" y="1844198"/>
            <a:ext cx="171097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5696"/>
                </a:solidFill>
                <a:cs typeface="Calibri" panose="020F0502020204030204" pitchFamily="34" charset="0"/>
              </a:rPr>
              <a:t>Trừ</a:t>
            </a:r>
            <a:r>
              <a:rPr lang="en-US" sz="5400" b="1" dirty="0" smtClean="0">
                <a:solidFill>
                  <a:srgbClr val="005696"/>
                </a:solidFill>
                <a:cs typeface="Calibri" panose="020F0502020204030204" pitchFamily="34" charset="0"/>
              </a:rPr>
              <a:t> 4</a:t>
            </a:r>
            <a:endParaRPr lang="en-US" sz="5400" b="1" dirty="0">
              <a:solidFill>
                <a:srgbClr val="005696"/>
              </a:solidFill>
              <a:cs typeface="Calibri" panose="020F0502020204030204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585441" y="6050612"/>
            <a:ext cx="3498599" cy="6439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5696"/>
                </a:solidFill>
              </a:rPr>
              <a:t>Còn</a:t>
            </a:r>
            <a:r>
              <a:rPr lang="en-US" sz="4400" b="1" dirty="0" smtClean="0">
                <a:solidFill>
                  <a:srgbClr val="005696"/>
                </a:solidFill>
              </a:rPr>
              <a:t> </a:t>
            </a:r>
            <a:r>
              <a:rPr lang="en-US" sz="4400" b="1" dirty="0" err="1" smtClean="0">
                <a:solidFill>
                  <a:srgbClr val="005696"/>
                </a:solidFill>
              </a:rPr>
              <a:t>lại</a:t>
            </a:r>
            <a:r>
              <a:rPr lang="en-US" sz="4400" b="1" dirty="0" smtClean="0">
                <a:solidFill>
                  <a:srgbClr val="005696"/>
                </a:solidFill>
              </a:rPr>
              <a:t> ……</a:t>
            </a:r>
            <a:endParaRPr lang="en-US" sz="4400" b="1" dirty="0">
              <a:solidFill>
                <a:srgbClr val="005696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2467751" y="1837007"/>
            <a:ext cx="9938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5696"/>
                </a:solidFill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rgbClr val="005696"/>
              </a:solidFill>
              <a:cs typeface="Calibri" panose="020F050202020403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6668983" y="5929413"/>
            <a:ext cx="9938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?</a:t>
            </a:r>
            <a:endParaRPr lang="en-US" sz="54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4770961" y="-116853"/>
            <a:ext cx="2694648" cy="7786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 smtClean="0">
                <a:solidFill>
                  <a:srgbClr val="0070C0"/>
                </a:solidFill>
                <a:latin typeface="Coiny" panose="02000903060500060000" pitchFamily="2" charset="0"/>
              </a:rPr>
              <a:t>Cùng</a:t>
            </a:r>
            <a:r>
              <a:rPr lang="en-US" sz="4400" dirty="0" smtClean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endParaRPr lang="en-US" sz="44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235E-6 2.57116E-6 L -2.05235E-6 -0.16848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764E-6 3.5177E-6 L 0.11056 -0.03148 C 0.16018 -0.04536 0.23037 0.04188 0.23792 0.12705 L 0.25498 0.31775 " pathEditMode="relative" rAng="4860000" ptsTypes="AAAA">
                                      <p:cBhvr>
                                        <p:cTn id="5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9" y="15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373E-6 2.65216E-6 L -0.34991 -0.601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2" y="-3006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9" grpId="0" animBg="1"/>
      <p:bldP spid="131" grpId="0"/>
      <p:bldP spid="132" grpId="0" animBg="1"/>
      <p:bldP spid="133" grpId="0"/>
      <p:bldP spid="134" grpId="0" build="allAtOnce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4102150"/>
            <a:ext cx="5486400" cy="15811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149531" y="724821"/>
            <a:ext cx="11040883" cy="70966"/>
          </a:xfrm>
          <a:prstGeom prst="rect">
            <a:avLst/>
          </a:prstGeom>
          <a:solidFill>
            <a:srgbClr val="1A7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8" name="Graphic 7">
            <a:extLst>
              <a:ext uri="{FF2B5EF4-FFF2-40B4-BE49-F238E27FC236}">
                <a16:creationId xmlns:a16="http://schemas.microsoft.com/office/drawing/2014/main" id="{19FB521C-198C-419B-BD8E-A802F707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34" y="1384093"/>
            <a:ext cx="4889134" cy="24682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1106257" y="2064229"/>
            <a:ext cx="39083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30 – 4 =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2" name="Graphic 7">
            <a:extLst>
              <a:ext uri="{FF2B5EF4-FFF2-40B4-BE49-F238E27FC236}">
                <a16:creationId xmlns:a16="http://schemas.microsoft.com/office/drawing/2014/main" id="{19FB521C-198C-419B-BD8E-A802F707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7284" y="1384093"/>
            <a:ext cx="4889134" cy="24682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6817837" y="2064229"/>
            <a:ext cx="44766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50 – 24 =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08C14-601A-4710-983A-3CD8C1169A1D}"/>
              </a:ext>
            </a:extLst>
          </p:cNvPr>
          <p:cNvGrpSpPr/>
          <p:nvPr/>
        </p:nvGrpSpPr>
        <p:grpSpPr>
          <a:xfrm>
            <a:off x="4807736" y="5071104"/>
            <a:ext cx="2657802" cy="1863607"/>
            <a:chOff x="1197026" y="4232126"/>
            <a:chExt cx="3751815" cy="26307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F61DFF-DA5C-4F9C-A167-987487BE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4CDEBD-A514-41CB-B791-2EF52E3C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3706216" y="4246853"/>
            <a:ext cx="4768934" cy="9394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trick Hand" panose="00000500000000000000" pitchFamily="2" charset="0"/>
              </a:rPr>
              <a:t>Thực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trick Hand" panose="000005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trick Hand" panose="00000500000000000000" pitchFamily="2" charset="0"/>
              </a:rPr>
              <a:t>hiện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trick Hand" panose="000005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trick Hand" panose="00000500000000000000" pitchFamily="2" charset="0"/>
              </a:rPr>
              <a:t>nhóm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trick Hand" panose="000005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trick Hand" panose="00000500000000000000" pitchFamily="2" charset="0"/>
              </a:rPr>
              <a:t>đôi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atrick Hand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4770961" y="-116853"/>
            <a:ext cx="2694648" cy="7786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 smtClean="0">
                <a:solidFill>
                  <a:srgbClr val="0070C0"/>
                </a:solidFill>
                <a:latin typeface="Coiny" panose="02000903060500060000" pitchFamily="2" charset="0"/>
              </a:rPr>
              <a:t>Cùng</a:t>
            </a:r>
            <a:r>
              <a:rPr lang="en-US" sz="4400" dirty="0" smtClean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endParaRPr lang="en-US" sz="44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小学语文课件范本PPT-爱护水资源"/>
  <p:tag name="INKNOELEADERBOARD" val="15765690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5604</TotalTime>
  <Words>708</Words>
  <Application>Microsoft Office PowerPoint</Application>
  <PresentationFormat>Custom</PresentationFormat>
  <Paragraphs>220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29</vt:i4>
      </vt:variant>
    </vt:vector>
  </HeadingPairs>
  <TitlesOfParts>
    <vt:vector size="57" baseType="lpstr">
      <vt:lpstr>等线</vt:lpstr>
      <vt:lpstr>ITC Avant Garde Std Bk</vt:lpstr>
      <vt:lpstr>Impact</vt:lpstr>
      <vt:lpstr>黑体</vt:lpstr>
      <vt:lpstr>#9Slide02 Noi dung dai</vt:lpstr>
      <vt:lpstr>宋体</vt:lpstr>
      <vt:lpstr>Arial</vt:lpstr>
      <vt:lpstr>等线 Light</vt:lpstr>
      <vt:lpstr>迷你简汉真广标</vt:lpstr>
      <vt:lpstr>Patrick Hand</vt:lpstr>
      <vt:lpstr>Signika</vt:lpstr>
      <vt:lpstr>LiHei Pro</vt:lpstr>
      <vt:lpstr>Calibri</vt:lpstr>
      <vt:lpstr>Open Sans Extrabold</vt:lpstr>
      <vt:lpstr>iCiel Cadena</vt:lpstr>
      <vt:lpstr>Coiny</vt:lpstr>
      <vt:lpstr>#9Slide02 Tieu de dai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小学语文课件范本PPT-爱护水资源</dc:title>
  <dc:creator>lxl</dc:creator>
  <cp:lastModifiedBy>Admin</cp:lastModifiedBy>
  <cp:revision>3211</cp:revision>
  <dcterms:created xsi:type="dcterms:W3CDTF">2015-12-01T09:06:39Z</dcterms:created>
  <dcterms:modified xsi:type="dcterms:W3CDTF">2021-11-06T08:20:41Z</dcterms:modified>
</cp:coreProperties>
</file>